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4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5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6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7" r:id="rId2"/>
    <p:sldMasterId id="2147483702" r:id="rId3"/>
    <p:sldMasterId id="2147483707" r:id="rId4"/>
    <p:sldMasterId id="2147483712" r:id="rId5"/>
    <p:sldMasterId id="2147483724" r:id="rId6"/>
    <p:sldMasterId id="2147483736" r:id="rId7"/>
  </p:sldMasterIdLst>
  <p:notesMasterIdLst>
    <p:notesMasterId r:id="rId44"/>
  </p:notesMasterIdLst>
  <p:sldIdLst>
    <p:sldId id="355" r:id="rId8"/>
    <p:sldId id="330" r:id="rId9"/>
    <p:sldId id="260" r:id="rId10"/>
    <p:sldId id="259" r:id="rId11"/>
    <p:sldId id="261" r:id="rId12"/>
    <p:sldId id="354" r:id="rId13"/>
    <p:sldId id="356" r:id="rId14"/>
    <p:sldId id="319" r:id="rId15"/>
    <p:sldId id="303" r:id="rId16"/>
    <p:sldId id="262" r:id="rId17"/>
    <p:sldId id="357" r:id="rId18"/>
    <p:sldId id="358" r:id="rId19"/>
    <p:sldId id="362" r:id="rId20"/>
    <p:sldId id="302" r:id="rId21"/>
    <p:sldId id="256" r:id="rId22"/>
    <p:sldId id="375" r:id="rId23"/>
    <p:sldId id="360" r:id="rId24"/>
    <p:sldId id="361" r:id="rId25"/>
    <p:sldId id="368" r:id="rId26"/>
    <p:sldId id="369" r:id="rId27"/>
    <p:sldId id="371" r:id="rId28"/>
    <p:sldId id="372" r:id="rId29"/>
    <p:sldId id="370" r:id="rId30"/>
    <p:sldId id="373" r:id="rId31"/>
    <p:sldId id="374" r:id="rId32"/>
    <p:sldId id="367" r:id="rId33"/>
    <p:sldId id="274" r:id="rId34"/>
    <p:sldId id="257" r:id="rId35"/>
    <p:sldId id="363" r:id="rId36"/>
    <p:sldId id="265" r:id="rId37"/>
    <p:sldId id="263" r:id="rId38"/>
    <p:sldId id="258" r:id="rId39"/>
    <p:sldId id="366" r:id="rId40"/>
    <p:sldId id="365" r:id="rId41"/>
    <p:sldId id="275" r:id="rId42"/>
    <p:sldId id="348" r:id="rId4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1531E"/>
    <a:srgbClr val="FD0B1C"/>
    <a:srgbClr val="FC526E"/>
    <a:srgbClr val="247422"/>
    <a:srgbClr val="FE506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5" d="100"/>
          <a:sy n="65" d="100"/>
        </p:scale>
        <p:origin x="-696" y="-6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tableStyles" Target="tableStyles.xml"/><Relationship Id="rId8" Type="http://schemas.openxmlformats.org/officeDocument/2006/relationships/slide" Target="slides/slid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viewProps" Target="viewProps.xml"/><Relationship Id="rId20" Type="http://schemas.openxmlformats.org/officeDocument/2006/relationships/slide" Target="slides/slide13.xml"/><Relationship Id="rId41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DBDBE8-CBD5-4CF7-A921-E4C60C8C7E03}" type="datetimeFigureOut">
              <a:rPr lang="en-US" smtClean="0"/>
              <a:t>9/26/2023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A117F9-1904-4878-9631-40704FF23D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32570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6" name="Google Shape;159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7" name="Google Shape;159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latin typeface="Cambria" panose="02040503050406030204" pitchFamily="18" charset="0"/>
              <a:ea typeface="Cambria" panose="02040503050406030204" pitchFamily="18" charset="0"/>
              <a:cs typeface="Pattaya" panose="000005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4468141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1" name="Google Shape;1671;ge342035e76_1_3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2" name="Google Shape;1672;ge342035e76_1_3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Hương</a:t>
            </a:r>
            <a:r>
              <a:rPr lang="en-US" sz="1200" dirty="0"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 </a:t>
            </a:r>
            <a:r>
              <a:rPr lang="en-US" sz="1200" dirty="0" err="1"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Thảo</a:t>
            </a:r>
            <a:r>
              <a:rPr lang="en-US" sz="1200" dirty="0"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: </a:t>
            </a:r>
            <a:r>
              <a:rPr lang="en-US" sz="1200" dirty="0" err="1"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Zalo</a:t>
            </a:r>
            <a:r>
              <a:rPr lang="en-US" sz="1200" dirty="0"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 0972.115.126. </a:t>
            </a:r>
            <a:r>
              <a:rPr lang="en-US" sz="1200" dirty="0" err="1"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Các</a:t>
            </a:r>
            <a:r>
              <a:rPr lang="en-US" sz="1200" dirty="0"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 nick </a:t>
            </a:r>
            <a:r>
              <a:rPr lang="en-US" sz="1200" dirty="0" err="1"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khác</a:t>
            </a:r>
            <a:r>
              <a:rPr lang="en-US" sz="1200" dirty="0"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 </a:t>
            </a:r>
            <a:r>
              <a:rPr lang="en-US" sz="1200" dirty="0" err="1"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đều</a:t>
            </a:r>
            <a:r>
              <a:rPr lang="en-US" sz="1200" dirty="0"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 </a:t>
            </a:r>
            <a:r>
              <a:rPr lang="en-US" sz="1200" dirty="0" err="1"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là</a:t>
            </a:r>
            <a:r>
              <a:rPr lang="en-US" sz="1200" dirty="0"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 </a:t>
            </a:r>
            <a:r>
              <a:rPr lang="en-US" sz="1200" dirty="0" err="1"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giả</a:t>
            </a:r>
            <a:r>
              <a:rPr lang="en-US" sz="1200" dirty="0"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 </a:t>
            </a:r>
            <a:r>
              <a:rPr lang="en-US" sz="1200" dirty="0" err="1"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mạo</a:t>
            </a:r>
            <a:r>
              <a:rPr lang="en-US" sz="1200" dirty="0"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, </a:t>
            </a:r>
            <a:r>
              <a:rPr lang="en-US" sz="1200" dirty="0" err="1"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ăn</a:t>
            </a:r>
            <a:r>
              <a:rPr lang="en-US" sz="1200" dirty="0"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 </a:t>
            </a:r>
            <a:r>
              <a:rPr lang="en-US" sz="1200" dirty="0" err="1"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cắp</a:t>
            </a:r>
            <a:r>
              <a:rPr lang="en-US" sz="1200" dirty="0"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 </a:t>
            </a:r>
            <a:r>
              <a:rPr lang="en-US" sz="1200" dirty="0" err="1"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chất</a:t>
            </a:r>
            <a:r>
              <a:rPr lang="en-US" sz="1200" dirty="0"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 </a:t>
            </a:r>
            <a:r>
              <a:rPr lang="en-US" sz="1200" dirty="0" err="1"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xám</a:t>
            </a:r>
            <a:endParaRPr lang="en-US" sz="1200" dirty="0">
              <a:latin typeface="Cambria" panose="02040503050406030204" pitchFamily="18" charset="0"/>
              <a:ea typeface="Cambria" panose="02040503050406030204" pitchFamily="18" charset="0"/>
              <a:cs typeface="Pattaya" panose="000005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4875125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1" name="Google Shape;1671;ge342035e76_1_3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2" name="Google Shape;1672;ge342035e76_1_3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9283216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1" name="Google Shape;1671;ge342035e76_1_3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2" name="Google Shape;1672;ge342035e76_1_3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9008638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1" name="Google Shape;1671;ge342035e76_1_3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2" name="Google Shape;1672;ge342035e76_1_3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6166235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1" name="Google Shape;1671;ge342035e76_1_3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2" name="Google Shape;1672;ge342035e76_1_3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2994954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1" name="Google Shape;1671;ge342035e76_1_3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2" name="Google Shape;1672;ge342035e76_1_3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7256911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1" name="Google Shape;1671;ge342035e76_1_3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2" name="Google Shape;1672;ge342035e76_1_3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0289003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1" name="Google Shape;1671;ge342035e76_1_3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2" name="Google Shape;1672;ge342035e76_1_3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873548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1" name="Google Shape;1671;ge342035e76_1_3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2" name="Google Shape;1672;ge342035e76_1_3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8197585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1" name="Google Shape;1671;ge342035e76_1_3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2" name="Google Shape;1672;ge342035e76_1_3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99742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6" name="Google Shape;1636;ge342035e76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7" name="Google Shape;1637;ge342035e76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5" name="Google Shape;1625;ge3a41a5519_0_422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6" name="Google Shape;1626;ge3a41a5519_0_422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8087450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Hương</a:t>
            </a:r>
            <a:r>
              <a:rPr lang="en-US" sz="1200" dirty="0"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 </a:t>
            </a:r>
            <a:r>
              <a:rPr lang="en-US" sz="1200" dirty="0" err="1"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Thảo</a:t>
            </a:r>
            <a:r>
              <a:rPr lang="en-US" sz="1200" dirty="0"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: </a:t>
            </a:r>
            <a:r>
              <a:rPr lang="en-US" sz="1200" dirty="0" err="1"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Zalo</a:t>
            </a:r>
            <a:r>
              <a:rPr lang="en-US" sz="1200" dirty="0"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 0972.115.126. </a:t>
            </a:r>
            <a:r>
              <a:rPr lang="en-US" sz="1200" dirty="0" err="1"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Các</a:t>
            </a:r>
            <a:r>
              <a:rPr lang="en-US" sz="1200" dirty="0"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 nick </a:t>
            </a:r>
            <a:r>
              <a:rPr lang="en-US" sz="1200" dirty="0" err="1"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khác</a:t>
            </a:r>
            <a:r>
              <a:rPr lang="en-US" sz="1200" dirty="0"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 </a:t>
            </a:r>
            <a:r>
              <a:rPr lang="en-US" sz="1200" dirty="0" err="1"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đều</a:t>
            </a:r>
            <a:r>
              <a:rPr lang="en-US" sz="1200" dirty="0"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 </a:t>
            </a:r>
            <a:r>
              <a:rPr lang="en-US" sz="1200" dirty="0" err="1"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là</a:t>
            </a:r>
            <a:r>
              <a:rPr lang="en-US" sz="1200" dirty="0"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 </a:t>
            </a:r>
            <a:r>
              <a:rPr lang="en-US" sz="1200" dirty="0" err="1"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giả</a:t>
            </a:r>
            <a:r>
              <a:rPr lang="en-US" sz="1200" dirty="0"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 </a:t>
            </a:r>
            <a:r>
              <a:rPr lang="en-US" sz="1200" dirty="0" err="1"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mạo</a:t>
            </a:r>
            <a:r>
              <a:rPr lang="en-US" sz="1200" dirty="0"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, </a:t>
            </a:r>
            <a:r>
              <a:rPr lang="en-US" sz="1200" dirty="0" err="1"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ăn</a:t>
            </a:r>
            <a:r>
              <a:rPr lang="en-US" sz="1200" dirty="0"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 </a:t>
            </a:r>
            <a:r>
              <a:rPr lang="en-US" sz="1200" dirty="0" err="1"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cắp</a:t>
            </a:r>
            <a:r>
              <a:rPr lang="en-US" sz="1200" dirty="0"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 </a:t>
            </a:r>
            <a:r>
              <a:rPr lang="en-US" sz="1200" dirty="0" err="1"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chất</a:t>
            </a:r>
            <a:r>
              <a:rPr lang="en-US" sz="1200" dirty="0"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 </a:t>
            </a:r>
            <a:r>
              <a:rPr lang="en-US" sz="1200"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xám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A117F9-1904-4878-9631-40704FF23D68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23638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5" name="Google Shape;1625;ge3a41a5519_0_422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6" name="Google Shape;1626;ge3a41a5519_0_422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1" name="Google Shape;1661;ge342035e76_1_4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2" name="Google Shape;1662;ge342035e76_1_4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5" name="Google Shape;1625;ge3a41a5519_0_422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6" name="Google Shape;1626;ge3a41a5519_0_422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Hương</a:t>
            </a:r>
            <a:r>
              <a:rPr lang="en-US" sz="1200" dirty="0"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 </a:t>
            </a:r>
            <a:r>
              <a:rPr lang="en-US" sz="1200" dirty="0" err="1"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Thảo</a:t>
            </a:r>
            <a:r>
              <a:rPr lang="en-US" sz="1200" dirty="0"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: </a:t>
            </a:r>
            <a:r>
              <a:rPr lang="en-US" sz="1200" dirty="0" err="1"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Zalo</a:t>
            </a:r>
            <a:r>
              <a:rPr lang="en-US" sz="1200" dirty="0"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 0972.115.126. </a:t>
            </a:r>
            <a:r>
              <a:rPr lang="en-US" sz="1200" dirty="0" err="1"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Các</a:t>
            </a:r>
            <a:r>
              <a:rPr lang="en-US" sz="1200" dirty="0"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 nick </a:t>
            </a:r>
            <a:r>
              <a:rPr lang="en-US" sz="1200" dirty="0" err="1"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khác</a:t>
            </a:r>
            <a:r>
              <a:rPr lang="en-US" sz="1200" dirty="0"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 </a:t>
            </a:r>
            <a:r>
              <a:rPr lang="en-US" sz="1200" dirty="0" err="1"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đều</a:t>
            </a:r>
            <a:r>
              <a:rPr lang="en-US" sz="1200" dirty="0"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 </a:t>
            </a:r>
            <a:r>
              <a:rPr lang="en-US" sz="1200" dirty="0" err="1"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là</a:t>
            </a:r>
            <a:r>
              <a:rPr lang="en-US" sz="1200" dirty="0"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 </a:t>
            </a:r>
            <a:r>
              <a:rPr lang="en-US" sz="1200" dirty="0" err="1"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giả</a:t>
            </a:r>
            <a:r>
              <a:rPr lang="en-US" sz="1200" dirty="0"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 </a:t>
            </a:r>
            <a:r>
              <a:rPr lang="en-US" sz="1200" dirty="0" err="1"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mạo</a:t>
            </a:r>
            <a:r>
              <a:rPr lang="en-US" sz="1200" dirty="0"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, </a:t>
            </a:r>
            <a:r>
              <a:rPr lang="en-US" sz="1200" dirty="0" err="1"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ăn</a:t>
            </a:r>
            <a:r>
              <a:rPr lang="en-US" sz="1200" dirty="0"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 </a:t>
            </a:r>
            <a:r>
              <a:rPr lang="en-US" sz="1200" dirty="0" err="1"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cắp</a:t>
            </a:r>
            <a:r>
              <a:rPr lang="en-US" sz="1200" dirty="0"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 </a:t>
            </a:r>
            <a:r>
              <a:rPr lang="en-US" sz="1200" dirty="0" err="1"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chất</a:t>
            </a:r>
            <a:r>
              <a:rPr lang="en-US" sz="1200" dirty="0"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 </a:t>
            </a:r>
            <a:r>
              <a:rPr lang="en-US" sz="1200" dirty="0" err="1"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xám</a:t>
            </a:r>
            <a:endParaRPr lang="en-US" sz="1200" dirty="0">
              <a:latin typeface="Cambria" panose="02040503050406030204" pitchFamily="18" charset="0"/>
              <a:ea typeface="Cambria" panose="02040503050406030204" pitchFamily="18" charset="0"/>
              <a:cs typeface="Pattaya" panose="000005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6062412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1" name="Google Shape;1671;ge342035e76_1_3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2" name="Google Shape;1672;ge342035e76_1_3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4" name="Google Shape;1684;ge387ebc74c_0_2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5" name="Google Shape;1685;ge387ebc74c_0_2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4" name="Google Shape;1684;ge387ebc74c_0_2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5" name="Google Shape;1685;ge387ebc74c_0_2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405234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4" name="Google Shape;1684;ge387ebc74c_0_2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5" name="Google Shape;1685;ge387ebc74c_0_2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391443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273933" y="33"/>
            <a:ext cx="11918267" cy="6858000"/>
            <a:chOff x="205450" y="25"/>
            <a:chExt cx="8938700" cy="5143500"/>
          </a:xfrm>
        </p:grpSpPr>
        <p:cxnSp>
          <p:nvCxnSpPr>
            <p:cNvPr id="10" name="Google Shape;10;p2"/>
            <p:cNvCxnSpPr/>
            <p:nvPr/>
          </p:nvCxnSpPr>
          <p:spPr>
            <a:xfrm>
              <a:off x="205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" name="Google Shape;11;p2"/>
            <p:cNvCxnSpPr/>
            <p:nvPr/>
          </p:nvCxnSpPr>
          <p:spPr>
            <a:xfrm>
              <a:off x="424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" name="Google Shape;12;p2"/>
            <p:cNvCxnSpPr/>
            <p:nvPr/>
          </p:nvCxnSpPr>
          <p:spPr>
            <a:xfrm>
              <a:off x="643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" name="Google Shape;13;p2"/>
            <p:cNvCxnSpPr/>
            <p:nvPr/>
          </p:nvCxnSpPr>
          <p:spPr>
            <a:xfrm>
              <a:off x="862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" name="Google Shape;14;p2"/>
            <p:cNvCxnSpPr/>
            <p:nvPr/>
          </p:nvCxnSpPr>
          <p:spPr>
            <a:xfrm>
              <a:off x="1080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" name="Google Shape;15;p2"/>
            <p:cNvCxnSpPr/>
            <p:nvPr/>
          </p:nvCxnSpPr>
          <p:spPr>
            <a:xfrm>
              <a:off x="1299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" name="Google Shape;16;p2"/>
            <p:cNvCxnSpPr/>
            <p:nvPr/>
          </p:nvCxnSpPr>
          <p:spPr>
            <a:xfrm>
              <a:off x="1518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" name="Google Shape;17;p2"/>
            <p:cNvCxnSpPr/>
            <p:nvPr/>
          </p:nvCxnSpPr>
          <p:spPr>
            <a:xfrm>
              <a:off x="1737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" name="Google Shape;18;p2"/>
            <p:cNvCxnSpPr/>
            <p:nvPr/>
          </p:nvCxnSpPr>
          <p:spPr>
            <a:xfrm>
              <a:off x="1956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" name="Google Shape;19;p2"/>
            <p:cNvCxnSpPr/>
            <p:nvPr/>
          </p:nvCxnSpPr>
          <p:spPr>
            <a:xfrm>
              <a:off x="2175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" name="Google Shape;20;p2"/>
            <p:cNvCxnSpPr/>
            <p:nvPr/>
          </p:nvCxnSpPr>
          <p:spPr>
            <a:xfrm>
              <a:off x="2394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" name="Google Shape;21;p2"/>
            <p:cNvCxnSpPr/>
            <p:nvPr/>
          </p:nvCxnSpPr>
          <p:spPr>
            <a:xfrm>
              <a:off x="2613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" name="Google Shape;22;p2"/>
            <p:cNvCxnSpPr/>
            <p:nvPr/>
          </p:nvCxnSpPr>
          <p:spPr>
            <a:xfrm>
              <a:off x="2831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" name="Google Shape;23;p2"/>
            <p:cNvCxnSpPr/>
            <p:nvPr/>
          </p:nvCxnSpPr>
          <p:spPr>
            <a:xfrm>
              <a:off x="3050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" name="Google Shape;24;p2"/>
            <p:cNvCxnSpPr/>
            <p:nvPr/>
          </p:nvCxnSpPr>
          <p:spPr>
            <a:xfrm>
              <a:off x="3269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" name="Google Shape;25;p2"/>
            <p:cNvCxnSpPr/>
            <p:nvPr/>
          </p:nvCxnSpPr>
          <p:spPr>
            <a:xfrm>
              <a:off x="3488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" name="Google Shape;26;p2"/>
            <p:cNvCxnSpPr/>
            <p:nvPr/>
          </p:nvCxnSpPr>
          <p:spPr>
            <a:xfrm>
              <a:off x="3707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" name="Google Shape;27;p2"/>
            <p:cNvCxnSpPr/>
            <p:nvPr/>
          </p:nvCxnSpPr>
          <p:spPr>
            <a:xfrm>
              <a:off x="3926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" name="Google Shape;28;p2"/>
            <p:cNvCxnSpPr/>
            <p:nvPr/>
          </p:nvCxnSpPr>
          <p:spPr>
            <a:xfrm>
              <a:off x="4145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" name="Google Shape;29;p2"/>
            <p:cNvCxnSpPr/>
            <p:nvPr/>
          </p:nvCxnSpPr>
          <p:spPr>
            <a:xfrm>
              <a:off x="4364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" name="Google Shape;30;p2"/>
            <p:cNvCxnSpPr/>
            <p:nvPr/>
          </p:nvCxnSpPr>
          <p:spPr>
            <a:xfrm>
              <a:off x="4582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" name="Google Shape;31;p2"/>
            <p:cNvCxnSpPr/>
            <p:nvPr/>
          </p:nvCxnSpPr>
          <p:spPr>
            <a:xfrm rot="10800000">
              <a:off x="6863550" y="2061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" name="Google Shape;32;p2"/>
            <p:cNvCxnSpPr/>
            <p:nvPr/>
          </p:nvCxnSpPr>
          <p:spPr>
            <a:xfrm rot="10800000">
              <a:off x="6863550" y="1842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" name="Google Shape;33;p2"/>
            <p:cNvCxnSpPr/>
            <p:nvPr/>
          </p:nvCxnSpPr>
          <p:spPr>
            <a:xfrm rot="10800000">
              <a:off x="6863550" y="16237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" name="Google Shape;34;p2"/>
            <p:cNvCxnSpPr/>
            <p:nvPr/>
          </p:nvCxnSpPr>
          <p:spPr>
            <a:xfrm rot="10800000">
              <a:off x="6863550" y="14048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" name="Google Shape;35;p2"/>
            <p:cNvCxnSpPr/>
            <p:nvPr/>
          </p:nvCxnSpPr>
          <p:spPr>
            <a:xfrm rot="10800000">
              <a:off x="6863550" y="11859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" name="Google Shape;36;p2"/>
            <p:cNvCxnSpPr/>
            <p:nvPr/>
          </p:nvCxnSpPr>
          <p:spPr>
            <a:xfrm rot="10800000">
              <a:off x="6863550" y="9671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" name="Google Shape;37;p2"/>
            <p:cNvCxnSpPr/>
            <p:nvPr/>
          </p:nvCxnSpPr>
          <p:spPr>
            <a:xfrm rot="10800000">
              <a:off x="6863550" y="7482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" name="Google Shape;38;p2"/>
            <p:cNvCxnSpPr/>
            <p:nvPr/>
          </p:nvCxnSpPr>
          <p:spPr>
            <a:xfrm rot="10800000">
              <a:off x="6863550" y="5293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" name="Google Shape;39;p2"/>
            <p:cNvCxnSpPr/>
            <p:nvPr/>
          </p:nvCxnSpPr>
          <p:spPr>
            <a:xfrm rot="10800000">
              <a:off x="6863550" y="310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" name="Google Shape;40;p2"/>
            <p:cNvCxnSpPr/>
            <p:nvPr/>
          </p:nvCxnSpPr>
          <p:spPr>
            <a:xfrm rot="10800000">
              <a:off x="6863550" y="91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" name="Google Shape;41;p2"/>
            <p:cNvCxnSpPr/>
            <p:nvPr/>
          </p:nvCxnSpPr>
          <p:spPr>
            <a:xfrm rot="10800000">
              <a:off x="6863550" y="-127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" name="Google Shape;42;p2"/>
            <p:cNvCxnSpPr/>
            <p:nvPr/>
          </p:nvCxnSpPr>
          <p:spPr>
            <a:xfrm rot="10800000">
              <a:off x="6863550" y="-346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" name="Google Shape;43;p2"/>
            <p:cNvCxnSpPr/>
            <p:nvPr/>
          </p:nvCxnSpPr>
          <p:spPr>
            <a:xfrm rot="10800000">
              <a:off x="6863550" y="-5650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" name="Google Shape;44;p2"/>
            <p:cNvCxnSpPr/>
            <p:nvPr/>
          </p:nvCxnSpPr>
          <p:spPr>
            <a:xfrm rot="10800000">
              <a:off x="6863550" y="-7838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" name="Google Shape;45;p2"/>
            <p:cNvCxnSpPr/>
            <p:nvPr/>
          </p:nvCxnSpPr>
          <p:spPr>
            <a:xfrm rot="10800000">
              <a:off x="6863550" y="-10027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" name="Google Shape;46;p2"/>
            <p:cNvCxnSpPr/>
            <p:nvPr/>
          </p:nvCxnSpPr>
          <p:spPr>
            <a:xfrm rot="10800000">
              <a:off x="6863550" y="-12216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" name="Google Shape;47;p2"/>
            <p:cNvCxnSpPr/>
            <p:nvPr/>
          </p:nvCxnSpPr>
          <p:spPr>
            <a:xfrm rot="10800000">
              <a:off x="6863550" y="-14405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8" name="Google Shape;48;p2"/>
            <p:cNvCxnSpPr/>
            <p:nvPr/>
          </p:nvCxnSpPr>
          <p:spPr>
            <a:xfrm rot="10800000">
              <a:off x="6863550" y="-16593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9" name="Google Shape;49;p2"/>
            <p:cNvCxnSpPr/>
            <p:nvPr/>
          </p:nvCxnSpPr>
          <p:spPr>
            <a:xfrm rot="10800000">
              <a:off x="6863550" y="-1878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0" name="Google Shape;50;p2"/>
            <p:cNvCxnSpPr/>
            <p:nvPr/>
          </p:nvCxnSpPr>
          <p:spPr>
            <a:xfrm rot="10800000">
              <a:off x="6863550" y="-2097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1" name="Google Shape;51;p2"/>
            <p:cNvCxnSpPr/>
            <p:nvPr/>
          </p:nvCxnSpPr>
          <p:spPr>
            <a:xfrm rot="10800000">
              <a:off x="6863550" y="2267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2" name="Google Shape;52;p2"/>
            <p:cNvCxnSpPr/>
            <p:nvPr/>
          </p:nvCxnSpPr>
          <p:spPr>
            <a:xfrm rot="10800000">
              <a:off x="6863550" y="2473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" name="Google Shape;53;p2"/>
            <p:cNvCxnSpPr/>
            <p:nvPr/>
          </p:nvCxnSpPr>
          <p:spPr>
            <a:xfrm rot="10800000">
              <a:off x="6863550" y="2679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54" name="Google Shape;54;p2"/>
          <p:cNvGrpSpPr/>
          <p:nvPr/>
        </p:nvGrpSpPr>
        <p:grpSpPr>
          <a:xfrm>
            <a:off x="33" y="-14417"/>
            <a:ext cx="12191920" cy="6886840"/>
            <a:chOff x="1888" y="-21775"/>
            <a:chExt cx="9142112" cy="5165130"/>
          </a:xfrm>
        </p:grpSpPr>
        <p:sp>
          <p:nvSpPr>
            <p:cNvPr id="55" name="Google Shape;55;p2"/>
            <p:cNvSpPr/>
            <p:nvPr/>
          </p:nvSpPr>
          <p:spPr>
            <a:xfrm>
              <a:off x="1888" y="-21775"/>
              <a:ext cx="9142112" cy="4126192"/>
            </a:xfrm>
            <a:custGeom>
              <a:avLst/>
              <a:gdLst/>
              <a:ahLst/>
              <a:cxnLst/>
              <a:rect l="l" t="t" r="r" b="b"/>
              <a:pathLst>
                <a:path w="285691" h="136482" extrusionOk="0">
                  <a:moveTo>
                    <a:pt x="243793" y="0"/>
                  </a:moveTo>
                  <a:cubicBezTo>
                    <a:pt x="241674" y="10406"/>
                    <a:pt x="234911" y="20550"/>
                    <a:pt x="220504" y="26241"/>
                  </a:cubicBezTo>
                  <a:cubicBezTo>
                    <a:pt x="201454" y="33766"/>
                    <a:pt x="174951" y="31266"/>
                    <a:pt x="155353" y="38291"/>
                  </a:cubicBezTo>
                  <a:cubicBezTo>
                    <a:pt x="123075" y="49875"/>
                    <a:pt x="125933" y="80046"/>
                    <a:pt x="97144" y="94500"/>
                  </a:cubicBezTo>
                  <a:cubicBezTo>
                    <a:pt x="80106" y="103060"/>
                    <a:pt x="56115" y="104061"/>
                    <a:pt x="34052" y="106156"/>
                  </a:cubicBezTo>
                  <a:cubicBezTo>
                    <a:pt x="22503" y="107263"/>
                    <a:pt x="10299" y="109121"/>
                    <a:pt x="1" y="112383"/>
                  </a:cubicBezTo>
                  <a:lnTo>
                    <a:pt x="1" y="136481"/>
                  </a:lnTo>
                  <a:cubicBezTo>
                    <a:pt x="2596" y="134802"/>
                    <a:pt x="5537" y="133314"/>
                    <a:pt x="8895" y="132028"/>
                  </a:cubicBezTo>
                  <a:cubicBezTo>
                    <a:pt x="20129" y="127743"/>
                    <a:pt x="33145" y="126895"/>
                    <a:pt x="46668" y="126895"/>
                  </a:cubicBezTo>
                  <a:cubicBezTo>
                    <a:pt x="55517" y="126895"/>
                    <a:pt x="64584" y="127258"/>
                    <a:pt x="73511" y="127258"/>
                  </a:cubicBezTo>
                  <a:cubicBezTo>
                    <a:pt x="77965" y="127258"/>
                    <a:pt x="82385" y="127167"/>
                    <a:pt x="86726" y="126897"/>
                  </a:cubicBezTo>
                  <a:cubicBezTo>
                    <a:pt x="117349" y="124992"/>
                    <a:pt x="145590" y="112955"/>
                    <a:pt x="158342" y="96357"/>
                  </a:cubicBezTo>
                  <a:cubicBezTo>
                    <a:pt x="170129" y="81022"/>
                    <a:pt x="171260" y="60996"/>
                    <a:pt x="195215" y="51887"/>
                  </a:cubicBezTo>
                  <a:cubicBezTo>
                    <a:pt x="214242" y="44660"/>
                    <a:pt x="240888" y="47601"/>
                    <a:pt x="259354" y="39874"/>
                  </a:cubicBezTo>
                  <a:cubicBezTo>
                    <a:pt x="275690" y="33028"/>
                    <a:pt x="280357" y="20229"/>
                    <a:pt x="285691" y="8787"/>
                  </a:cubicBezTo>
                  <a:lnTo>
                    <a:pt x="285691" y="0"/>
                  </a:lnTo>
                  <a:close/>
                </a:path>
              </a:pathLst>
            </a:custGeom>
            <a:solidFill>
              <a:schemeClr val="accent4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6299808" y="3098373"/>
              <a:ext cx="2844192" cy="2044982"/>
            </a:xfrm>
            <a:custGeom>
              <a:avLst/>
              <a:gdLst/>
              <a:ahLst/>
              <a:cxnLst/>
              <a:rect l="l" t="t" r="r" b="b"/>
              <a:pathLst>
                <a:path w="88881" h="64247" extrusionOk="0">
                  <a:moveTo>
                    <a:pt x="88881" y="0"/>
                  </a:moveTo>
                  <a:cubicBezTo>
                    <a:pt x="85285" y="179"/>
                    <a:pt x="81678" y="298"/>
                    <a:pt x="78130" y="667"/>
                  </a:cubicBezTo>
                  <a:cubicBezTo>
                    <a:pt x="61663" y="2358"/>
                    <a:pt x="47162" y="9608"/>
                    <a:pt x="41625" y="18943"/>
                  </a:cubicBezTo>
                  <a:cubicBezTo>
                    <a:pt x="38791" y="23717"/>
                    <a:pt x="38196" y="28849"/>
                    <a:pt x="36315" y="33778"/>
                  </a:cubicBezTo>
                  <a:cubicBezTo>
                    <a:pt x="31588" y="46232"/>
                    <a:pt x="17991" y="57257"/>
                    <a:pt x="1" y="64246"/>
                  </a:cubicBezTo>
                  <a:lnTo>
                    <a:pt x="49364" y="64246"/>
                  </a:lnTo>
                  <a:cubicBezTo>
                    <a:pt x="49733" y="63949"/>
                    <a:pt x="50090" y="63639"/>
                    <a:pt x="50436" y="63329"/>
                  </a:cubicBezTo>
                  <a:cubicBezTo>
                    <a:pt x="60997" y="53769"/>
                    <a:pt x="59306" y="39874"/>
                    <a:pt x="74058" y="32504"/>
                  </a:cubicBezTo>
                  <a:cubicBezTo>
                    <a:pt x="78380" y="30349"/>
                    <a:pt x="83476" y="29087"/>
                    <a:pt x="88881" y="28170"/>
                  </a:cubicBezTo>
                  <a:lnTo>
                    <a:pt x="88881" y="0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1466464" y="2257794"/>
              <a:ext cx="7677536" cy="2885549"/>
            </a:xfrm>
            <a:custGeom>
              <a:avLst/>
              <a:gdLst/>
              <a:ahLst/>
              <a:cxnLst/>
              <a:rect l="l" t="t" r="r" b="b"/>
              <a:pathLst>
                <a:path w="239923" h="90655" extrusionOk="0">
                  <a:moveTo>
                    <a:pt x="239923" y="0"/>
                  </a:moveTo>
                  <a:cubicBezTo>
                    <a:pt x="224147" y="2489"/>
                    <a:pt x="206347" y="2393"/>
                    <a:pt x="192560" y="7632"/>
                  </a:cubicBezTo>
                  <a:cubicBezTo>
                    <a:pt x="168605" y="16740"/>
                    <a:pt x="167473" y="36767"/>
                    <a:pt x="155686" y="52114"/>
                  </a:cubicBezTo>
                  <a:cubicBezTo>
                    <a:pt x="142935" y="68699"/>
                    <a:pt x="114693" y="80748"/>
                    <a:pt x="84070" y="82653"/>
                  </a:cubicBezTo>
                  <a:cubicBezTo>
                    <a:pt x="79761" y="82920"/>
                    <a:pt x="75374" y="83009"/>
                    <a:pt x="70953" y="83009"/>
                  </a:cubicBezTo>
                  <a:cubicBezTo>
                    <a:pt x="61994" y="83009"/>
                    <a:pt x="52893" y="82643"/>
                    <a:pt x="44012" y="82643"/>
                  </a:cubicBezTo>
                  <a:cubicBezTo>
                    <a:pt x="30488" y="82643"/>
                    <a:pt x="17473" y="83493"/>
                    <a:pt x="6239" y="87785"/>
                  </a:cubicBezTo>
                  <a:cubicBezTo>
                    <a:pt x="3977" y="88642"/>
                    <a:pt x="1905" y="89606"/>
                    <a:pt x="0" y="90654"/>
                  </a:cubicBezTo>
                  <a:lnTo>
                    <a:pt x="151043" y="90654"/>
                  </a:lnTo>
                  <a:cubicBezTo>
                    <a:pt x="169033" y="83665"/>
                    <a:pt x="182630" y="72640"/>
                    <a:pt x="187357" y="60186"/>
                  </a:cubicBezTo>
                  <a:cubicBezTo>
                    <a:pt x="189238" y="55257"/>
                    <a:pt x="189833" y="50125"/>
                    <a:pt x="192667" y="45351"/>
                  </a:cubicBezTo>
                  <a:cubicBezTo>
                    <a:pt x="198204" y="36016"/>
                    <a:pt x="212705" y="28766"/>
                    <a:pt x="229172" y="27075"/>
                  </a:cubicBezTo>
                  <a:cubicBezTo>
                    <a:pt x="232720" y="26706"/>
                    <a:pt x="236327" y="26587"/>
                    <a:pt x="239923" y="26408"/>
                  </a:cubicBezTo>
                  <a:lnTo>
                    <a:pt x="239923" y="0"/>
                  </a:ln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1888" y="39626"/>
              <a:ext cx="9142112" cy="5103686"/>
            </a:xfrm>
            <a:custGeom>
              <a:avLst/>
              <a:gdLst/>
              <a:ahLst/>
              <a:cxnLst/>
              <a:rect l="l" t="t" r="r" b="b"/>
              <a:pathLst>
                <a:path w="285691" h="160342" extrusionOk="0">
                  <a:moveTo>
                    <a:pt x="285691" y="0"/>
                  </a:moveTo>
                  <a:cubicBezTo>
                    <a:pt x="280357" y="11442"/>
                    <a:pt x="275690" y="24241"/>
                    <a:pt x="259354" y="31087"/>
                  </a:cubicBezTo>
                  <a:cubicBezTo>
                    <a:pt x="240888" y="38814"/>
                    <a:pt x="214242" y="35873"/>
                    <a:pt x="195215" y="43101"/>
                  </a:cubicBezTo>
                  <a:cubicBezTo>
                    <a:pt x="171260" y="52209"/>
                    <a:pt x="170129" y="72247"/>
                    <a:pt x="158342" y="87582"/>
                  </a:cubicBezTo>
                  <a:cubicBezTo>
                    <a:pt x="145590" y="104180"/>
                    <a:pt x="117337" y="116217"/>
                    <a:pt x="86726" y="118122"/>
                  </a:cubicBezTo>
                  <a:cubicBezTo>
                    <a:pt x="82385" y="118392"/>
                    <a:pt x="77965" y="118483"/>
                    <a:pt x="73511" y="118483"/>
                  </a:cubicBezTo>
                  <a:cubicBezTo>
                    <a:pt x="64584" y="118483"/>
                    <a:pt x="55517" y="118120"/>
                    <a:pt x="46668" y="118120"/>
                  </a:cubicBezTo>
                  <a:cubicBezTo>
                    <a:pt x="33145" y="118120"/>
                    <a:pt x="20129" y="118968"/>
                    <a:pt x="8895" y="123253"/>
                  </a:cubicBezTo>
                  <a:cubicBezTo>
                    <a:pt x="5537" y="124539"/>
                    <a:pt x="2596" y="126039"/>
                    <a:pt x="1" y="127706"/>
                  </a:cubicBezTo>
                  <a:lnTo>
                    <a:pt x="1" y="160341"/>
                  </a:lnTo>
                  <a:lnTo>
                    <a:pt x="4525" y="160341"/>
                  </a:lnTo>
                  <a:cubicBezTo>
                    <a:pt x="8537" y="151864"/>
                    <a:pt x="15360" y="144292"/>
                    <a:pt x="27683" y="139589"/>
                  </a:cubicBezTo>
                  <a:cubicBezTo>
                    <a:pt x="38917" y="135303"/>
                    <a:pt x="51933" y="134455"/>
                    <a:pt x="65456" y="134455"/>
                  </a:cubicBezTo>
                  <a:cubicBezTo>
                    <a:pt x="74305" y="134455"/>
                    <a:pt x="83372" y="134818"/>
                    <a:pt x="92299" y="134818"/>
                  </a:cubicBezTo>
                  <a:cubicBezTo>
                    <a:pt x="96753" y="134818"/>
                    <a:pt x="101173" y="134728"/>
                    <a:pt x="105514" y="134457"/>
                  </a:cubicBezTo>
                  <a:cubicBezTo>
                    <a:pt x="136125" y="132552"/>
                    <a:pt x="164378" y="120503"/>
                    <a:pt x="177118" y="103918"/>
                  </a:cubicBezTo>
                  <a:cubicBezTo>
                    <a:pt x="188917" y="88582"/>
                    <a:pt x="190036" y="68544"/>
                    <a:pt x="214003" y="59436"/>
                  </a:cubicBezTo>
                  <a:cubicBezTo>
                    <a:pt x="233030" y="52209"/>
                    <a:pt x="259676" y="55150"/>
                    <a:pt x="278131" y="47423"/>
                  </a:cubicBezTo>
                  <a:cubicBezTo>
                    <a:pt x="281000" y="46220"/>
                    <a:pt x="283476" y="44827"/>
                    <a:pt x="285691" y="43303"/>
                  </a:cubicBezTo>
                  <a:lnTo>
                    <a:pt x="285691" y="0"/>
                  </a:ln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146656" y="1417948"/>
              <a:ext cx="8997344" cy="3725383"/>
            </a:xfrm>
            <a:custGeom>
              <a:avLst/>
              <a:gdLst/>
              <a:ahLst/>
              <a:cxnLst/>
              <a:rect l="l" t="t" r="r" b="b"/>
              <a:pathLst>
                <a:path w="281167" h="117040" extrusionOk="0">
                  <a:moveTo>
                    <a:pt x="281167" y="1"/>
                  </a:moveTo>
                  <a:cubicBezTo>
                    <a:pt x="278952" y="1525"/>
                    <a:pt x="276476" y="2918"/>
                    <a:pt x="273618" y="4121"/>
                  </a:cubicBezTo>
                  <a:cubicBezTo>
                    <a:pt x="255152" y="11848"/>
                    <a:pt x="228506" y="8907"/>
                    <a:pt x="209479" y="16134"/>
                  </a:cubicBezTo>
                  <a:cubicBezTo>
                    <a:pt x="185524" y="25242"/>
                    <a:pt x="184393" y="45280"/>
                    <a:pt x="172606" y="60616"/>
                  </a:cubicBezTo>
                  <a:cubicBezTo>
                    <a:pt x="159854" y="77213"/>
                    <a:pt x="131613" y="89250"/>
                    <a:pt x="100990" y="91155"/>
                  </a:cubicBezTo>
                  <a:cubicBezTo>
                    <a:pt x="96649" y="91426"/>
                    <a:pt x="92229" y="91516"/>
                    <a:pt x="87775" y="91516"/>
                  </a:cubicBezTo>
                  <a:cubicBezTo>
                    <a:pt x="78848" y="91516"/>
                    <a:pt x="69781" y="91153"/>
                    <a:pt x="60932" y="91153"/>
                  </a:cubicBezTo>
                  <a:cubicBezTo>
                    <a:pt x="47409" y="91153"/>
                    <a:pt x="34393" y="92001"/>
                    <a:pt x="23159" y="96287"/>
                  </a:cubicBezTo>
                  <a:cubicBezTo>
                    <a:pt x="10836" y="100990"/>
                    <a:pt x="4013" y="108562"/>
                    <a:pt x="1" y="117039"/>
                  </a:cubicBezTo>
                  <a:lnTo>
                    <a:pt x="41244" y="117039"/>
                  </a:lnTo>
                  <a:cubicBezTo>
                    <a:pt x="43161" y="115991"/>
                    <a:pt x="45221" y="115027"/>
                    <a:pt x="47483" y="114170"/>
                  </a:cubicBezTo>
                  <a:cubicBezTo>
                    <a:pt x="58717" y="109878"/>
                    <a:pt x="71732" y="109028"/>
                    <a:pt x="85256" y="109028"/>
                  </a:cubicBezTo>
                  <a:cubicBezTo>
                    <a:pt x="94137" y="109028"/>
                    <a:pt x="103238" y="109394"/>
                    <a:pt x="112197" y="109394"/>
                  </a:cubicBezTo>
                  <a:cubicBezTo>
                    <a:pt x="116618" y="109394"/>
                    <a:pt x="121005" y="109305"/>
                    <a:pt x="125314" y="109038"/>
                  </a:cubicBezTo>
                  <a:cubicBezTo>
                    <a:pt x="155937" y="107133"/>
                    <a:pt x="184179" y="95084"/>
                    <a:pt x="196930" y="78499"/>
                  </a:cubicBezTo>
                  <a:cubicBezTo>
                    <a:pt x="208717" y="63152"/>
                    <a:pt x="209849" y="43125"/>
                    <a:pt x="233804" y="34017"/>
                  </a:cubicBezTo>
                  <a:cubicBezTo>
                    <a:pt x="247603" y="28778"/>
                    <a:pt x="265391" y="28874"/>
                    <a:pt x="281167" y="26385"/>
                  </a:cubicBezTo>
                  <a:lnTo>
                    <a:pt x="281167" y="1"/>
                  </a:ln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2966464" y="3806218"/>
              <a:ext cx="152032" cy="146545"/>
            </a:xfrm>
            <a:custGeom>
              <a:avLst/>
              <a:gdLst/>
              <a:ahLst/>
              <a:cxnLst/>
              <a:rect l="l" t="t" r="r" b="b"/>
              <a:pathLst>
                <a:path w="4751" h="4604" extrusionOk="0">
                  <a:moveTo>
                    <a:pt x="2418" y="1"/>
                  </a:moveTo>
                  <a:cubicBezTo>
                    <a:pt x="1227" y="1"/>
                    <a:pt x="0" y="1034"/>
                    <a:pt x="0" y="2301"/>
                  </a:cubicBezTo>
                  <a:cubicBezTo>
                    <a:pt x="0" y="3574"/>
                    <a:pt x="1230" y="4604"/>
                    <a:pt x="2419" y="4604"/>
                  </a:cubicBezTo>
                  <a:cubicBezTo>
                    <a:pt x="2953" y="4604"/>
                    <a:pt x="3479" y="4396"/>
                    <a:pt x="3882" y="3908"/>
                  </a:cubicBezTo>
                  <a:cubicBezTo>
                    <a:pt x="3905" y="3884"/>
                    <a:pt x="3929" y="3849"/>
                    <a:pt x="3953" y="3825"/>
                  </a:cubicBezTo>
                  <a:cubicBezTo>
                    <a:pt x="4751" y="2860"/>
                    <a:pt x="4751" y="1753"/>
                    <a:pt x="3953" y="789"/>
                  </a:cubicBezTo>
                  <a:cubicBezTo>
                    <a:pt x="3929" y="765"/>
                    <a:pt x="3905" y="729"/>
                    <a:pt x="3882" y="694"/>
                  </a:cubicBezTo>
                  <a:cubicBezTo>
                    <a:pt x="3477" y="208"/>
                    <a:pt x="2951" y="1"/>
                    <a:pt x="2418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1466479" y="3370685"/>
              <a:ext cx="198912" cy="196327"/>
            </a:xfrm>
            <a:custGeom>
              <a:avLst/>
              <a:gdLst/>
              <a:ahLst/>
              <a:cxnLst/>
              <a:rect l="l" t="t" r="r" b="b"/>
              <a:pathLst>
                <a:path w="6216" h="6168" extrusionOk="0">
                  <a:moveTo>
                    <a:pt x="3210" y="1"/>
                  </a:moveTo>
                  <a:cubicBezTo>
                    <a:pt x="3041" y="1"/>
                    <a:pt x="2872" y="20"/>
                    <a:pt x="2703" y="60"/>
                  </a:cubicBezTo>
                  <a:cubicBezTo>
                    <a:pt x="2286" y="71"/>
                    <a:pt x="1905" y="202"/>
                    <a:pt x="1560" y="417"/>
                  </a:cubicBezTo>
                  <a:cubicBezTo>
                    <a:pt x="1334" y="571"/>
                    <a:pt x="1120" y="726"/>
                    <a:pt x="917" y="917"/>
                  </a:cubicBezTo>
                  <a:cubicBezTo>
                    <a:pt x="762" y="1119"/>
                    <a:pt x="596" y="1333"/>
                    <a:pt x="441" y="1536"/>
                  </a:cubicBezTo>
                  <a:cubicBezTo>
                    <a:pt x="108" y="2048"/>
                    <a:pt x="72" y="2524"/>
                    <a:pt x="24" y="3108"/>
                  </a:cubicBezTo>
                  <a:cubicBezTo>
                    <a:pt x="12" y="3143"/>
                    <a:pt x="12" y="3167"/>
                    <a:pt x="12" y="3203"/>
                  </a:cubicBezTo>
                  <a:cubicBezTo>
                    <a:pt x="0" y="3608"/>
                    <a:pt x="84" y="3989"/>
                    <a:pt x="262" y="4346"/>
                  </a:cubicBezTo>
                  <a:cubicBezTo>
                    <a:pt x="381" y="4715"/>
                    <a:pt x="596" y="5036"/>
                    <a:pt x="882" y="5298"/>
                  </a:cubicBezTo>
                  <a:cubicBezTo>
                    <a:pt x="1084" y="5453"/>
                    <a:pt x="1286" y="5608"/>
                    <a:pt x="1477" y="5763"/>
                  </a:cubicBezTo>
                  <a:cubicBezTo>
                    <a:pt x="1941" y="6025"/>
                    <a:pt x="2441" y="6167"/>
                    <a:pt x="2977" y="6167"/>
                  </a:cubicBezTo>
                  <a:cubicBezTo>
                    <a:pt x="3013" y="6167"/>
                    <a:pt x="3037" y="6155"/>
                    <a:pt x="3072" y="6155"/>
                  </a:cubicBezTo>
                  <a:lnTo>
                    <a:pt x="3096" y="6155"/>
                  </a:lnTo>
                  <a:cubicBezTo>
                    <a:pt x="3122" y="6156"/>
                    <a:pt x="3148" y="6157"/>
                    <a:pt x="3174" y="6157"/>
                  </a:cubicBezTo>
                  <a:cubicBezTo>
                    <a:pt x="3562" y="6157"/>
                    <a:pt x="3929" y="6072"/>
                    <a:pt x="4275" y="5894"/>
                  </a:cubicBezTo>
                  <a:cubicBezTo>
                    <a:pt x="4656" y="5763"/>
                    <a:pt x="4989" y="5560"/>
                    <a:pt x="5263" y="5251"/>
                  </a:cubicBezTo>
                  <a:cubicBezTo>
                    <a:pt x="5442" y="5060"/>
                    <a:pt x="5608" y="4846"/>
                    <a:pt x="5751" y="4620"/>
                  </a:cubicBezTo>
                  <a:cubicBezTo>
                    <a:pt x="5858" y="4370"/>
                    <a:pt x="5965" y="4131"/>
                    <a:pt x="6061" y="3881"/>
                  </a:cubicBezTo>
                  <a:cubicBezTo>
                    <a:pt x="6192" y="3477"/>
                    <a:pt x="6216" y="3072"/>
                    <a:pt x="6120" y="2667"/>
                  </a:cubicBezTo>
                  <a:cubicBezTo>
                    <a:pt x="6120" y="2381"/>
                    <a:pt x="6049" y="2131"/>
                    <a:pt x="5906" y="1893"/>
                  </a:cubicBezTo>
                  <a:cubicBezTo>
                    <a:pt x="5787" y="1512"/>
                    <a:pt x="5573" y="1179"/>
                    <a:pt x="5275" y="905"/>
                  </a:cubicBezTo>
                  <a:cubicBezTo>
                    <a:pt x="5073" y="738"/>
                    <a:pt x="4858" y="583"/>
                    <a:pt x="4656" y="417"/>
                  </a:cubicBezTo>
                  <a:cubicBezTo>
                    <a:pt x="4406" y="321"/>
                    <a:pt x="4168" y="214"/>
                    <a:pt x="3918" y="107"/>
                  </a:cubicBezTo>
                  <a:cubicBezTo>
                    <a:pt x="3682" y="38"/>
                    <a:pt x="3446" y="1"/>
                    <a:pt x="3210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1070501" y="4837740"/>
              <a:ext cx="198906" cy="153396"/>
            </a:xfrm>
            <a:custGeom>
              <a:avLst/>
              <a:gdLst/>
              <a:ahLst/>
              <a:cxnLst/>
              <a:rect l="l" t="t" r="r" b="b"/>
              <a:pathLst>
                <a:path w="9323" h="7228" extrusionOk="0">
                  <a:moveTo>
                    <a:pt x="4667" y="0"/>
                  </a:moveTo>
                  <a:cubicBezTo>
                    <a:pt x="12" y="0"/>
                    <a:pt x="0" y="7227"/>
                    <a:pt x="4667" y="7227"/>
                  </a:cubicBezTo>
                  <a:cubicBezTo>
                    <a:pt x="9311" y="7227"/>
                    <a:pt x="9323" y="0"/>
                    <a:pt x="4667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6951328" y="3699713"/>
              <a:ext cx="152064" cy="146545"/>
            </a:xfrm>
            <a:custGeom>
              <a:avLst/>
              <a:gdLst/>
              <a:ahLst/>
              <a:cxnLst/>
              <a:rect l="l" t="t" r="r" b="b"/>
              <a:pathLst>
                <a:path w="4752" h="4604" extrusionOk="0">
                  <a:moveTo>
                    <a:pt x="2419" y="1"/>
                  </a:moveTo>
                  <a:cubicBezTo>
                    <a:pt x="1228" y="1"/>
                    <a:pt x="1" y="1035"/>
                    <a:pt x="1" y="2301"/>
                  </a:cubicBezTo>
                  <a:cubicBezTo>
                    <a:pt x="1" y="3574"/>
                    <a:pt x="1230" y="4604"/>
                    <a:pt x="2419" y="4604"/>
                  </a:cubicBezTo>
                  <a:cubicBezTo>
                    <a:pt x="2953" y="4604"/>
                    <a:pt x="3480" y="4396"/>
                    <a:pt x="3882" y="3909"/>
                  </a:cubicBezTo>
                  <a:cubicBezTo>
                    <a:pt x="3906" y="3873"/>
                    <a:pt x="3930" y="3849"/>
                    <a:pt x="3953" y="3813"/>
                  </a:cubicBezTo>
                  <a:cubicBezTo>
                    <a:pt x="4751" y="2861"/>
                    <a:pt x="4751" y="1754"/>
                    <a:pt x="3953" y="789"/>
                  </a:cubicBezTo>
                  <a:cubicBezTo>
                    <a:pt x="3930" y="753"/>
                    <a:pt x="3906" y="730"/>
                    <a:pt x="3882" y="694"/>
                  </a:cubicBezTo>
                  <a:cubicBezTo>
                    <a:pt x="3477" y="208"/>
                    <a:pt x="2951" y="1"/>
                    <a:pt x="2419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5194144" y="3113810"/>
              <a:ext cx="198912" cy="196423"/>
            </a:xfrm>
            <a:custGeom>
              <a:avLst/>
              <a:gdLst/>
              <a:ahLst/>
              <a:cxnLst/>
              <a:rect l="l" t="t" r="r" b="b"/>
              <a:pathLst>
                <a:path w="6216" h="6171" extrusionOk="0">
                  <a:moveTo>
                    <a:pt x="3232" y="0"/>
                  </a:moveTo>
                  <a:cubicBezTo>
                    <a:pt x="3055" y="0"/>
                    <a:pt x="2879" y="22"/>
                    <a:pt x="2704" y="63"/>
                  </a:cubicBezTo>
                  <a:cubicBezTo>
                    <a:pt x="2299" y="75"/>
                    <a:pt x="1918" y="194"/>
                    <a:pt x="1561" y="420"/>
                  </a:cubicBezTo>
                  <a:cubicBezTo>
                    <a:pt x="1334" y="563"/>
                    <a:pt x="1120" y="730"/>
                    <a:pt x="918" y="908"/>
                  </a:cubicBezTo>
                  <a:cubicBezTo>
                    <a:pt x="763" y="1123"/>
                    <a:pt x="608" y="1325"/>
                    <a:pt x="441" y="1539"/>
                  </a:cubicBezTo>
                  <a:cubicBezTo>
                    <a:pt x="120" y="2039"/>
                    <a:pt x="72" y="2527"/>
                    <a:pt x="25" y="3111"/>
                  </a:cubicBezTo>
                  <a:cubicBezTo>
                    <a:pt x="25" y="3147"/>
                    <a:pt x="13" y="3170"/>
                    <a:pt x="13" y="3206"/>
                  </a:cubicBezTo>
                  <a:cubicBezTo>
                    <a:pt x="1" y="3611"/>
                    <a:pt x="84" y="3992"/>
                    <a:pt x="275" y="4349"/>
                  </a:cubicBezTo>
                  <a:cubicBezTo>
                    <a:pt x="394" y="4718"/>
                    <a:pt x="596" y="5028"/>
                    <a:pt x="882" y="5302"/>
                  </a:cubicBezTo>
                  <a:cubicBezTo>
                    <a:pt x="1084" y="5456"/>
                    <a:pt x="1287" y="5611"/>
                    <a:pt x="1477" y="5766"/>
                  </a:cubicBezTo>
                  <a:cubicBezTo>
                    <a:pt x="1942" y="6028"/>
                    <a:pt x="2442" y="6159"/>
                    <a:pt x="2977" y="6171"/>
                  </a:cubicBezTo>
                  <a:cubicBezTo>
                    <a:pt x="3013" y="6159"/>
                    <a:pt x="3037" y="6159"/>
                    <a:pt x="3073" y="6159"/>
                  </a:cubicBezTo>
                  <a:lnTo>
                    <a:pt x="3097" y="6159"/>
                  </a:lnTo>
                  <a:cubicBezTo>
                    <a:pt x="3122" y="6160"/>
                    <a:pt x="3148" y="6160"/>
                    <a:pt x="3174" y="6160"/>
                  </a:cubicBezTo>
                  <a:cubicBezTo>
                    <a:pt x="3563" y="6160"/>
                    <a:pt x="3940" y="6076"/>
                    <a:pt x="4275" y="5897"/>
                  </a:cubicBezTo>
                  <a:cubicBezTo>
                    <a:pt x="4656" y="5766"/>
                    <a:pt x="4990" y="5552"/>
                    <a:pt x="5263" y="5254"/>
                  </a:cubicBezTo>
                  <a:cubicBezTo>
                    <a:pt x="5454" y="5052"/>
                    <a:pt x="5609" y="4837"/>
                    <a:pt x="5764" y="4623"/>
                  </a:cubicBezTo>
                  <a:cubicBezTo>
                    <a:pt x="5859" y="4373"/>
                    <a:pt x="5966" y="4135"/>
                    <a:pt x="6073" y="3885"/>
                  </a:cubicBezTo>
                  <a:cubicBezTo>
                    <a:pt x="6192" y="3480"/>
                    <a:pt x="6216" y="3075"/>
                    <a:pt x="6121" y="2658"/>
                  </a:cubicBezTo>
                  <a:cubicBezTo>
                    <a:pt x="6121" y="2385"/>
                    <a:pt x="6049" y="2123"/>
                    <a:pt x="5918" y="1885"/>
                  </a:cubicBezTo>
                  <a:cubicBezTo>
                    <a:pt x="5787" y="1504"/>
                    <a:pt x="5573" y="1182"/>
                    <a:pt x="5275" y="896"/>
                  </a:cubicBezTo>
                  <a:cubicBezTo>
                    <a:pt x="5073" y="742"/>
                    <a:pt x="4871" y="587"/>
                    <a:pt x="4656" y="420"/>
                  </a:cubicBezTo>
                  <a:cubicBezTo>
                    <a:pt x="4418" y="325"/>
                    <a:pt x="4168" y="218"/>
                    <a:pt x="3930" y="110"/>
                  </a:cubicBezTo>
                  <a:cubicBezTo>
                    <a:pt x="3694" y="36"/>
                    <a:pt x="3462" y="0"/>
                    <a:pt x="3232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8691145" y="1128850"/>
              <a:ext cx="88800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6" name="Google Shape;66;p2"/>
          <p:cNvSpPr/>
          <p:nvPr/>
        </p:nvSpPr>
        <p:spPr>
          <a:xfrm>
            <a:off x="11467139" y="153557"/>
            <a:ext cx="397875" cy="306756"/>
          </a:xfrm>
          <a:custGeom>
            <a:avLst/>
            <a:gdLst/>
            <a:ahLst/>
            <a:cxnLst/>
            <a:rect l="l" t="t" r="r" b="b"/>
            <a:pathLst>
              <a:path w="9323" h="7228" extrusionOk="0">
                <a:moveTo>
                  <a:pt x="4667" y="0"/>
                </a:moveTo>
                <a:cubicBezTo>
                  <a:pt x="12" y="0"/>
                  <a:pt x="0" y="7227"/>
                  <a:pt x="4667" y="7227"/>
                </a:cubicBezTo>
                <a:cubicBezTo>
                  <a:pt x="9311" y="7227"/>
                  <a:pt x="9323" y="0"/>
                  <a:pt x="4667" y="0"/>
                </a:cubicBezTo>
                <a:close/>
              </a:path>
            </a:pathLst>
          </a:cu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" name="Google Shape;67;p2"/>
          <p:cNvSpPr/>
          <p:nvPr/>
        </p:nvSpPr>
        <p:spPr>
          <a:xfrm>
            <a:off x="328194" y="5596967"/>
            <a:ext cx="118428" cy="90992"/>
          </a:xfrm>
          <a:custGeom>
            <a:avLst/>
            <a:gdLst/>
            <a:ahLst/>
            <a:cxnLst/>
            <a:rect l="l" t="t" r="r" b="b"/>
            <a:pathLst>
              <a:path w="2775" h="2144" extrusionOk="0">
                <a:moveTo>
                  <a:pt x="1393" y="1"/>
                </a:moveTo>
                <a:cubicBezTo>
                  <a:pt x="12" y="1"/>
                  <a:pt x="0" y="2144"/>
                  <a:pt x="1393" y="2144"/>
                </a:cubicBezTo>
                <a:cubicBezTo>
                  <a:pt x="2775" y="2144"/>
                  <a:pt x="2775" y="1"/>
                  <a:pt x="1393" y="1"/>
                </a:cubicBezTo>
                <a:close/>
              </a:path>
            </a:pathLst>
          </a:cu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" name="Google Shape;68;p2"/>
          <p:cNvSpPr/>
          <p:nvPr/>
        </p:nvSpPr>
        <p:spPr>
          <a:xfrm>
            <a:off x="8072161" y="6598833"/>
            <a:ext cx="118428" cy="90992"/>
          </a:xfrm>
          <a:custGeom>
            <a:avLst/>
            <a:gdLst/>
            <a:ahLst/>
            <a:cxnLst/>
            <a:rect l="l" t="t" r="r" b="b"/>
            <a:pathLst>
              <a:path w="2775" h="2144" extrusionOk="0">
                <a:moveTo>
                  <a:pt x="1393" y="1"/>
                </a:moveTo>
                <a:cubicBezTo>
                  <a:pt x="12" y="1"/>
                  <a:pt x="0" y="2144"/>
                  <a:pt x="1393" y="2144"/>
                </a:cubicBezTo>
                <a:cubicBezTo>
                  <a:pt x="2775" y="2144"/>
                  <a:pt x="2775" y="1"/>
                  <a:pt x="1393" y="1"/>
                </a:cubicBez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" name="Google Shape;69;p2"/>
          <p:cNvSpPr/>
          <p:nvPr/>
        </p:nvSpPr>
        <p:spPr>
          <a:xfrm>
            <a:off x="12029294" y="598000"/>
            <a:ext cx="118428" cy="90992"/>
          </a:xfrm>
          <a:custGeom>
            <a:avLst/>
            <a:gdLst/>
            <a:ahLst/>
            <a:cxnLst/>
            <a:rect l="l" t="t" r="r" b="b"/>
            <a:pathLst>
              <a:path w="2775" h="2144" extrusionOk="0">
                <a:moveTo>
                  <a:pt x="1393" y="1"/>
                </a:moveTo>
                <a:cubicBezTo>
                  <a:pt x="12" y="1"/>
                  <a:pt x="0" y="2144"/>
                  <a:pt x="1393" y="2144"/>
                </a:cubicBezTo>
                <a:cubicBezTo>
                  <a:pt x="2775" y="2144"/>
                  <a:pt x="2775" y="1"/>
                  <a:pt x="1393" y="1"/>
                </a:cubicBezTo>
                <a:close/>
              </a:path>
            </a:pathLst>
          </a:cu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2"/>
          <p:cNvSpPr/>
          <p:nvPr/>
        </p:nvSpPr>
        <p:spPr>
          <a:xfrm>
            <a:off x="11864994" y="918567"/>
            <a:ext cx="118428" cy="90992"/>
          </a:xfrm>
          <a:custGeom>
            <a:avLst/>
            <a:gdLst/>
            <a:ahLst/>
            <a:cxnLst/>
            <a:rect l="l" t="t" r="r" b="b"/>
            <a:pathLst>
              <a:path w="2775" h="2144" extrusionOk="0">
                <a:moveTo>
                  <a:pt x="1393" y="1"/>
                </a:moveTo>
                <a:cubicBezTo>
                  <a:pt x="12" y="1"/>
                  <a:pt x="0" y="2144"/>
                  <a:pt x="1393" y="2144"/>
                </a:cubicBezTo>
                <a:cubicBezTo>
                  <a:pt x="2775" y="2144"/>
                  <a:pt x="2775" y="1"/>
                  <a:pt x="1393" y="1"/>
                </a:cubicBezTo>
                <a:close/>
              </a:path>
            </a:pathLst>
          </a:cu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2"/>
          <p:cNvSpPr/>
          <p:nvPr/>
        </p:nvSpPr>
        <p:spPr>
          <a:xfrm>
            <a:off x="527405" y="6464923"/>
            <a:ext cx="397875" cy="306756"/>
          </a:xfrm>
          <a:custGeom>
            <a:avLst/>
            <a:gdLst/>
            <a:ahLst/>
            <a:cxnLst/>
            <a:rect l="l" t="t" r="r" b="b"/>
            <a:pathLst>
              <a:path w="9323" h="7228" extrusionOk="0">
                <a:moveTo>
                  <a:pt x="4667" y="0"/>
                </a:moveTo>
                <a:cubicBezTo>
                  <a:pt x="12" y="0"/>
                  <a:pt x="0" y="7227"/>
                  <a:pt x="4667" y="7227"/>
                </a:cubicBezTo>
                <a:cubicBezTo>
                  <a:pt x="9311" y="7227"/>
                  <a:pt x="9323" y="0"/>
                  <a:pt x="4667" y="0"/>
                </a:cubicBezTo>
                <a:close/>
              </a:path>
            </a:pathLst>
          </a:cu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2"/>
          <p:cNvSpPr/>
          <p:nvPr/>
        </p:nvSpPr>
        <p:spPr>
          <a:xfrm>
            <a:off x="11864994" y="5025967"/>
            <a:ext cx="118428" cy="90992"/>
          </a:xfrm>
          <a:custGeom>
            <a:avLst/>
            <a:gdLst/>
            <a:ahLst/>
            <a:cxnLst/>
            <a:rect l="l" t="t" r="r" b="b"/>
            <a:pathLst>
              <a:path w="2775" h="2144" extrusionOk="0">
                <a:moveTo>
                  <a:pt x="1393" y="1"/>
                </a:moveTo>
                <a:cubicBezTo>
                  <a:pt x="12" y="1"/>
                  <a:pt x="0" y="2144"/>
                  <a:pt x="1393" y="2144"/>
                </a:cubicBezTo>
                <a:cubicBezTo>
                  <a:pt x="2775" y="2144"/>
                  <a:pt x="2775" y="1"/>
                  <a:pt x="1393" y="1"/>
                </a:cubicBezTo>
                <a:close/>
              </a:path>
            </a:pathLst>
          </a:cu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" name="Google Shape;73;p2"/>
          <p:cNvSpPr/>
          <p:nvPr/>
        </p:nvSpPr>
        <p:spPr>
          <a:xfrm>
            <a:off x="7506143" y="1582644"/>
            <a:ext cx="271164" cy="208368"/>
          </a:xfrm>
          <a:custGeom>
            <a:avLst/>
            <a:gdLst/>
            <a:ahLst/>
            <a:cxnLst/>
            <a:rect l="l" t="t" r="r" b="b"/>
            <a:pathLst>
              <a:path w="2775" h="2144" extrusionOk="0">
                <a:moveTo>
                  <a:pt x="1393" y="1"/>
                </a:moveTo>
                <a:cubicBezTo>
                  <a:pt x="12" y="1"/>
                  <a:pt x="0" y="2144"/>
                  <a:pt x="1393" y="2144"/>
                </a:cubicBezTo>
                <a:cubicBezTo>
                  <a:pt x="2775" y="2144"/>
                  <a:pt x="2775" y="1"/>
                  <a:pt x="1393" y="1"/>
                </a:cubicBez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" name="Google Shape;74;p2"/>
          <p:cNvSpPr/>
          <p:nvPr/>
        </p:nvSpPr>
        <p:spPr>
          <a:xfrm>
            <a:off x="10947361" y="5025967"/>
            <a:ext cx="118428" cy="90992"/>
          </a:xfrm>
          <a:custGeom>
            <a:avLst/>
            <a:gdLst/>
            <a:ahLst/>
            <a:cxnLst/>
            <a:rect l="l" t="t" r="r" b="b"/>
            <a:pathLst>
              <a:path w="2775" h="2144" extrusionOk="0">
                <a:moveTo>
                  <a:pt x="1393" y="1"/>
                </a:moveTo>
                <a:cubicBezTo>
                  <a:pt x="12" y="1"/>
                  <a:pt x="0" y="2144"/>
                  <a:pt x="1393" y="2144"/>
                </a:cubicBezTo>
                <a:cubicBezTo>
                  <a:pt x="2775" y="2144"/>
                  <a:pt x="2775" y="1"/>
                  <a:pt x="1393" y="1"/>
                </a:cubicBezTo>
                <a:close/>
              </a:path>
            </a:pathLst>
          </a:cu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" name="Google Shape;75;p2"/>
          <p:cNvSpPr/>
          <p:nvPr/>
        </p:nvSpPr>
        <p:spPr>
          <a:xfrm>
            <a:off x="11467126" y="3626908"/>
            <a:ext cx="202757" cy="195393"/>
          </a:xfrm>
          <a:custGeom>
            <a:avLst/>
            <a:gdLst/>
            <a:ahLst/>
            <a:cxnLst/>
            <a:rect l="l" t="t" r="r" b="b"/>
            <a:pathLst>
              <a:path w="4751" h="4604" extrusionOk="0">
                <a:moveTo>
                  <a:pt x="2418" y="1"/>
                </a:moveTo>
                <a:cubicBezTo>
                  <a:pt x="1227" y="1"/>
                  <a:pt x="0" y="1034"/>
                  <a:pt x="0" y="2301"/>
                </a:cubicBezTo>
                <a:cubicBezTo>
                  <a:pt x="0" y="3574"/>
                  <a:pt x="1230" y="4604"/>
                  <a:pt x="2419" y="4604"/>
                </a:cubicBezTo>
                <a:cubicBezTo>
                  <a:pt x="2953" y="4604"/>
                  <a:pt x="3479" y="4396"/>
                  <a:pt x="3882" y="3908"/>
                </a:cubicBezTo>
                <a:cubicBezTo>
                  <a:pt x="3905" y="3884"/>
                  <a:pt x="3929" y="3849"/>
                  <a:pt x="3953" y="3825"/>
                </a:cubicBezTo>
                <a:cubicBezTo>
                  <a:pt x="4751" y="2860"/>
                  <a:pt x="4751" y="1753"/>
                  <a:pt x="3953" y="789"/>
                </a:cubicBezTo>
                <a:cubicBezTo>
                  <a:pt x="3929" y="765"/>
                  <a:pt x="3905" y="729"/>
                  <a:pt x="3882" y="694"/>
                </a:cubicBezTo>
                <a:cubicBezTo>
                  <a:pt x="3477" y="208"/>
                  <a:pt x="2951" y="1"/>
                  <a:pt x="2418" y="1"/>
                </a:cubicBezTo>
                <a:close/>
              </a:path>
            </a:pathLst>
          </a:cu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2"/>
          <p:cNvSpPr/>
          <p:nvPr/>
        </p:nvSpPr>
        <p:spPr>
          <a:xfrm>
            <a:off x="8072161" y="6598833"/>
            <a:ext cx="118428" cy="90992"/>
          </a:xfrm>
          <a:custGeom>
            <a:avLst/>
            <a:gdLst/>
            <a:ahLst/>
            <a:cxnLst/>
            <a:rect l="l" t="t" r="r" b="b"/>
            <a:pathLst>
              <a:path w="2775" h="2144" extrusionOk="0">
                <a:moveTo>
                  <a:pt x="1393" y="1"/>
                </a:moveTo>
                <a:cubicBezTo>
                  <a:pt x="12" y="1"/>
                  <a:pt x="0" y="2144"/>
                  <a:pt x="1393" y="2144"/>
                </a:cubicBezTo>
                <a:cubicBezTo>
                  <a:pt x="2775" y="2144"/>
                  <a:pt x="2775" y="1"/>
                  <a:pt x="1393" y="1"/>
                </a:cubicBezTo>
                <a:close/>
              </a:path>
            </a:pathLst>
          </a:cu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2"/>
          <p:cNvSpPr/>
          <p:nvPr/>
        </p:nvSpPr>
        <p:spPr>
          <a:xfrm>
            <a:off x="8337300" y="87017"/>
            <a:ext cx="303197" cy="303600"/>
          </a:xfrm>
          <a:custGeom>
            <a:avLst/>
            <a:gdLst/>
            <a:ahLst/>
            <a:cxnLst/>
            <a:rect l="l" t="t" r="r" b="b"/>
            <a:pathLst>
              <a:path w="9085" h="9098" extrusionOk="0">
                <a:moveTo>
                  <a:pt x="2655" y="1"/>
                </a:moveTo>
                <a:lnTo>
                  <a:pt x="2798" y="2811"/>
                </a:lnTo>
                <a:lnTo>
                  <a:pt x="0" y="2668"/>
                </a:lnTo>
                <a:lnTo>
                  <a:pt x="2084" y="4549"/>
                </a:lnTo>
                <a:lnTo>
                  <a:pt x="0" y="6430"/>
                </a:lnTo>
                <a:lnTo>
                  <a:pt x="2798" y="6287"/>
                </a:lnTo>
                <a:lnTo>
                  <a:pt x="2655" y="9097"/>
                </a:lnTo>
                <a:lnTo>
                  <a:pt x="4548" y="7014"/>
                </a:lnTo>
                <a:lnTo>
                  <a:pt x="6430" y="9097"/>
                </a:lnTo>
                <a:lnTo>
                  <a:pt x="6287" y="6287"/>
                </a:lnTo>
                <a:lnTo>
                  <a:pt x="9085" y="6430"/>
                </a:lnTo>
                <a:lnTo>
                  <a:pt x="7001" y="4549"/>
                </a:lnTo>
                <a:lnTo>
                  <a:pt x="9085" y="2668"/>
                </a:lnTo>
                <a:lnTo>
                  <a:pt x="6287" y="2811"/>
                </a:lnTo>
                <a:lnTo>
                  <a:pt x="6430" y="1"/>
                </a:lnTo>
                <a:lnTo>
                  <a:pt x="4548" y="2084"/>
                </a:lnTo>
                <a:lnTo>
                  <a:pt x="2655" y="1"/>
                </a:lnTo>
                <a:close/>
              </a:path>
            </a:pathLst>
          </a:custGeom>
          <a:solidFill>
            <a:schemeClr val="l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2"/>
          <p:cNvSpPr/>
          <p:nvPr/>
        </p:nvSpPr>
        <p:spPr>
          <a:xfrm>
            <a:off x="1060225" y="150251"/>
            <a:ext cx="176945" cy="177168"/>
          </a:xfrm>
          <a:custGeom>
            <a:avLst/>
            <a:gdLst/>
            <a:ahLst/>
            <a:cxnLst/>
            <a:rect l="l" t="t" r="r" b="b"/>
            <a:pathLst>
              <a:path w="9085" h="9098" extrusionOk="0">
                <a:moveTo>
                  <a:pt x="2655" y="1"/>
                </a:moveTo>
                <a:lnTo>
                  <a:pt x="2798" y="2811"/>
                </a:lnTo>
                <a:lnTo>
                  <a:pt x="0" y="2668"/>
                </a:lnTo>
                <a:lnTo>
                  <a:pt x="2084" y="4549"/>
                </a:lnTo>
                <a:lnTo>
                  <a:pt x="0" y="6430"/>
                </a:lnTo>
                <a:lnTo>
                  <a:pt x="2798" y="6287"/>
                </a:lnTo>
                <a:lnTo>
                  <a:pt x="2655" y="9097"/>
                </a:lnTo>
                <a:lnTo>
                  <a:pt x="4548" y="7014"/>
                </a:lnTo>
                <a:lnTo>
                  <a:pt x="6430" y="9097"/>
                </a:lnTo>
                <a:lnTo>
                  <a:pt x="6287" y="6287"/>
                </a:lnTo>
                <a:lnTo>
                  <a:pt x="9085" y="6430"/>
                </a:lnTo>
                <a:lnTo>
                  <a:pt x="7001" y="4549"/>
                </a:lnTo>
                <a:lnTo>
                  <a:pt x="9085" y="2668"/>
                </a:lnTo>
                <a:lnTo>
                  <a:pt x="6287" y="2811"/>
                </a:lnTo>
                <a:lnTo>
                  <a:pt x="6430" y="1"/>
                </a:lnTo>
                <a:lnTo>
                  <a:pt x="4548" y="2084"/>
                </a:lnTo>
                <a:lnTo>
                  <a:pt x="2655" y="1"/>
                </a:ln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" name="Google Shape;79;p2"/>
          <p:cNvSpPr/>
          <p:nvPr/>
        </p:nvSpPr>
        <p:spPr>
          <a:xfrm>
            <a:off x="8337300" y="87017"/>
            <a:ext cx="303197" cy="303600"/>
          </a:xfrm>
          <a:custGeom>
            <a:avLst/>
            <a:gdLst/>
            <a:ahLst/>
            <a:cxnLst/>
            <a:rect l="l" t="t" r="r" b="b"/>
            <a:pathLst>
              <a:path w="9085" h="9098" extrusionOk="0">
                <a:moveTo>
                  <a:pt x="2655" y="1"/>
                </a:moveTo>
                <a:lnTo>
                  <a:pt x="2798" y="2811"/>
                </a:lnTo>
                <a:lnTo>
                  <a:pt x="0" y="2668"/>
                </a:lnTo>
                <a:lnTo>
                  <a:pt x="2084" y="4549"/>
                </a:lnTo>
                <a:lnTo>
                  <a:pt x="0" y="6430"/>
                </a:lnTo>
                <a:lnTo>
                  <a:pt x="2798" y="6287"/>
                </a:lnTo>
                <a:lnTo>
                  <a:pt x="2655" y="9097"/>
                </a:lnTo>
                <a:lnTo>
                  <a:pt x="4548" y="7014"/>
                </a:lnTo>
                <a:lnTo>
                  <a:pt x="6430" y="9097"/>
                </a:lnTo>
                <a:lnTo>
                  <a:pt x="6287" y="6287"/>
                </a:lnTo>
                <a:lnTo>
                  <a:pt x="9085" y="6430"/>
                </a:lnTo>
                <a:lnTo>
                  <a:pt x="7001" y="4549"/>
                </a:lnTo>
                <a:lnTo>
                  <a:pt x="9085" y="2668"/>
                </a:lnTo>
                <a:lnTo>
                  <a:pt x="6287" y="2811"/>
                </a:lnTo>
                <a:lnTo>
                  <a:pt x="6430" y="1"/>
                </a:lnTo>
                <a:lnTo>
                  <a:pt x="4548" y="2084"/>
                </a:lnTo>
                <a:lnTo>
                  <a:pt x="2655" y="1"/>
                </a:ln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" name="Google Shape;80;p2"/>
          <p:cNvSpPr/>
          <p:nvPr/>
        </p:nvSpPr>
        <p:spPr>
          <a:xfrm>
            <a:off x="180968" y="150251"/>
            <a:ext cx="176945" cy="177168"/>
          </a:xfrm>
          <a:custGeom>
            <a:avLst/>
            <a:gdLst/>
            <a:ahLst/>
            <a:cxnLst/>
            <a:rect l="l" t="t" r="r" b="b"/>
            <a:pathLst>
              <a:path w="9085" h="9098" extrusionOk="0">
                <a:moveTo>
                  <a:pt x="2655" y="1"/>
                </a:moveTo>
                <a:lnTo>
                  <a:pt x="2798" y="2811"/>
                </a:lnTo>
                <a:lnTo>
                  <a:pt x="0" y="2668"/>
                </a:lnTo>
                <a:lnTo>
                  <a:pt x="2084" y="4549"/>
                </a:lnTo>
                <a:lnTo>
                  <a:pt x="0" y="6430"/>
                </a:lnTo>
                <a:lnTo>
                  <a:pt x="2798" y="6287"/>
                </a:lnTo>
                <a:lnTo>
                  <a:pt x="2655" y="9097"/>
                </a:lnTo>
                <a:lnTo>
                  <a:pt x="4548" y="7014"/>
                </a:lnTo>
                <a:lnTo>
                  <a:pt x="6430" y="9097"/>
                </a:lnTo>
                <a:lnTo>
                  <a:pt x="6287" y="6287"/>
                </a:lnTo>
                <a:lnTo>
                  <a:pt x="9085" y="6430"/>
                </a:lnTo>
                <a:lnTo>
                  <a:pt x="7001" y="4549"/>
                </a:lnTo>
                <a:lnTo>
                  <a:pt x="9085" y="2668"/>
                </a:lnTo>
                <a:lnTo>
                  <a:pt x="6287" y="2811"/>
                </a:lnTo>
                <a:lnTo>
                  <a:pt x="6430" y="1"/>
                </a:lnTo>
                <a:lnTo>
                  <a:pt x="4548" y="2084"/>
                </a:lnTo>
                <a:lnTo>
                  <a:pt x="2655" y="1"/>
                </a:ln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" name="Google Shape;81;p2"/>
          <p:cNvSpPr/>
          <p:nvPr/>
        </p:nvSpPr>
        <p:spPr>
          <a:xfrm>
            <a:off x="180968" y="801451"/>
            <a:ext cx="176945" cy="177168"/>
          </a:xfrm>
          <a:custGeom>
            <a:avLst/>
            <a:gdLst/>
            <a:ahLst/>
            <a:cxnLst/>
            <a:rect l="l" t="t" r="r" b="b"/>
            <a:pathLst>
              <a:path w="9085" h="9098" extrusionOk="0">
                <a:moveTo>
                  <a:pt x="2655" y="1"/>
                </a:moveTo>
                <a:lnTo>
                  <a:pt x="2798" y="2811"/>
                </a:lnTo>
                <a:lnTo>
                  <a:pt x="0" y="2668"/>
                </a:lnTo>
                <a:lnTo>
                  <a:pt x="2084" y="4549"/>
                </a:lnTo>
                <a:lnTo>
                  <a:pt x="0" y="6430"/>
                </a:lnTo>
                <a:lnTo>
                  <a:pt x="2798" y="6287"/>
                </a:lnTo>
                <a:lnTo>
                  <a:pt x="2655" y="9097"/>
                </a:lnTo>
                <a:lnTo>
                  <a:pt x="4548" y="7014"/>
                </a:lnTo>
                <a:lnTo>
                  <a:pt x="6430" y="9097"/>
                </a:lnTo>
                <a:lnTo>
                  <a:pt x="6287" y="6287"/>
                </a:lnTo>
                <a:lnTo>
                  <a:pt x="9085" y="6430"/>
                </a:lnTo>
                <a:lnTo>
                  <a:pt x="7001" y="4549"/>
                </a:lnTo>
                <a:lnTo>
                  <a:pt x="9085" y="2668"/>
                </a:lnTo>
                <a:lnTo>
                  <a:pt x="6287" y="2811"/>
                </a:lnTo>
                <a:lnTo>
                  <a:pt x="6430" y="1"/>
                </a:lnTo>
                <a:lnTo>
                  <a:pt x="4548" y="2084"/>
                </a:lnTo>
                <a:lnTo>
                  <a:pt x="2655" y="1"/>
                </a:ln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" name="Google Shape;82;p2"/>
          <p:cNvSpPr/>
          <p:nvPr/>
        </p:nvSpPr>
        <p:spPr>
          <a:xfrm>
            <a:off x="11564401" y="6290767"/>
            <a:ext cx="488228" cy="488896"/>
          </a:xfrm>
          <a:custGeom>
            <a:avLst/>
            <a:gdLst/>
            <a:ahLst/>
            <a:cxnLst/>
            <a:rect l="l" t="t" r="r" b="b"/>
            <a:pathLst>
              <a:path w="9085" h="9098" extrusionOk="0">
                <a:moveTo>
                  <a:pt x="2655" y="1"/>
                </a:moveTo>
                <a:lnTo>
                  <a:pt x="2798" y="2811"/>
                </a:lnTo>
                <a:lnTo>
                  <a:pt x="0" y="2668"/>
                </a:lnTo>
                <a:lnTo>
                  <a:pt x="2084" y="4549"/>
                </a:lnTo>
                <a:lnTo>
                  <a:pt x="0" y="6430"/>
                </a:lnTo>
                <a:lnTo>
                  <a:pt x="2798" y="6287"/>
                </a:lnTo>
                <a:lnTo>
                  <a:pt x="2655" y="9097"/>
                </a:lnTo>
                <a:lnTo>
                  <a:pt x="4548" y="7014"/>
                </a:lnTo>
                <a:lnTo>
                  <a:pt x="6430" y="9097"/>
                </a:lnTo>
                <a:lnTo>
                  <a:pt x="6287" y="6287"/>
                </a:lnTo>
                <a:lnTo>
                  <a:pt x="9085" y="6430"/>
                </a:lnTo>
                <a:lnTo>
                  <a:pt x="7001" y="4549"/>
                </a:lnTo>
                <a:lnTo>
                  <a:pt x="9085" y="2668"/>
                </a:lnTo>
                <a:lnTo>
                  <a:pt x="6287" y="2811"/>
                </a:lnTo>
                <a:lnTo>
                  <a:pt x="6430" y="1"/>
                </a:lnTo>
                <a:lnTo>
                  <a:pt x="4548" y="2084"/>
                </a:lnTo>
                <a:lnTo>
                  <a:pt x="2655" y="1"/>
                </a:ln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" name="Google Shape;83;p2"/>
          <p:cNvSpPr txBox="1">
            <a:spLocks noGrp="1"/>
          </p:cNvSpPr>
          <p:nvPr>
            <p:ph type="ctrTitle"/>
          </p:nvPr>
        </p:nvSpPr>
        <p:spPr>
          <a:xfrm>
            <a:off x="2554000" y="1096431"/>
            <a:ext cx="7061200" cy="242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45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3866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84" name="Google Shape;84;p2"/>
          <p:cNvSpPr txBox="1">
            <a:spLocks noGrp="1"/>
          </p:cNvSpPr>
          <p:nvPr>
            <p:ph type="subTitle" idx="1"/>
          </p:nvPr>
        </p:nvSpPr>
        <p:spPr>
          <a:xfrm>
            <a:off x="2372367" y="5398633"/>
            <a:ext cx="7424400" cy="38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>
                <a:latin typeface="Comfortaa"/>
                <a:ea typeface="Comfortaa"/>
                <a:cs typeface="Comfortaa"/>
                <a:sym typeface="Comfortaa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85" name="Google Shape;85;p2"/>
          <p:cNvSpPr txBox="1">
            <a:spLocks noGrp="1"/>
          </p:cNvSpPr>
          <p:nvPr>
            <p:ph type="ctrTitle" idx="2"/>
          </p:nvPr>
        </p:nvSpPr>
        <p:spPr>
          <a:xfrm>
            <a:off x="3365633" y="3966312"/>
            <a:ext cx="5460800" cy="98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45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3866">
                <a:solidFill>
                  <a:srgbClr val="191919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20047272"/>
      </p:ext>
    </p:extLst>
  </p:cSld>
  <p:clrMapOvr>
    <a:masterClrMapping/>
  </p:clrMapOvr>
  <p:transition spd="slow">
    <p:push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blank">
  <p:cSld name="Blank">
    <p:spTree>
      <p:nvGrpSpPr>
        <p:cNvPr id="1" name="Shape 64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9895843"/>
      </p:ext>
    </p:extLst>
  </p:cSld>
  <p:clrMapOvr>
    <a:masterClrMapping/>
  </p:clrMapOvr>
  <p:transition spd="slow">
    <p:push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able of contents">
  <p:cSld name="Table of contents">
    <p:spTree>
      <p:nvGrpSpPr>
        <p:cNvPr id="1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1" name="Google Shape;651;p13"/>
          <p:cNvGrpSpPr/>
          <p:nvPr/>
        </p:nvGrpSpPr>
        <p:grpSpPr>
          <a:xfrm>
            <a:off x="273933" y="33"/>
            <a:ext cx="11918267" cy="6858000"/>
            <a:chOff x="205450" y="25"/>
            <a:chExt cx="8938700" cy="5143500"/>
          </a:xfrm>
        </p:grpSpPr>
        <p:cxnSp>
          <p:nvCxnSpPr>
            <p:cNvPr id="652" name="Google Shape;652;p13"/>
            <p:cNvCxnSpPr/>
            <p:nvPr/>
          </p:nvCxnSpPr>
          <p:spPr>
            <a:xfrm>
              <a:off x="205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53" name="Google Shape;653;p13"/>
            <p:cNvCxnSpPr/>
            <p:nvPr/>
          </p:nvCxnSpPr>
          <p:spPr>
            <a:xfrm>
              <a:off x="424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54" name="Google Shape;654;p13"/>
            <p:cNvCxnSpPr/>
            <p:nvPr/>
          </p:nvCxnSpPr>
          <p:spPr>
            <a:xfrm>
              <a:off x="643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55" name="Google Shape;655;p13"/>
            <p:cNvCxnSpPr/>
            <p:nvPr/>
          </p:nvCxnSpPr>
          <p:spPr>
            <a:xfrm>
              <a:off x="862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56" name="Google Shape;656;p13"/>
            <p:cNvCxnSpPr/>
            <p:nvPr/>
          </p:nvCxnSpPr>
          <p:spPr>
            <a:xfrm>
              <a:off x="1080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57" name="Google Shape;657;p13"/>
            <p:cNvCxnSpPr/>
            <p:nvPr/>
          </p:nvCxnSpPr>
          <p:spPr>
            <a:xfrm>
              <a:off x="1299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58" name="Google Shape;658;p13"/>
            <p:cNvCxnSpPr/>
            <p:nvPr/>
          </p:nvCxnSpPr>
          <p:spPr>
            <a:xfrm>
              <a:off x="1518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59" name="Google Shape;659;p13"/>
            <p:cNvCxnSpPr/>
            <p:nvPr/>
          </p:nvCxnSpPr>
          <p:spPr>
            <a:xfrm>
              <a:off x="1737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60" name="Google Shape;660;p13"/>
            <p:cNvCxnSpPr/>
            <p:nvPr/>
          </p:nvCxnSpPr>
          <p:spPr>
            <a:xfrm>
              <a:off x="1956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61" name="Google Shape;661;p13"/>
            <p:cNvCxnSpPr/>
            <p:nvPr/>
          </p:nvCxnSpPr>
          <p:spPr>
            <a:xfrm>
              <a:off x="2175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62" name="Google Shape;662;p13"/>
            <p:cNvCxnSpPr/>
            <p:nvPr/>
          </p:nvCxnSpPr>
          <p:spPr>
            <a:xfrm>
              <a:off x="2394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63" name="Google Shape;663;p13"/>
            <p:cNvCxnSpPr/>
            <p:nvPr/>
          </p:nvCxnSpPr>
          <p:spPr>
            <a:xfrm>
              <a:off x="2613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64" name="Google Shape;664;p13"/>
            <p:cNvCxnSpPr/>
            <p:nvPr/>
          </p:nvCxnSpPr>
          <p:spPr>
            <a:xfrm>
              <a:off x="2831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65" name="Google Shape;665;p13"/>
            <p:cNvCxnSpPr/>
            <p:nvPr/>
          </p:nvCxnSpPr>
          <p:spPr>
            <a:xfrm>
              <a:off x="3050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66" name="Google Shape;666;p13"/>
            <p:cNvCxnSpPr/>
            <p:nvPr/>
          </p:nvCxnSpPr>
          <p:spPr>
            <a:xfrm>
              <a:off x="3269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67" name="Google Shape;667;p13"/>
            <p:cNvCxnSpPr/>
            <p:nvPr/>
          </p:nvCxnSpPr>
          <p:spPr>
            <a:xfrm>
              <a:off x="3488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68" name="Google Shape;668;p13"/>
            <p:cNvCxnSpPr/>
            <p:nvPr/>
          </p:nvCxnSpPr>
          <p:spPr>
            <a:xfrm>
              <a:off x="3707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69" name="Google Shape;669;p13"/>
            <p:cNvCxnSpPr/>
            <p:nvPr/>
          </p:nvCxnSpPr>
          <p:spPr>
            <a:xfrm>
              <a:off x="3926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70" name="Google Shape;670;p13"/>
            <p:cNvCxnSpPr/>
            <p:nvPr/>
          </p:nvCxnSpPr>
          <p:spPr>
            <a:xfrm>
              <a:off x="4145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71" name="Google Shape;671;p13"/>
            <p:cNvCxnSpPr/>
            <p:nvPr/>
          </p:nvCxnSpPr>
          <p:spPr>
            <a:xfrm>
              <a:off x="4364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72" name="Google Shape;672;p13"/>
            <p:cNvCxnSpPr/>
            <p:nvPr/>
          </p:nvCxnSpPr>
          <p:spPr>
            <a:xfrm>
              <a:off x="4582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73" name="Google Shape;673;p13"/>
            <p:cNvCxnSpPr/>
            <p:nvPr/>
          </p:nvCxnSpPr>
          <p:spPr>
            <a:xfrm rot="10800000">
              <a:off x="6863550" y="2061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74" name="Google Shape;674;p13"/>
            <p:cNvCxnSpPr/>
            <p:nvPr/>
          </p:nvCxnSpPr>
          <p:spPr>
            <a:xfrm rot="10800000">
              <a:off x="6863550" y="1842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75" name="Google Shape;675;p13"/>
            <p:cNvCxnSpPr/>
            <p:nvPr/>
          </p:nvCxnSpPr>
          <p:spPr>
            <a:xfrm rot="10800000">
              <a:off x="6863550" y="16237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76" name="Google Shape;676;p13"/>
            <p:cNvCxnSpPr/>
            <p:nvPr/>
          </p:nvCxnSpPr>
          <p:spPr>
            <a:xfrm rot="10800000">
              <a:off x="6863550" y="14048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77" name="Google Shape;677;p13"/>
            <p:cNvCxnSpPr/>
            <p:nvPr/>
          </p:nvCxnSpPr>
          <p:spPr>
            <a:xfrm rot="10800000">
              <a:off x="6863550" y="11859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78" name="Google Shape;678;p13"/>
            <p:cNvCxnSpPr/>
            <p:nvPr/>
          </p:nvCxnSpPr>
          <p:spPr>
            <a:xfrm rot="10800000">
              <a:off x="6863550" y="9671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79" name="Google Shape;679;p13"/>
            <p:cNvCxnSpPr/>
            <p:nvPr/>
          </p:nvCxnSpPr>
          <p:spPr>
            <a:xfrm rot="10800000">
              <a:off x="6863550" y="7482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80" name="Google Shape;680;p13"/>
            <p:cNvCxnSpPr/>
            <p:nvPr/>
          </p:nvCxnSpPr>
          <p:spPr>
            <a:xfrm rot="10800000">
              <a:off x="6863550" y="5293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81" name="Google Shape;681;p13"/>
            <p:cNvCxnSpPr/>
            <p:nvPr/>
          </p:nvCxnSpPr>
          <p:spPr>
            <a:xfrm rot="10800000">
              <a:off x="6863550" y="310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82" name="Google Shape;682;p13"/>
            <p:cNvCxnSpPr/>
            <p:nvPr/>
          </p:nvCxnSpPr>
          <p:spPr>
            <a:xfrm rot="10800000">
              <a:off x="6863550" y="91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83" name="Google Shape;683;p13"/>
            <p:cNvCxnSpPr/>
            <p:nvPr/>
          </p:nvCxnSpPr>
          <p:spPr>
            <a:xfrm rot="10800000">
              <a:off x="6863550" y="-127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84" name="Google Shape;684;p13"/>
            <p:cNvCxnSpPr/>
            <p:nvPr/>
          </p:nvCxnSpPr>
          <p:spPr>
            <a:xfrm rot="10800000">
              <a:off x="6863550" y="-346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85" name="Google Shape;685;p13"/>
            <p:cNvCxnSpPr/>
            <p:nvPr/>
          </p:nvCxnSpPr>
          <p:spPr>
            <a:xfrm rot="10800000">
              <a:off x="6863550" y="-5650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86" name="Google Shape;686;p13"/>
            <p:cNvCxnSpPr/>
            <p:nvPr/>
          </p:nvCxnSpPr>
          <p:spPr>
            <a:xfrm rot="10800000">
              <a:off x="6863550" y="-7838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87" name="Google Shape;687;p13"/>
            <p:cNvCxnSpPr/>
            <p:nvPr/>
          </p:nvCxnSpPr>
          <p:spPr>
            <a:xfrm rot="10800000">
              <a:off x="6863550" y="-10027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88" name="Google Shape;688;p13"/>
            <p:cNvCxnSpPr/>
            <p:nvPr/>
          </p:nvCxnSpPr>
          <p:spPr>
            <a:xfrm rot="10800000">
              <a:off x="6863550" y="-12216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89" name="Google Shape;689;p13"/>
            <p:cNvCxnSpPr/>
            <p:nvPr/>
          </p:nvCxnSpPr>
          <p:spPr>
            <a:xfrm rot="10800000">
              <a:off x="6863550" y="-14405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0" name="Google Shape;690;p13"/>
            <p:cNvCxnSpPr/>
            <p:nvPr/>
          </p:nvCxnSpPr>
          <p:spPr>
            <a:xfrm rot="10800000">
              <a:off x="6863550" y="-16593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1" name="Google Shape;691;p13"/>
            <p:cNvCxnSpPr/>
            <p:nvPr/>
          </p:nvCxnSpPr>
          <p:spPr>
            <a:xfrm rot="10800000">
              <a:off x="6863550" y="-1878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2" name="Google Shape;692;p13"/>
            <p:cNvCxnSpPr/>
            <p:nvPr/>
          </p:nvCxnSpPr>
          <p:spPr>
            <a:xfrm rot="10800000">
              <a:off x="6863550" y="-2097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3" name="Google Shape;693;p13"/>
            <p:cNvCxnSpPr/>
            <p:nvPr/>
          </p:nvCxnSpPr>
          <p:spPr>
            <a:xfrm rot="10800000">
              <a:off x="6863550" y="2267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4" name="Google Shape;694;p13"/>
            <p:cNvCxnSpPr/>
            <p:nvPr/>
          </p:nvCxnSpPr>
          <p:spPr>
            <a:xfrm rot="10800000">
              <a:off x="6863550" y="2473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5" name="Google Shape;695;p13"/>
            <p:cNvCxnSpPr/>
            <p:nvPr/>
          </p:nvCxnSpPr>
          <p:spPr>
            <a:xfrm rot="10800000">
              <a:off x="6863550" y="2679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696" name="Google Shape;696;p13"/>
          <p:cNvGrpSpPr/>
          <p:nvPr/>
        </p:nvGrpSpPr>
        <p:grpSpPr>
          <a:xfrm>
            <a:off x="-1607512" y="-2169798"/>
            <a:ext cx="15619879" cy="11480487"/>
            <a:chOff x="-1205634" y="-1627349"/>
            <a:chExt cx="11714909" cy="8610365"/>
          </a:xfrm>
        </p:grpSpPr>
        <p:sp>
          <p:nvSpPr>
            <p:cNvPr id="697" name="Google Shape;697;p13"/>
            <p:cNvSpPr/>
            <p:nvPr/>
          </p:nvSpPr>
          <p:spPr>
            <a:xfrm rot="-3619355">
              <a:off x="4179282" y="-2881356"/>
              <a:ext cx="1042786" cy="11157813"/>
            </a:xfrm>
            <a:prstGeom prst="rect">
              <a:avLst/>
            </a:pr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8" name="Google Shape;698;p13"/>
            <p:cNvSpPr/>
            <p:nvPr/>
          </p:nvSpPr>
          <p:spPr>
            <a:xfrm rot="3702156">
              <a:off x="4075600" y="-2950029"/>
              <a:ext cx="1042932" cy="11157878"/>
            </a:xfrm>
            <a:prstGeom prst="rect">
              <a:avLst/>
            </a:pr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9" name="Google Shape;699;p13"/>
            <p:cNvSpPr/>
            <p:nvPr/>
          </p:nvSpPr>
          <p:spPr>
            <a:xfrm rot="-3605616">
              <a:off x="3369247" y="-1829026"/>
              <a:ext cx="1042752" cy="11157884"/>
            </a:xfrm>
            <a:prstGeom prst="rect">
              <a:avLst/>
            </a:pr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" name="Google Shape;700;p13"/>
            <p:cNvSpPr/>
            <p:nvPr/>
          </p:nvSpPr>
          <p:spPr>
            <a:xfrm rot="-3619355">
              <a:off x="4882482" y="-3991306"/>
              <a:ext cx="1042786" cy="11157813"/>
            </a:xfrm>
            <a:prstGeom prst="rect">
              <a:avLst/>
            </a:prstGeom>
            <a:solidFill>
              <a:schemeClr val="accent4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1" name="Google Shape;701;p13"/>
            <p:cNvSpPr/>
            <p:nvPr/>
          </p:nvSpPr>
          <p:spPr>
            <a:xfrm rot="3702156">
              <a:off x="3432450" y="-4102629"/>
              <a:ext cx="1042932" cy="11157878"/>
            </a:xfrm>
            <a:prstGeom prst="rect">
              <a:avLst/>
            </a:pr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2" name="Google Shape;702;p13"/>
            <p:cNvSpPr/>
            <p:nvPr/>
          </p:nvSpPr>
          <p:spPr>
            <a:xfrm rot="3702156">
              <a:off x="4638075" y="-1829004"/>
              <a:ext cx="1042932" cy="11157878"/>
            </a:xfrm>
            <a:prstGeom prst="rect">
              <a:avLst/>
            </a:pr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03" name="Google Shape;703;p13"/>
          <p:cNvGrpSpPr/>
          <p:nvPr/>
        </p:nvGrpSpPr>
        <p:grpSpPr>
          <a:xfrm>
            <a:off x="61701" y="-15"/>
            <a:ext cx="11980900" cy="6763924"/>
            <a:chOff x="46275" y="-12"/>
            <a:chExt cx="8985675" cy="5072943"/>
          </a:xfrm>
        </p:grpSpPr>
        <p:sp>
          <p:nvSpPr>
            <p:cNvPr id="704" name="Google Shape;704;p13"/>
            <p:cNvSpPr/>
            <p:nvPr/>
          </p:nvSpPr>
          <p:spPr>
            <a:xfrm>
              <a:off x="89425" y="2468323"/>
              <a:ext cx="206661" cy="206911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5" name="Google Shape;705;p13"/>
            <p:cNvSpPr/>
            <p:nvPr/>
          </p:nvSpPr>
          <p:spPr>
            <a:xfrm>
              <a:off x="8789949" y="2606750"/>
              <a:ext cx="242002" cy="242325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6" name="Google Shape;706;p13"/>
            <p:cNvSpPr/>
            <p:nvPr/>
          </p:nvSpPr>
          <p:spPr>
            <a:xfrm>
              <a:off x="4439688" y="4865996"/>
              <a:ext cx="206661" cy="206934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7" name="Google Shape;707;p13"/>
            <p:cNvSpPr/>
            <p:nvPr/>
          </p:nvSpPr>
          <p:spPr>
            <a:xfrm>
              <a:off x="4439688" y="53134"/>
              <a:ext cx="206661" cy="206934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08" name="Google Shape;708;p13"/>
            <p:cNvGrpSpPr/>
            <p:nvPr/>
          </p:nvGrpSpPr>
          <p:grpSpPr>
            <a:xfrm>
              <a:off x="46275" y="-12"/>
              <a:ext cx="8965650" cy="5007825"/>
              <a:chOff x="46275" y="-12"/>
              <a:chExt cx="8965650" cy="5007825"/>
            </a:xfrm>
          </p:grpSpPr>
          <p:sp>
            <p:nvSpPr>
              <p:cNvPr id="709" name="Google Shape;709;p13"/>
              <p:cNvSpPr/>
              <p:nvPr/>
            </p:nvSpPr>
            <p:spPr>
              <a:xfrm>
                <a:off x="8529100" y="67688"/>
                <a:ext cx="227400" cy="2274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0" name="Google Shape;710;p13"/>
              <p:cNvSpPr/>
              <p:nvPr/>
            </p:nvSpPr>
            <p:spPr>
              <a:xfrm>
                <a:off x="2515900" y="4890788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1" name="Google Shape;711;p13"/>
              <p:cNvSpPr/>
              <p:nvPr/>
            </p:nvSpPr>
            <p:spPr>
              <a:xfrm>
                <a:off x="748825" y="4905813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2" name="Google Shape;712;p13"/>
              <p:cNvSpPr/>
              <p:nvPr/>
            </p:nvSpPr>
            <p:spPr>
              <a:xfrm>
                <a:off x="46275" y="4711063"/>
                <a:ext cx="227400" cy="2274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3" name="Google Shape;713;p13"/>
              <p:cNvSpPr/>
              <p:nvPr/>
            </p:nvSpPr>
            <p:spPr>
              <a:xfrm>
                <a:off x="5994675" y="-12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4" name="Google Shape;714;p13"/>
              <p:cNvSpPr/>
              <p:nvPr/>
            </p:nvSpPr>
            <p:spPr>
              <a:xfrm>
                <a:off x="8909925" y="1607888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715" name="Google Shape;715;p13"/>
          <p:cNvSpPr/>
          <p:nvPr/>
        </p:nvSpPr>
        <p:spPr>
          <a:xfrm>
            <a:off x="7506143" y="1582644"/>
            <a:ext cx="271164" cy="208368"/>
          </a:xfrm>
          <a:custGeom>
            <a:avLst/>
            <a:gdLst/>
            <a:ahLst/>
            <a:cxnLst/>
            <a:rect l="l" t="t" r="r" b="b"/>
            <a:pathLst>
              <a:path w="2775" h="2144" extrusionOk="0">
                <a:moveTo>
                  <a:pt x="1393" y="1"/>
                </a:moveTo>
                <a:cubicBezTo>
                  <a:pt x="12" y="1"/>
                  <a:pt x="0" y="2144"/>
                  <a:pt x="1393" y="2144"/>
                </a:cubicBezTo>
                <a:cubicBezTo>
                  <a:pt x="2775" y="2144"/>
                  <a:pt x="2775" y="1"/>
                  <a:pt x="1393" y="1"/>
                </a:cubicBez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6" name="Google Shape;716;p13"/>
          <p:cNvSpPr/>
          <p:nvPr/>
        </p:nvSpPr>
        <p:spPr>
          <a:xfrm>
            <a:off x="10947361" y="5025967"/>
            <a:ext cx="118428" cy="90992"/>
          </a:xfrm>
          <a:custGeom>
            <a:avLst/>
            <a:gdLst/>
            <a:ahLst/>
            <a:cxnLst/>
            <a:rect l="l" t="t" r="r" b="b"/>
            <a:pathLst>
              <a:path w="2775" h="2144" extrusionOk="0">
                <a:moveTo>
                  <a:pt x="1393" y="1"/>
                </a:moveTo>
                <a:cubicBezTo>
                  <a:pt x="12" y="1"/>
                  <a:pt x="0" y="2144"/>
                  <a:pt x="1393" y="2144"/>
                </a:cubicBezTo>
                <a:cubicBezTo>
                  <a:pt x="2775" y="2144"/>
                  <a:pt x="2775" y="1"/>
                  <a:pt x="1393" y="1"/>
                </a:cubicBez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7" name="Google Shape;717;p13"/>
          <p:cNvSpPr/>
          <p:nvPr/>
        </p:nvSpPr>
        <p:spPr>
          <a:xfrm>
            <a:off x="11467126" y="3626908"/>
            <a:ext cx="202757" cy="195393"/>
          </a:xfrm>
          <a:custGeom>
            <a:avLst/>
            <a:gdLst/>
            <a:ahLst/>
            <a:cxnLst/>
            <a:rect l="l" t="t" r="r" b="b"/>
            <a:pathLst>
              <a:path w="4751" h="4604" extrusionOk="0">
                <a:moveTo>
                  <a:pt x="2418" y="1"/>
                </a:moveTo>
                <a:cubicBezTo>
                  <a:pt x="1227" y="1"/>
                  <a:pt x="0" y="1034"/>
                  <a:pt x="0" y="2301"/>
                </a:cubicBezTo>
                <a:cubicBezTo>
                  <a:pt x="0" y="3574"/>
                  <a:pt x="1230" y="4604"/>
                  <a:pt x="2419" y="4604"/>
                </a:cubicBezTo>
                <a:cubicBezTo>
                  <a:pt x="2953" y="4604"/>
                  <a:pt x="3479" y="4396"/>
                  <a:pt x="3882" y="3908"/>
                </a:cubicBezTo>
                <a:cubicBezTo>
                  <a:pt x="3905" y="3884"/>
                  <a:pt x="3929" y="3849"/>
                  <a:pt x="3953" y="3825"/>
                </a:cubicBezTo>
                <a:cubicBezTo>
                  <a:pt x="4751" y="2860"/>
                  <a:pt x="4751" y="1753"/>
                  <a:pt x="3953" y="789"/>
                </a:cubicBezTo>
                <a:cubicBezTo>
                  <a:pt x="3929" y="765"/>
                  <a:pt x="3905" y="729"/>
                  <a:pt x="3882" y="694"/>
                </a:cubicBezTo>
                <a:cubicBezTo>
                  <a:pt x="3477" y="208"/>
                  <a:pt x="2951" y="1"/>
                  <a:pt x="2418" y="1"/>
                </a:cubicBez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8" name="Google Shape;718;p13"/>
          <p:cNvSpPr/>
          <p:nvPr/>
        </p:nvSpPr>
        <p:spPr>
          <a:xfrm>
            <a:off x="511700" y="466300"/>
            <a:ext cx="11168400" cy="5910400"/>
          </a:xfrm>
          <a:prstGeom prst="roundRect">
            <a:avLst>
              <a:gd name="adj" fmla="val 6898"/>
            </a:avLst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9" name="Google Shape;719;p13"/>
          <p:cNvSpPr txBox="1">
            <a:spLocks noGrp="1"/>
          </p:cNvSpPr>
          <p:nvPr>
            <p:ph type="title"/>
          </p:nvPr>
        </p:nvSpPr>
        <p:spPr>
          <a:xfrm>
            <a:off x="2340167" y="1974207"/>
            <a:ext cx="3716400" cy="70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5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720" name="Google Shape;720;p13"/>
          <p:cNvSpPr txBox="1">
            <a:spLocks noGrp="1"/>
          </p:cNvSpPr>
          <p:nvPr>
            <p:ph type="title" idx="2" hasCustomPrompt="1"/>
          </p:nvPr>
        </p:nvSpPr>
        <p:spPr>
          <a:xfrm>
            <a:off x="614433" y="2267533"/>
            <a:ext cx="1720400" cy="120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128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721" name="Google Shape;721;p13"/>
          <p:cNvSpPr txBox="1">
            <a:spLocks noGrp="1"/>
          </p:cNvSpPr>
          <p:nvPr>
            <p:ph type="subTitle" idx="1"/>
          </p:nvPr>
        </p:nvSpPr>
        <p:spPr>
          <a:xfrm>
            <a:off x="2340167" y="2680595"/>
            <a:ext cx="3405600" cy="64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2" name="Google Shape;722;p13"/>
          <p:cNvSpPr txBox="1">
            <a:spLocks noGrp="1"/>
          </p:cNvSpPr>
          <p:nvPr>
            <p:ph type="title" idx="3"/>
          </p:nvPr>
        </p:nvSpPr>
        <p:spPr>
          <a:xfrm>
            <a:off x="7515589" y="1974207"/>
            <a:ext cx="3716400" cy="70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5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723" name="Google Shape;723;p13"/>
          <p:cNvSpPr txBox="1">
            <a:spLocks noGrp="1"/>
          </p:cNvSpPr>
          <p:nvPr>
            <p:ph type="title" idx="4" hasCustomPrompt="1"/>
          </p:nvPr>
        </p:nvSpPr>
        <p:spPr>
          <a:xfrm>
            <a:off x="5796703" y="2267533"/>
            <a:ext cx="1720400" cy="120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128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724" name="Google Shape;724;p13"/>
          <p:cNvSpPr txBox="1">
            <a:spLocks noGrp="1"/>
          </p:cNvSpPr>
          <p:nvPr>
            <p:ph type="subTitle" idx="5"/>
          </p:nvPr>
        </p:nvSpPr>
        <p:spPr>
          <a:xfrm>
            <a:off x="7515589" y="2680595"/>
            <a:ext cx="3405600" cy="64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5" name="Google Shape;725;p13"/>
          <p:cNvSpPr txBox="1">
            <a:spLocks noGrp="1"/>
          </p:cNvSpPr>
          <p:nvPr>
            <p:ph type="title" idx="6"/>
          </p:nvPr>
        </p:nvSpPr>
        <p:spPr>
          <a:xfrm>
            <a:off x="2340167" y="3952796"/>
            <a:ext cx="3716400" cy="70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5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726" name="Google Shape;726;p13"/>
          <p:cNvSpPr txBox="1">
            <a:spLocks noGrp="1"/>
          </p:cNvSpPr>
          <p:nvPr>
            <p:ph type="title" idx="7" hasCustomPrompt="1"/>
          </p:nvPr>
        </p:nvSpPr>
        <p:spPr>
          <a:xfrm>
            <a:off x="614433" y="4216177"/>
            <a:ext cx="1720400" cy="120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128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727" name="Google Shape;727;p13"/>
          <p:cNvSpPr txBox="1">
            <a:spLocks noGrp="1"/>
          </p:cNvSpPr>
          <p:nvPr>
            <p:ph type="subTitle" idx="8"/>
          </p:nvPr>
        </p:nvSpPr>
        <p:spPr>
          <a:xfrm>
            <a:off x="2340167" y="4659193"/>
            <a:ext cx="3405600" cy="64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8" name="Google Shape;728;p13"/>
          <p:cNvSpPr txBox="1">
            <a:spLocks noGrp="1"/>
          </p:cNvSpPr>
          <p:nvPr>
            <p:ph type="title" idx="9"/>
          </p:nvPr>
        </p:nvSpPr>
        <p:spPr>
          <a:xfrm>
            <a:off x="7515589" y="3952796"/>
            <a:ext cx="3716400" cy="70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5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729" name="Google Shape;729;p13"/>
          <p:cNvSpPr txBox="1">
            <a:spLocks noGrp="1"/>
          </p:cNvSpPr>
          <p:nvPr>
            <p:ph type="title" idx="13" hasCustomPrompt="1"/>
          </p:nvPr>
        </p:nvSpPr>
        <p:spPr>
          <a:xfrm>
            <a:off x="5796703" y="4216177"/>
            <a:ext cx="1720400" cy="1208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128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730" name="Google Shape;730;p13"/>
          <p:cNvSpPr txBox="1">
            <a:spLocks noGrp="1"/>
          </p:cNvSpPr>
          <p:nvPr>
            <p:ph type="subTitle" idx="14"/>
          </p:nvPr>
        </p:nvSpPr>
        <p:spPr>
          <a:xfrm>
            <a:off x="7515589" y="4659193"/>
            <a:ext cx="3405600" cy="64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1" name="Google Shape;731;p13"/>
          <p:cNvSpPr txBox="1">
            <a:spLocks noGrp="1"/>
          </p:cNvSpPr>
          <p:nvPr>
            <p:ph type="title" idx="15"/>
          </p:nvPr>
        </p:nvSpPr>
        <p:spPr>
          <a:xfrm>
            <a:off x="960000" y="460293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96969627"/>
      </p:ext>
    </p:extLst>
  </p:cSld>
  <p:clrMapOvr>
    <a:masterClrMapping/>
  </p:clrMapOvr>
  <p:transition spd="slow">
    <p:push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Quote">
  <p:cSld name="Quote">
    <p:spTree>
      <p:nvGrpSpPr>
        <p:cNvPr id="1" name="Shape 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3" name="Google Shape;733;p14"/>
          <p:cNvGrpSpPr/>
          <p:nvPr/>
        </p:nvGrpSpPr>
        <p:grpSpPr>
          <a:xfrm>
            <a:off x="273933" y="33"/>
            <a:ext cx="11918267" cy="6858000"/>
            <a:chOff x="205450" y="25"/>
            <a:chExt cx="8938700" cy="5143500"/>
          </a:xfrm>
        </p:grpSpPr>
        <p:cxnSp>
          <p:nvCxnSpPr>
            <p:cNvPr id="734" name="Google Shape;734;p14"/>
            <p:cNvCxnSpPr/>
            <p:nvPr/>
          </p:nvCxnSpPr>
          <p:spPr>
            <a:xfrm>
              <a:off x="205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5" name="Google Shape;735;p14"/>
            <p:cNvCxnSpPr/>
            <p:nvPr/>
          </p:nvCxnSpPr>
          <p:spPr>
            <a:xfrm>
              <a:off x="424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6" name="Google Shape;736;p14"/>
            <p:cNvCxnSpPr/>
            <p:nvPr/>
          </p:nvCxnSpPr>
          <p:spPr>
            <a:xfrm>
              <a:off x="643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7" name="Google Shape;737;p14"/>
            <p:cNvCxnSpPr/>
            <p:nvPr/>
          </p:nvCxnSpPr>
          <p:spPr>
            <a:xfrm>
              <a:off x="862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8" name="Google Shape;738;p14"/>
            <p:cNvCxnSpPr/>
            <p:nvPr/>
          </p:nvCxnSpPr>
          <p:spPr>
            <a:xfrm>
              <a:off x="1080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9" name="Google Shape;739;p14"/>
            <p:cNvCxnSpPr/>
            <p:nvPr/>
          </p:nvCxnSpPr>
          <p:spPr>
            <a:xfrm>
              <a:off x="1299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40" name="Google Shape;740;p14"/>
            <p:cNvCxnSpPr/>
            <p:nvPr/>
          </p:nvCxnSpPr>
          <p:spPr>
            <a:xfrm>
              <a:off x="1518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41" name="Google Shape;741;p14"/>
            <p:cNvCxnSpPr/>
            <p:nvPr/>
          </p:nvCxnSpPr>
          <p:spPr>
            <a:xfrm>
              <a:off x="1737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42" name="Google Shape;742;p14"/>
            <p:cNvCxnSpPr/>
            <p:nvPr/>
          </p:nvCxnSpPr>
          <p:spPr>
            <a:xfrm>
              <a:off x="1956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43" name="Google Shape;743;p14"/>
            <p:cNvCxnSpPr/>
            <p:nvPr/>
          </p:nvCxnSpPr>
          <p:spPr>
            <a:xfrm>
              <a:off x="2175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44" name="Google Shape;744;p14"/>
            <p:cNvCxnSpPr/>
            <p:nvPr/>
          </p:nvCxnSpPr>
          <p:spPr>
            <a:xfrm>
              <a:off x="2394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45" name="Google Shape;745;p14"/>
            <p:cNvCxnSpPr/>
            <p:nvPr/>
          </p:nvCxnSpPr>
          <p:spPr>
            <a:xfrm>
              <a:off x="2613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46" name="Google Shape;746;p14"/>
            <p:cNvCxnSpPr/>
            <p:nvPr/>
          </p:nvCxnSpPr>
          <p:spPr>
            <a:xfrm>
              <a:off x="2831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47" name="Google Shape;747;p14"/>
            <p:cNvCxnSpPr/>
            <p:nvPr/>
          </p:nvCxnSpPr>
          <p:spPr>
            <a:xfrm>
              <a:off x="3050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48" name="Google Shape;748;p14"/>
            <p:cNvCxnSpPr/>
            <p:nvPr/>
          </p:nvCxnSpPr>
          <p:spPr>
            <a:xfrm>
              <a:off x="3269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49" name="Google Shape;749;p14"/>
            <p:cNvCxnSpPr/>
            <p:nvPr/>
          </p:nvCxnSpPr>
          <p:spPr>
            <a:xfrm>
              <a:off x="3488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0" name="Google Shape;750;p14"/>
            <p:cNvCxnSpPr/>
            <p:nvPr/>
          </p:nvCxnSpPr>
          <p:spPr>
            <a:xfrm>
              <a:off x="3707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1" name="Google Shape;751;p14"/>
            <p:cNvCxnSpPr/>
            <p:nvPr/>
          </p:nvCxnSpPr>
          <p:spPr>
            <a:xfrm>
              <a:off x="3926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2" name="Google Shape;752;p14"/>
            <p:cNvCxnSpPr/>
            <p:nvPr/>
          </p:nvCxnSpPr>
          <p:spPr>
            <a:xfrm>
              <a:off x="4145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3" name="Google Shape;753;p14"/>
            <p:cNvCxnSpPr/>
            <p:nvPr/>
          </p:nvCxnSpPr>
          <p:spPr>
            <a:xfrm>
              <a:off x="4364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4" name="Google Shape;754;p14"/>
            <p:cNvCxnSpPr/>
            <p:nvPr/>
          </p:nvCxnSpPr>
          <p:spPr>
            <a:xfrm>
              <a:off x="4582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5" name="Google Shape;755;p14"/>
            <p:cNvCxnSpPr/>
            <p:nvPr/>
          </p:nvCxnSpPr>
          <p:spPr>
            <a:xfrm rot="10800000">
              <a:off x="6863550" y="2061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6" name="Google Shape;756;p14"/>
            <p:cNvCxnSpPr/>
            <p:nvPr/>
          </p:nvCxnSpPr>
          <p:spPr>
            <a:xfrm rot="10800000">
              <a:off x="6863550" y="1842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7" name="Google Shape;757;p14"/>
            <p:cNvCxnSpPr/>
            <p:nvPr/>
          </p:nvCxnSpPr>
          <p:spPr>
            <a:xfrm rot="10800000">
              <a:off x="6863550" y="16237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8" name="Google Shape;758;p14"/>
            <p:cNvCxnSpPr/>
            <p:nvPr/>
          </p:nvCxnSpPr>
          <p:spPr>
            <a:xfrm rot="10800000">
              <a:off x="6863550" y="14048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9" name="Google Shape;759;p14"/>
            <p:cNvCxnSpPr/>
            <p:nvPr/>
          </p:nvCxnSpPr>
          <p:spPr>
            <a:xfrm rot="10800000">
              <a:off x="6863550" y="11859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0" name="Google Shape;760;p14"/>
            <p:cNvCxnSpPr/>
            <p:nvPr/>
          </p:nvCxnSpPr>
          <p:spPr>
            <a:xfrm rot="10800000">
              <a:off x="6863550" y="9671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1" name="Google Shape;761;p14"/>
            <p:cNvCxnSpPr/>
            <p:nvPr/>
          </p:nvCxnSpPr>
          <p:spPr>
            <a:xfrm rot="10800000">
              <a:off x="6863550" y="7482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2" name="Google Shape;762;p14"/>
            <p:cNvCxnSpPr/>
            <p:nvPr/>
          </p:nvCxnSpPr>
          <p:spPr>
            <a:xfrm rot="10800000">
              <a:off x="6863550" y="5293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3" name="Google Shape;763;p14"/>
            <p:cNvCxnSpPr/>
            <p:nvPr/>
          </p:nvCxnSpPr>
          <p:spPr>
            <a:xfrm rot="10800000">
              <a:off x="6863550" y="310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4" name="Google Shape;764;p14"/>
            <p:cNvCxnSpPr/>
            <p:nvPr/>
          </p:nvCxnSpPr>
          <p:spPr>
            <a:xfrm rot="10800000">
              <a:off x="6863550" y="91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5" name="Google Shape;765;p14"/>
            <p:cNvCxnSpPr/>
            <p:nvPr/>
          </p:nvCxnSpPr>
          <p:spPr>
            <a:xfrm rot="10800000">
              <a:off x="6863550" y="-127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6" name="Google Shape;766;p14"/>
            <p:cNvCxnSpPr/>
            <p:nvPr/>
          </p:nvCxnSpPr>
          <p:spPr>
            <a:xfrm rot="10800000">
              <a:off x="6863550" y="-346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7" name="Google Shape;767;p14"/>
            <p:cNvCxnSpPr/>
            <p:nvPr/>
          </p:nvCxnSpPr>
          <p:spPr>
            <a:xfrm rot="10800000">
              <a:off x="6863550" y="-5650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8" name="Google Shape;768;p14"/>
            <p:cNvCxnSpPr/>
            <p:nvPr/>
          </p:nvCxnSpPr>
          <p:spPr>
            <a:xfrm rot="10800000">
              <a:off x="6863550" y="-7838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9" name="Google Shape;769;p14"/>
            <p:cNvCxnSpPr/>
            <p:nvPr/>
          </p:nvCxnSpPr>
          <p:spPr>
            <a:xfrm rot="10800000">
              <a:off x="6863550" y="-10027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0" name="Google Shape;770;p14"/>
            <p:cNvCxnSpPr/>
            <p:nvPr/>
          </p:nvCxnSpPr>
          <p:spPr>
            <a:xfrm rot="10800000">
              <a:off x="6863550" y="-12216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1" name="Google Shape;771;p14"/>
            <p:cNvCxnSpPr/>
            <p:nvPr/>
          </p:nvCxnSpPr>
          <p:spPr>
            <a:xfrm rot="10800000">
              <a:off x="6863550" y="-14405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2" name="Google Shape;772;p14"/>
            <p:cNvCxnSpPr/>
            <p:nvPr/>
          </p:nvCxnSpPr>
          <p:spPr>
            <a:xfrm rot="10800000">
              <a:off x="6863550" y="-16593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3" name="Google Shape;773;p14"/>
            <p:cNvCxnSpPr/>
            <p:nvPr/>
          </p:nvCxnSpPr>
          <p:spPr>
            <a:xfrm rot="10800000">
              <a:off x="6863550" y="-1878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4" name="Google Shape;774;p14"/>
            <p:cNvCxnSpPr/>
            <p:nvPr/>
          </p:nvCxnSpPr>
          <p:spPr>
            <a:xfrm rot="10800000">
              <a:off x="6863550" y="-2097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5" name="Google Shape;775;p14"/>
            <p:cNvCxnSpPr/>
            <p:nvPr/>
          </p:nvCxnSpPr>
          <p:spPr>
            <a:xfrm rot="10800000">
              <a:off x="6863550" y="2267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6" name="Google Shape;776;p14"/>
            <p:cNvCxnSpPr/>
            <p:nvPr/>
          </p:nvCxnSpPr>
          <p:spPr>
            <a:xfrm rot="10800000">
              <a:off x="6863550" y="2473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7" name="Google Shape;777;p14"/>
            <p:cNvCxnSpPr/>
            <p:nvPr/>
          </p:nvCxnSpPr>
          <p:spPr>
            <a:xfrm rot="10800000">
              <a:off x="6863550" y="2679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778" name="Google Shape;778;p14"/>
          <p:cNvGrpSpPr/>
          <p:nvPr/>
        </p:nvGrpSpPr>
        <p:grpSpPr>
          <a:xfrm>
            <a:off x="33" y="-14417"/>
            <a:ext cx="12191920" cy="6886840"/>
            <a:chOff x="1888" y="-21775"/>
            <a:chExt cx="9142112" cy="5165130"/>
          </a:xfrm>
        </p:grpSpPr>
        <p:sp>
          <p:nvSpPr>
            <p:cNvPr id="779" name="Google Shape;779;p14"/>
            <p:cNvSpPr/>
            <p:nvPr/>
          </p:nvSpPr>
          <p:spPr>
            <a:xfrm>
              <a:off x="1888" y="-21775"/>
              <a:ext cx="9142112" cy="4126192"/>
            </a:xfrm>
            <a:custGeom>
              <a:avLst/>
              <a:gdLst/>
              <a:ahLst/>
              <a:cxnLst/>
              <a:rect l="l" t="t" r="r" b="b"/>
              <a:pathLst>
                <a:path w="285691" h="136482" extrusionOk="0">
                  <a:moveTo>
                    <a:pt x="243793" y="0"/>
                  </a:moveTo>
                  <a:cubicBezTo>
                    <a:pt x="241674" y="10406"/>
                    <a:pt x="234911" y="20550"/>
                    <a:pt x="220504" y="26241"/>
                  </a:cubicBezTo>
                  <a:cubicBezTo>
                    <a:pt x="201454" y="33766"/>
                    <a:pt x="174951" y="31266"/>
                    <a:pt x="155353" y="38291"/>
                  </a:cubicBezTo>
                  <a:cubicBezTo>
                    <a:pt x="123075" y="49875"/>
                    <a:pt x="125933" y="80046"/>
                    <a:pt x="97144" y="94500"/>
                  </a:cubicBezTo>
                  <a:cubicBezTo>
                    <a:pt x="80106" y="103060"/>
                    <a:pt x="56115" y="104061"/>
                    <a:pt x="34052" y="106156"/>
                  </a:cubicBezTo>
                  <a:cubicBezTo>
                    <a:pt x="22503" y="107263"/>
                    <a:pt x="10299" y="109121"/>
                    <a:pt x="1" y="112383"/>
                  </a:cubicBezTo>
                  <a:lnTo>
                    <a:pt x="1" y="136481"/>
                  </a:lnTo>
                  <a:cubicBezTo>
                    <a:pt x="2596" y="134802"/>
                    <a:pt x="5537" y="133314"/>
                    <a:pt x="8895" y="132028"/>
                  </a:cubicBezTo>
                  <a:cubicBezTo>
                    <a:pt x="20129" y="127743"/>
                    <a:pt x="33145" y="126895"/>
                    <a:pt x="46668" y="126895"/>
                  </a:cubicBezTo>
                  <a:cubicBezTo>
                    <a:pt x="55517" y="126895"/>
                    <a:pt x="64584" y="127258"/>
                    <a:pt x="73511" y="127258"/>
                  </a:cubicBezTo>
                  <a:cubicBezTo>
                    <a:pt x="77965" y="127258"/>
                    <a:pt x="82385" y="127167"/>
                    <a:pt x="86726" y="126897"/>
                  </a:cubicBezTo>
                  <a:cubicBezTo>
                    <a:pt x="117349" y="124992"/>
                    <a:pt x="145590" y="112955"/>
                    <a:pt x="158342" y="96357"/>
                  </a:cubicBezTo>
                  <a:cubicBezTo>
                    <a:pt x="170129" y="81022"/>
                    <a:pt x="171260" y="60996"/>
                    <a:pt x="195215" y="51887"/>
                  </a:cubicBezTo>
                  <a:cubicBezTo>
                    <a:pt x="214242" y="44660"/>
                    <a:pt x="240888" y="47601"/>
                    <a:pt x="259354" y="39874"/>
                  </a:cubicBezTo>
                  <a:cubicBezTo>
                    <a:pt x="275690" y="33028"/>
                    <a:pt x="280357" y="20229"/>
                    <a:pt x="285691" y="8787"/>
                  </a:cubicBezTo>
                  <a:lnTo>
                    <a:pt x="285691" y="0"/>
                  </a:lnTo>
                  <a:close/>
                </a:path>
              </a:pathLst>
            </a:custGeom>
            <a:solidFill>
              <a:schemeClr val="accent4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0" name="Google Shape;780;p14"/>
            <p:cNvSpPr/>
            <p:nvPr/>
          </p:nvSpPr>
          <p:spPr>
            <a:xfrm>
              <a:off x="6299808" y="3098373"/>
              <a:ext cx="2844192" cy="2044982"/>
            </a:xfrm>
            <a:custGeom>
              <a:avLst/>
              <a:gdLst/>
              <a:ahLst/>
              <a:cxnLst/>
              <a:rect l="l" t="t" r="r" b="b"/>
              <a:pathLst>
                <a:path w="88881" h="64247" extrusionOk="0">
                  <a:moveTo>
                    <a:pt x="88881" y="0"/>
                  </a:moveTo>
                  <a:cubicBezTo>
                    <a:pt x="85285" y="179"/>
                    <a:pt x="81678" y="298"/>
                    <a:pt x="78130" y="667"/>
                  </a:cubicBezTo>
                  <a:cubicBezTo>
                    <a:pt x="61663" y="2358"/>
                    <a:pt x="47162" y="9608"/>
                    <a:pt x="41625" y="18943"/>
                  </a:cubicBezTo>
                  <a:cubicBezTo>
                    <a:pt x="38791" y="23717"/>
                    <a:pt x="38196" y="28849"/>
                    <a:pt x="36315" y="33778"/>
                  </a:cubicBezTo>
                  <a:cubicBezTo>
                    <a:pt x="31588" y="46232"/>
                    <a:pt x="17991" y="57257"/>
                    <a:pt x="1" y="64246"/>
                  </a:cubicBezTo>
                  <a:lnTo>
                    <a:pt x="49364" y="64246"/>
                  </a:lnTo>
                  <a:cubicBezTo>
                    <a:pt x="49733" y="63949"/>
                    <a:pt x="50090" y="63639"/>
                    <a:pt x="50436" y="63329"/>
                  </a:cubicBezTo>
                  <a:cubicBezTo>
                    <a:pt x="60997" y="53769"/>
                    <a:pt x="59306" y="39874"/>
                    <a:pt x="74058" y="32504"/>
                  </a:cubicBezTo>
                  <a:cubicBezTo>
                    <a:pt x="78380" y="30349"/>
                    <a:pt x="83476" y="29087"/>
                    <a:pt x="88881" y="28170"/>
                  </a:cubicBezTo>
                  <a:lnTo>
                    <a:pt x="88881" y="0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1" name="Google Shape;781;p14"/>
            <p:cNvSpPr/>
            <p:nvPr/>
          </p:nvSpPr>
          <p:spPr>
            <a:xfrm>
              <a:off x="1466464" y="2257794"/>
              <a:ext cx="7677536" cy="2885549"/>
            </a:xfrm>
            <a:custGeom>
              <a:avLst/>
              <a:gdLst/>
              <a:ahLst/>
              <a:cxnLst/>
              <a:rect l="l" t="t" r="r" b="b"/>
              <a:pathLst>
                <a:path w="239923" h="90655" extrusionOk="0">
                  <a:moveTo>
                    <a:pt x="239923" y="0"/>
                  </a:moveTo>
                  <a:cubicBezTo>
                    <a:pt x="224147" y="2489"/>
                    <a:pt x="206347" y="2393"/>
                    <a:pt x="192560" y="7632"/>
                  </a:cubicBezTo>
                  <a:cubicBezTo>
                    <a:pt x="168605" y="16740"/>
                    <a:pt x="167473" y="36767"/>
                    <a:pt x="155686" y="52114"/>
                  </a:cubicBezTo>
                  <a:cubicBezTo>
                    <a:pt x="142935" y="68699"/>
                    <a:pt x="114693" y="80748"/>
                    <a:pt x="84070" y="82653"/>
                  </a:cubicBezTo>
                  <a:cubicBezTo>
                    <a:pt x="79761" y="82920"/>
                    <a:pt x="75374" y="83009"/>
                    <a:pt x="70953" y="83009"/>
                  </a:cubicBezTo>
                  <a:cubicBezTo>
                    <a:pt x="61994" y="83009"/>
                    <a:pt x="52893" y="82643"/>
                    <a:pt x="44012" y="82643"/>
                  </a:cubicBezTo>
                  <a:cubicBezTo>
                    <a:pt x="30488" y="82643"/>
                    <a:pt x="17473" y="83493"/>
                    <a:pt x="6239" y="87785"/>
                  </a:cubicBezTo>
                  <a:cubicBezTo>
                    <a:pt x="3977" y="88642"/>
                    <a:pt x="1905" y="89606"/>
                    <a:pt x="0" y="90654"/>
                  </a:cubicBezTo>
                  <a:lnTo>
                    <a:pt x="151043" y="90654"/>
                  </a:lnTo>
                  <a:cubicBezTo>
                    <a:pt x="169033" y="83665"/>
                    <a:pt x="182630" y="72640"/>
                    <a:pt x="187357" y="60186"/>
                  </a:cubicBezTo>
                  <a:cubicBezTo>
                    <a:pt x="189238" y="55257"/>
                    <a:pt x="189833" y="50125"/>
                    <a:pt x="192667" y="45351"/>
                  </a:cubicBezTo>
                  <a:cubicBezTo>
                    <a:pt x="198204" y="36016"/>
                    <a:pt x="212705" y="28766"/>
                    <a:pt x="229172" y="27075"/>
                  </a:cubicBezTo>
                  <a:cubicBezTo>
                    <a:pt x="232720" y="26706"/>
                    <a:pt x="236327" y="26587"/>
                    <a:pt x="239923" y="26408"/>
                  </a:cubicBezTo>
                  <a:lnTo>
                    <a:pt x="239923" y="0"/>
                  </a:ln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2" name="Google Shape;782;p14"/>
            <p:cNvSpPr/>
            <p:nvPr/>
          </p:nvSpPr>
          <p:spPr>
            <a:xfrm>
              <a:off x="1888" y="39626"/>
              <a:ext cx="9142112" cy="5103686"/>
            </a:xfrm>
            <a:custGeom>
              <a:avLst/>
              <a:gdLst/>
              <a:ahLst/>
              <a:cxnLst/>
              <a:rect l="l" t="t" r="r" b="b"/>
              <a:pathLst>
                <a:path w="285691" h="160342" extrusionOk="0">
                  <a:moveTo>
                    <a:pt x="285691" y="0"/>
                  </a:moveTo>
                  <a:cubicBezTo>
                    <a:pt x="280357" y="11442"/>
                    <a:pt x="275690" y="24241"/>
                    <a:pt x="259354" y="31087"/>
                  </a:cubicBezTo>
                  <a:cubicBezTo>
                    <a:pt x="240888" y="38814"/>
                    <a:pt x="214242" y="35873"/>
                    <a:pt x="195215" y="43101"/>
                  </a:cubicBezTo>
                  <a:cubicBezTo>
                    <a:pt x="171260" y="52209"/>
                    <a:pt x="170129" y="72247"/>
                    <a:pt x="158342" y="87582"/>
                  </a:cubicBezTo>
                  <a:cubicBezTo>
                    <a:pt x="145590" y="104180"/>
                    <a:pt x="117337" y="116217"/>
                    <a:pt x="86726" y="118122"/>
                  </a:cubicBezTo>
                  <a:cubicBezTo>
                    <a:pt x="82385" y="118392"/>
                    <a:pt x="77965" y="118483"/>
                    <a:pt x="73511" y="118483"/>
                  </a:cubicBezTo>
                  <a:cubicBezTo>
                    <a:pt x="64584" y="118483"/>
                    <a:pt x="55517" y="118120"/>
                    <a:pt x="46668" y="118120"/>
                  </a:cubicBezTo>
                  <a:cubicBezTo>
                    <a:pt x="33145" y="118120"/>
                    <a:pt x="20129" y="118968"/>
                    <a:pt x="8895" y="123253"/>
                  </a:cubicBezTo>
                  <a:cubicBezTo>
                    <a:pt x="5537" y="124539"/>
                    <a:pt x="2596" y="126039"/>
                    <a:pt x="1" y="127706"/>
                  </a:cubicBezTo>
                  <a:lnTo>
                    <a:pt x="1" y="160341"/>
                  </a:lnTo>
                  <a:lnTo>
                    <a:pt x="4525" y="160341"/>
                  </a:lnTo>
                  <a:cubicBezTo>
                    <a:pt x="8537" y="151864"/>
                    <a:pt x="15360" y="144292"/>
                    <a:pt x="27683" y="139589"/>
                  </a:cubicBezTo>
                  <a:cubicBezTo>
                    <a:pt x="38917" y="135303"/>
                    <a:pt x="51933" y="134455"/>
                    <a:pt x="65456" y="134455"/>
                  </a:cubicBezTo>
                  <a:cubicBezTo>
                    <a:pt x="74305" y="134455"/>
                    <a:pt x="83372" y="134818"/>
                    <a:pt x="92299" y="134818"/>
                  </a:cubicBezTo>
                  <a:cubicBezTo>
                    <a:pt x="96753" y="134818"/>
                    <a:pt x="101173" y="134728"/>
                    <a:pt x="105514" y="134457"/>
                  </a:cubicBezTo>
                  <a:cubicBezTo>
                    <a:pt x="136125" y="132552"/>
                    <a:pt x="164378" y="120503"/>
                    <a:pt x="177118" y="103918"/>
                  </a:cubicBezTo>
                  <a:cubicBezTo>
                    <a:pt x="188917" y="88582"/>
                    <a:pt x="190036" y="68544"/>
                    <a:pt x="214003" y="59436"/>
                  </a:cubicBezTo>
                  <a:cubicBezTo>
                    <a:pt x="233030" y="52209"/>
                    <a:pt x="259676" y="55150"/>
                    <a:pt x="278131" y="47423"/>
                  </a:cubicBezTo>
                  <a:cubicBezTo>
                    <a:pt x="281000" y="46220"/>
                    <a:pt x="283476" y="44827"/>
                    <a:pt x="285691" y="43303"/>
                  </a:cubicBezTo>
                  <a:lnTo>
                    <a:pt x="285691" y="0"/>
                  </a:ln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3" name="Google Shape;783;p14"/>
            <p:cNvSpPr/>
            <p:nvPr/>
          </p:nvSpPr>
          <p:spPr>
            <a:xfrm>
              <a:off x="146656" y="1417948"/>
              <a:ext cx="8997344" cy="3725383"/>
            </a:xfrm>
            <a:custGeom>
              <a:avLst/>
              <a:gdLst/>
              <a:ahLst/>
              <a:cxnLst/>
              <a:rect l="l" t="t" r="r" b="b"/>
              <a:pathLst>
                <a:path w="281167" h="117040" extrusionOk="0">
                  <a:moveTo>
                    <a:pt x="281167" y="1"/>
                  </a:moveTo>
                  <a:cubicBezTo>
                    <a:pt x="278952" y="1525"/>
                    <a:pt x="276476" y="2918"/>
                    <a:pt x="273618" y="4121"/>
                  </a:cubicBezTo>
                  <a:cubicBezTo>
                    <a:pt x="255152" y="11848"/>
                    <a:pt x="228506" y="8907"/>
                    <a:pt x="209479" y="16134"/>
                  </a:cubicBezTo>
                  <a:cubicBezTo>
                    <a:pt x="185524" y="25242"/>
                    <a:pt x="184393" y="45280"/>
                    <a:pt x="172606" y="60616"/>
                  </a:cubicBezTo>
                  <a:cubicBezTo>
                    <a:pt x="159854" y="77213"/>
                    <a:pt x="131613" y="89250"/>
                    <a:pt x="100990" y="91155"/>
                  </a:cubicBezTo>
                  <a:cubicBezTo>
                    <a:pt x="96649" y="91426"/>
                    <a:pt x="92229" y="91516"/>
                    <a:pt x="87775" y="91516"/>
                  </a:cubicBezTo>
                  <a:cubicBezTo>
                    <a:pt x="78848" y="91516"/>
                    <a:pt x="69781" y="91153"/>
                    <a:pt x="60932" y="91153"/>
                  </a:cubicBezTo>
                  <a:cubicBezTo>
                    <a:pt x="47409" y="91153"/>
                    <a:pt x="34393" y="92001"/>
                    <a:pt x="23159" y="96287"/>
                  </a:cubicBezTo>
                  <a:cubicBezTo>
                    <a:pt x="10836" y="100990"/>
                    <a:pt x="4013" y="108562"/>
                    <a:pt x="1" y="117039"/>
                  </a:cubicBezTo>
                  <a:lnTo>
                    <a:pt x="41244" y="117039"/>
                  </a:lnTo>
                  <a:cubicBezTo>
                    <a:pt x="43161" y="115991"/>
                    <a:pt x="45221" y="115027"/>
                    <a:pt x="47483" y="114170"/>
                  </a:cubicBezTo>
                  <a:cubicBezTo>
                    <a:pt x="58717" y="109878"/>
                    <a:pt x="71732" y="109028"/>
                    <a:pt x="85256" y="109028"/>
                  </a:cubicBezTo>
                  <a:cubicBezTo>
                    <a:pt x="94137" y="109028"/>
                    <a:pt x="103238" y="109394"/>
                    <a:pt x="112197" y="109394"/>
                  </a:cubicBezTo>
                  <a:cubicBezTo>
                    <a:pt x="116618" y="109394"/>
                    <a:pt x="121005" y="109305"/>
                    <a:pt x="125314" y="109038"/>
                  </a:cubicBezTo>
                  <a:cubicBezTo>
                    <a:pt x="155937" y="107133"/>
                    <a:pt x="184179" y="95084"/>
                    <a:pt x="196930" y="78499"/>
                  </a:cubicBezTo>
                  <a:cubicBezTo>
                    <a:pt x="208717" y="63152"/>
                    <a:pt x="209849" y="43125"/>
                    <a:pt x="233804" y="34017"/>
                  </a:cubicBezTo>
                  <a:cubicBezTo>
                    <a:pt x="247603" y="28778"/>
                    <a:pt x="265391" y="28874"/>
                    <a:pt x="281167" y="26385"/>
                  </a:cubicBezTo>
                  <a:lnTo>
                    <a:pt x="281167" y="1"/>
                  </a:ln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4" name="Google Shape;784;p14"/>
            <p:cNvSpPr/>
            <p:nvPr/>
          </p:nvSpPr>
          <p:spPr>
            <a:xfrm>
              <a:off x="2966464" y="3806218"/>
              <a:ext cx="152032" cy="146545"/>
            </a:xfrm>
            <a:custGeom>
              <a:avLst/>
              <a:gdLst/>
              <a:ahLst/>
              <a:cxnLst/>
              <a:rect l="l" t="t" r="r" b="b"/>
              <a:pathLst>
                <a:path w="4751" h="4604" extrusionOk="0">
                  <a:moveTo>
                    <a:pt x="2418" y="1"/>
                  </a:moveTo>
                  <a:cubicBezTo>
                    <a:pt x="1227" y="1"/>
                    <a:pt x="0" y="1034"/>
                    <a:pt x="0" y="2301"/>
                  </a:cubicBezTo>
                  <a:cubicBezTo>
                    <a:pt x="0" y="3574"/>
                    <a:pt x="1230" y="4604"/>
                    <a:pt x="2419" y="4604"/>
                  </a:cubicBezTo>
                  <a:cubicBezTo>
                    <a:pt x="2953" y="4604"/>
                    <a:pt x="3479" y="4396"/>
                    <a:pt x="3882" y="3908"/>
                  </a:cubicBezTo>
                  <a:cubicBezTo>
                    <a:pt x="3905" y="3884"/>
                    <a:pt x="3929" y="3849"/>
                    <a:pt x="3953" y="3825"/>
                  </a:cubicBezTo>
                  <a:cubicBezTo>
                    <a:pt x="4751" y="2860"/>
                    <a:pt x="4751" y="1753"/>
                    <a:pt x="3953" y="789"/>
                  </a:cubicBezTo>
                  <a:cubicBezTo>
                    <a:pt x="3929" y="765"/>
                    <a:pt x="3905" y="729"/>
                    <a:pt x="3882" y="694"/>
                  </a:cubicBezTo>
                  <a:cubicBezTo>
                    <a:pt x="3477" y="208"/>
                    <a:pt x="2951" y="1"/>
                    <a:pt x="2418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5" name="Google Shape;785;p14"/>
            <p:cNvSpPr/>
            <p:nvPr/>
          </p:nvSpPr>
          <p:spPr>
            <a:xfrm>
              <a:off x="1466479" y="3370685"/>
              <a:ext cx="198912" cy="196327"/>
            </a:xfrm>
            <a:custGeom>
              <a:avLst/>
              <a:gdLst/>
              <a:ahLst/>
              <a:cxnLst/>
              <a:rect l="l" t="t" r="r" b="b"/>
              <a:pathLst>
                <a:path w="6216" h="6168" extrusionOk="0">
                  <a:moveTo>
                    <a:pt x="3210" y="1"/>
                  </a:moveTo>
                  <a:cubicBezTo>
                    <a:pt x="3041" y="1"/>
                    <a:pt x="2872" y="20"/>
                    <a:pt x="2703" y="60"/>
                  </a:cubicBezTo>
                  <a:cubicBezTo>
                    <a:pt x="2286" y="71"/>
                    <a:pt x="1905" y="202"/>
                    <a:pt x="1560" y="417"/>
                  </a:cubicBezTo>
                  <a:cubicBezTo>
                    <a:pt x="1334" y="571"/>
                    <a:pt x="1120" y="726"/>
                    <a:pt x="917" y="917"/>
                  </a:cubicBezTo>
                  <a:cubicBezTo>
                    <a:pt x="762" y="1119"/>
                    <a:pt x="596" y="1333"/>
                    <a:pt x="441" y="1536"/>
                  </a:cubicBezTo>
                  <a:cubicBezTo>
                    <a:pt x="108" y="2048"/>
                    <a:pt x="72" y="2524"/>
                    <a:pt x="24" y="3108"/>
                  </a:cubicBezTo>
                  <a:cubicBezTo>
                    <a:pt x="12" y="3143"/>
                    <a:pt x="12" y="3167"/>
                    <a:pt x="12" y="3203"/>
                  </a:cubicBezTo>
                  <a:cubicBezTo>
                    <a:pt x="0" y="3608"/>
                    <a:pt x="84" y="3989"/>
                    <a:pt x="262" y="4346"/>
                  </a:cubicBezTo>
                  <a:cubicBezTo>
                    <a:pt x="381" y="4715"/>
                    <a:pt x="596" y="5036"/>
                    <a:pt x="882" y="5298"/>
                  </a:cubicBezTo>
                  <a:cubicBezTo>
                    <a:pt x="1084" y="5453"/>
                    <a:pt x="1286" y="5608"/>
                    <a:pt x="1477" y="5763"/>
                  </a:cubicBezTo>
                  <a:cubicBezTo>
                    <a:pt x="1941" y="6025"/>
                    <a:pt x="2441" y="6167"/>
                    <a:pt x="2977" y="6167"/>
                  </a:cubicBezTo>
                  <a:cubicBezTo>
                    <a:pt x="3013" y="6167"/>
                    <a:pt x="3037" y="6155"/>
                    <a:pt x="3072" y="6155"/>
                  </a:cubicBezTo>
                  <a:lnTo>
                    <a:pt x="3096" y="6155"/>
                  </a:lnTo>
                  <a:cubicBezTo>
                    <a:pt x="3122" y="6156"/>
                    <a:pt x="3148" y="6157"/>
                    <a:pt x="3174" y="6157"/>
                  </a:cubicBezTo>
                  <a:cubicBezTo>
                    <a:pt x="3562" y="6157"/>
                    <a:pt x="3929" y="6072"/>
                    <a:pt x="4275" y="5894"/>
                  </a:cubicBezTo>
                  <a:cubicBezTo>
                    <a:pt x="4656" y="5763"/>
                    <a:pt x="4989" y="5560"/>
                    <a:pt x="5263" y="5251"/>
                  </a:cubicBezTo>
                  <a:cubicBezTo>
                    <a:pt x="5442" y="5060"/>
                    <a:pt x="5608" y="4846"/>
                    <a:pt x="5751" y="4620"/>
                  </a:cubicBezTo>
                  <a:cubicBezTo>
                    <a:pt x="5858" y="4370"/>
                    <a:pt x="5965" y="4131"/>
                    <a:pt x="6061" y="3881"/>
                  </a:cubicBezTo>
                  <a:cubicBezTo>
                    <a:pt x="6192" y="3477"/>
                    <a:pt x="6216" y="3072"/>
                    <a:pt x="6120" y="2667"/>
                  </a:cubicBezTo>
                  <a:cubicBezTo>
                    <a:pt x="6120" y="2381"/>
                    <a:pt x="6049" y="2131"/>
                    <a:pt x="5906" y="1893"/>
                  </a:cubicBezTo>
                  <a:cubicBezTo>
                    <a:pt x="5787" y="1512"/>
                    <a:pt x="5573" y="1179"/>
                    <a:pt x="5275" y="905"/>
                  </a:cubicBezTo>
                  <a:cubicBezTo>
                    <a:pt x="5073" y="738"/>
                    <a:pt x="4858" y="583"/>
                    <a:pt x="4656" y="417"/>
                  </a:cubicBezTo>
                  <a:cubicBezTo>
                    <a:pt x="4406" y="321"/>
                    <a:pt x="4168" y="214"/>
                    <a:pt x="3918" y="107"/>
                  </a:cubicBezTo>
                  <a:cubicBezTo>
                    <a:pt x="3682" y="38"/>
                    <a:pt x="3446" y="1"/>
                    <a:pt x="3210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6" name="Google Shape;786;p14"/>
            <p:cNvSpPr/>
            <p:nvPr/>
          </p:nvSpPr>
          <p:spPr>
            <a:xfrm>
              <a:off x="1070501" y="4837740"/>
              <a:ext cx="198906" cy="153396"/>
            </a:xfrm>
            <a:custGeom>
              <a:avLst/>
              <a:gdLst/>
              <a:ahLst/>
              <a:cxnLst/>
              <a:rect l="l" t="t" r="r" b="b"/>
              <a:pathLst>
                <a:path w="9323" h="7228" extrusionOk="0">
                  <a:moveTo>
                    <a:pt x="4667" y="0"/>
                  </a:moveTo>
                  <a:cubicBezTo>
                    <a:pt x="12" y="0"/>
                    <a:pt x="0" y="7227"/>
                    <a:pt x="4667" y="7227"/>
                  </a:cubicBezTo>
                  <a:cubicBezTo>
                    <a:pt x="9311" y="7227"/>
                    <a:pt x="9323" y="0"/>
                    <a:pt x="4667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7" name="Google Shape;787;p14"/>
            <p:cNvSpPr/>
            <p:nvPr/>
          </p:nvSpPr>
          <p:spPr>
            <a:xfrm>
              <a:off x="6951328" y="3699713"/>
              <a:ext cx="152064" cy="146545"/>
            </a:xfrm>
            <a:custGeom>
              <a:avLst/>
              <a:gdLst/>
              <a:ahLst/>
              <a:cxnLst/>
              <a:rect l="l" t="t" r="r" b="b"/>
              <a:pathLst>
                <a:path w="4752" h="4604" extrusionOk="0">
                  <a:moveTo>
                    <a:pt x="2419" y="1"/>
                  </a:moveTo>
                  <a:cubicBezTo>
                    <a:pt x="1228" y="1"/>
                    <a:pt x="1" y="1035"/>
                    <a:pt x="1" y="2301"/>
                  </a:cubicBezTo>
                  <a:cubicBezTo>
                    <a:pt x="1" y="3574"/>
                    <a:pt x="1230" y="4604"/>
                    <a:pt x="2419" y="4604"/>
                  </a:cubicBezTo>
                  <a:cubicBezTo>
                    <a:pt x="2953" y="4604"/>
                    <a:pt x="3480" y="4396"/>
                    <a:pt x="3882" y="3909"/>
                  </a:cubicBezTo>
                  <a:cubicBezTo>
                    <a:pt x="3906" y="3873"/>
                    <a:pt x="3930" y="3849"/>
                    <a:pt x="3953" y="3813"/>
                  </a:cubicBezTo>
                  <a:cubicBezTo>
                    <a:pt x="4751" y="2861"/>
                    <a:pt x="4751" y="1754"/>
                    <a:pt x="3953" y="789"/>
                  </a:cubicBezTo>
                  <a:cubicBezTo>
                    <a:pt x="3930" y="753"/>
                    <a:pt x="3906" y="730"/>
                    <a:pt x="3882" y="694"/>
                  </a:cubicBezTo>
                  <a:cubicBezTo>
                    <a:pt x="3477" y="208"/>
                    <a:pt x="2951" y="1"/>
                    <a:pt x="2419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8" name="Google Shape;788;p14"/>
            <p:cNvSpPr/>
            <p:nvPr/>
          </p:nvSpPr>
          <p:spPr>
            <a:xfrm>
              <a:off x="5194144" y="3113810"/>
              <a:ext cx="198912" cy="196423"/>
            </a:xfrm>
            <a:custGeom>
              <a:avLst/>
              <a:gdLst/>
              <a:ahLst/>
              <a:cxnLst/>
              <a:rect l="l" t="t" r="r" b="b"/>
              <a:pathLst>
                <a:path w="6216" h="6171" extrusionOk="0">
                  <a:moveTo>
                    <a:pt x="3232" y="0"/>
                  </a:moveTo>
                  <a:cubicBezTo>
                    <a:pt x="3055" y="0"/>
                    <a:pt x="2879" y="22"/>
                    <a:pt x="2704" y="63"/>
                  </a:cubicBezTo>
                  <a:cubicBezTo>
                    <a:pt x="2299" y="75"/>
                    <a:pt x="1918" y="194"/>
                    <a:pt x="1561" y="420"/>
                  </a:cubicBezTo>
                  <a:cubicBezTo>
                    <a:pt x="1334" y="563"/>
                    <a:pt x="1120" y="730"/>
                    <a:pt x="918" y="908"/>
                  </a:cubicBezTo>
                  <a:cubicBezTo>
                    <a:pt x="763" y="1123"/>
                    <a:pt x="608" y="1325"/>
                    <a:pt x="441" y="1539"/>
                  </a:cubicBezTo>
                  <a:cubicBezTo>
                    <a:pt x="120" y="2039"/>
                    <a:pt x="72" y="2527"/>
                    <a:pt x="25" y="3111"/>
                  </a:cubicBezTo>
                  <a:cubicBezTo>
                    <a:pt x="25" y="3147"/>
                    <a:pt x="13" y="3170"/>
                    <a:pt x="13" y="3206"/>
                  </a:cubicBezTo>
                  <a:cubicBezTo>
                    <a:pt x="1" y="3611"/>
                    <a:pt x="84" y="3992"/>
                    <a:pt x="275" y="4349"/>
                  </a:cubicBezTo>
                  <a:cubicBezTo>
                    <a:pt x="394" y="4718"/>
                    <a:pt x="596" y="5028"/>
                    <a:pt x="882" y="5302"/>
                  </a:cubicBezTo>
                  <a:cubicBezTo>
                    <a:pt x="1084" y="5456"/>
                    <a:pt x="1287" y="5611"/>
                    <a:pt x="1477" y="5766"/>
                  </a:cubicBezTo>
                  <a:cubicBezTo>
                    <a:pt x="1942" y="6028"/>
                    <a:pt x="2442" y="6159"/>
                    <a:pt x="2977" y="6171"/>
                  </a:cubicBezTo>
                  <a:cubicBezTo>
                    <a:pt x="3013" y="6159"/>
                    <a:pt x="3037" y="6159"/>
                    <a:pt x="3073" y="6159"/>
                  </a:cubicBezTo>
                  <a:lnTo>
                    <a:pt x="3097" y="6159"/>
                  </a:lnTo>
                  <a:cubicBezTo>
                    <a:pt x="3122" y="6160"/>
                    <a:pt x="3148" y="6160"/>
                    <a:pt x="3174" y="6160"/>
                  </a:cubicBezTo>
                  <a:cubicBezTo>
                    <a:pt x="3563" y="6160"/>
                    <a:pt x="3940" y="6076"/>
                    <a:pt x="4275" y="5897"/>
                  </a:cubicBezTo>
                  <a:cubicBezTo>
                    <a:pt x="4656" y="5766"/>
                    <a:pt x="4990" y="5552"/>
                    <a:pt x="5263" y="5254"/>
                  </a:cubicBezTo>
                  <a:cubicBezTo>
                    <a:pt x="5454" y="5052"/>
                    <a:pt x="5609" y="4837"/>
                    <a:pt x="5764" y="4623"/>
                  </a:cubicBezTo>
                  <a:cubicBezTo>
                    <a:pt x="5859" y="4373"/>
                    <a:pt x="5966" y="4135"/>
                    <a:pt x="6073" y="3885"/>
                  </a:cubicBezTo>
                  <a:cubicBezTo>
                    <a:pt x="6192" y="3480"/>
                    <a:pt x="6216" y="3075"/>
                    <a:pt x="6121" y="2658"/>
                  </a:cubicBezTo>
                  <a:cubicBezTo>
                    <a:pt x="6121" y="2385"/>
                    <a:pt x="6049" y="2123"/>
                    <a:pt x="5918" y="1885"/>
                  </a:cubicBezTo>
                  <a:cubicBezTo>
                    <a:pt x="5787" y="1504"/>
                    <a:pt x="5573" y="1182"/>
                    <a:pt x="5275" y="896"/>
                  </a:cubicBezTo>
                  <a:cubicBezTo>
                    <a:pt x="5073" y="742"/>
                    <a:pt x="4871" y="587"/>
                    <a:pt x="4656" y="420"/>
                  </a:cubicBezTo>
                  <a:cubicBezTo>
                    <a:pt x="4418" y="325"/>
                    <a:pt x="4168" y="218"/>
                    <a:pt x="3930" y="110"/>
                  </a:cubicBezTo>
                  <a:cubicBezTo>
                    <a:pt x="3694" y="36"/>
                    <a:pt x="3462" y="0"/>
                    <a:pt x="3232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9" name="Google Shape;789;p14"/>
            <p:cNvSpPr/>
            <p:nvPr/>
          </p:nvSpPr>
          <p:spPr>
            <a:xfrm>
              <a:off x="8691145" y="1128850"/>
              <a:ext cx="88800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90" name="Google Shape;790;p14"/>
          <p:cNvGrpSpPr/>
          <p:nvPr/>
        </p:nvGrpSpPr>
        <p:grpSpPr>
          <a:xfrm>
            <a:off x="180967" y="87018"/>
            <a:ext cx="11966755" cy="6692645"/>
            <a:chOff x="135725" y="65263"/>
            <a:chExt cx="8975066" cy="5019484"/>
          </a:xfrm>
        </p:grpSpPr>
        <p:sp>
          <p:nvSpPr>
            <p:cNvPr id="791" name="Google Shape;791;p14"/>
            <p:cNvSpPr/>
            <p:nvPr/>
          </p:nvSpPr>
          <p:spPr>
            <a:xfrm>
              <a:off x="8600354" y="115167"/>
              <a:ext cx="298406" cy="230067"/>
            </a:xfrm>
            <a:custGeom>
              <a:avLst/>
              <a:gdLst/>
              <a:ahLst/>
              <a:cxnLst/>
              <a:rect l="l" t="t" r="r" b="b"/>
              <a:pathLst>
                <a:path w="9323" h="7228" extrusionOk="0">
                  <a:moveTo>
                    <a:pt x="4667" y="0"/>
                  </a:moveTo>
                  <a:cubicBezTo>
                    <a:pt x="12" y="0"/>
                    <a:pt x="0" y="7227"/>
                    <a:pt x="4667" y="7227"/>
                  </a:cubicBezTo>
                  <a:cubicBezTo>
                    <a:pt x="9311" y="7227"/>
                    <a:pt x="9323" y="0"/>
                    <a:pt x="4667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2" name="Google Shape;792;p14"/>
            <p:cNvSpPr/>
            <p:nvPr/>
          </p:nvSpPr>
          <p:spPr>
            <a:xfrm>
              <a:off x="246145" y="4197725"/>
              <a:ext cx="88821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3" name="Google Shape;793;p14"/>
            <p:cNvSpPr/>
            <p:nvPr/>
          </p:nvSpPr>
          <p:spPr>
            <a:xfrm>
              <a:off x="6054120" y="4949125"/>
              <a:ext cx="88821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4" name="Google Shape;794;p14"/>
            <p:cNvSpPr/>
            <p:nvPr/>
          </p:nvSpPr>
          <p:spPr>
            <a:xfrm>
              <a:off x="9021970" y="448500"/>
              <a:ext cx="88821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5" name="Google Shape;795;p14"/>
            <p:cNvSpPr/>
            <p:nvPr/>
          </p:nvSpPr>
          <p:spPr>
            <a:xfrm>
              <a:off x="8898745" y="688925"/>
              <a:ext cx="88821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6" name="Google Shape;796;p14"/>
            <p:cNvSpPr/>
            <p:nvPr/>
          </p:nvSpPr>
          <p:spPr>
            <a:xfrm>
              <a:off x="395554" y="4848692"/>
              <a:ext cx="298406" cy="230067"/>
            </a:xfrm>
            <a:custGeom>
              <a:avLst/>
              <a:gdLst/>
              <a:ahLst/>
              <a:cxnLst/>
              <a:rect l="l" t="t" r="r" b="b"/>
              <a:pathLst>
                <a:path w="9323" h="7228" extrusionOk="0">
                  <a:moveTo>
                    <a:pt x="4667" y="0"/>
                  </a:moveTo>
                  <a:cubicBezTo>
                    <a:pt x="12" y="0"/>
                    <a:pt x="0" y="7227"/>
                    <a:pt x="4667" y="7227"/>
                  </a:cubicBezTo>
                  <a:cubicBezTo>
                    <a:pt x="9311" y="7227"/>
                    <a:pt x="9323" y="0"/>
                    <a:pt x="4667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7" name="Google Shape;797;p14"/>
            <p:cNvSpPr/>
            <p:nvPr/>
          </p:nvSpPr>
          <p:spPr>
            <a:xfrm>
              <a:off x="8898745" y="3769475"/>
              <a:ext cx="88821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8" name="Google Shape;798;p14"/>
            <p:cNvSpPr/>
            <p:nvPr/>
          </p:nvSpPr>
          <p:spPr>
            <a:xfrm>
              <a:off x="795168" y="112688"/>
              <a:ext cx="132709" cy="132876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9" name="Google Shape;799;p14"/>
            <p:cNvSpPr/>
            <p:nvPr/>
          </p:nvSpPr>
          <p:spPr>
            <a:xfrm>
              <a:off x="6252975" y="65263"/>
              <a:ext cx="227398" cy="227700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0" name="Google Shape;800;p14"/>
            <p:cNvSpPr/>
            <p:nvPr/>
          </p:nvSpPr>
          <p:spPr>
            <a:xfrm>
              <a:off x="135725" y="112688"/>
              <a:ext cx="132709" cy="132876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1" name="Google Shape;801;p14"/>
            <p:cNvSpPr/>
            <p:nvPr/>
          </p:nvSpPr>
          <p:spPr>
            <a:xfrm>
              <a:off x="135725" y="601088"/>
              <a:ext cx="132709" cy="132876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2" name="Google Shape;802;p14"/>
            <p:cNvSpPr/>
            <p:nvPr/>
          </p:nvSpPr>
          <p:spPr>
            <a:xfrm>
              <a:off x="8673300" y="4718075"/>
              <a:ext cx="366171" cy="366672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03" name="Google Shape;803;p14"/>
          <p:cNvSpPr txBox="1">
            <a:spLocks noGrp="1"/>
          </p:cNvSpPr>
          <p:nvPr>
            <p:ph type="title"/>
          </p:nvPr>
        </p:nvSpPr>
        <p:spPr>
          <a:xfrm>
            <a:off x="2992811" y="4437665"/>
            <a:ext cx="60852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804" name="Google Shape;804;p14"/>
          <p:cNvSpPr txBox="1">
            <a:spLocks noGrp="1"/>
          </p:cNvSpPr>
          <p:nvPr>
            <p:ph type="subTitle" idx="1"/>
          </p:nvPr>
        </p:nvSpPr>
        <p:spPr>
          <a:xfrm>
            <a:off x="1944211" y="1757151"/>
            <a:ext cx="8303600" cy="232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43200869"/>
      </p:ext>
    </p:extLst>
  </p:cSld>
  <p:clrMapOvr>
    <a:masterClrMapping/>
  </p:clrMapOvr>
  <p:transition spd="slow">
    <p:push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ext">
  <p:cSld name="Title and Text">
    <p:spTree>
      <p:nvGrpSpPr>
        <p:cNvPr id="1" name="Shape 8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6" name="Google Shape;806;p15"/>
          <p:cNvGrpSpPr/>
          <p:nvPr/>
        </p:nvGrpSpPr>
        <p:grpSpPr>
          <a:xfrm>
            <a:off x="273933" y="33"/>
            <a:ext cx="11918267" cy="6858000"/>
            <a:chOff x="205450" y="25"/>
            <a:chExt cx="8938700" cy="5143500"/>
          </a:xfrm>
        </p:grpSpPr>
        <p:cxnSp>
          <p:nvCxnSpPr>
            <p:cNvPr id="807" name="Google Shape;807;p15"/>
            <p:cNvCxnSpPr/>
            <p:nvPr/>
          </p:nvCxnSpPr>
          <p:spPr>
            <a:xfrm>
              <a:off x="205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8" name="Google Shape;808;p15"/>
            <p:cNvCxnSpPr/>
            <p:nvPr/>
          </p:nvCxnSpPr>
          <p:spPr>
            <a:xfrm>
              <a:off x="424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9" name="Google Shape;809;p15"/>
            <p:cNvCxnSpPr/>
            <p:nvPr/>
          </p:nvCxnSpPr>
          <p:spPr>
            <a:xfrm>
              <a:off x="643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0" name="Google Shape;810;p15"/>
            <p:cNvCxnSpPr/>
            <p:nvPr/>
          </p:nvCxnSpPr>
          <p:spPr>
            <a:xfrm>
              <a:off x="862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1" name="Google Shape;811;p15"/>
            <p:cNvCxnSpPr/>
            <p:nvPr/>
          </p:nvCxnSpPr>
          <p:spPr>
            <a:xfrm>
              <a:off x="1080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2" name="Google Shape;812;p15"/>
            <p:cNvCxnSpPr/>
            <p:nvPr/>
          </p:nvCxnSpPr>
          <p:spPr>
            <a:xfrm>
              <a:off x="1299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3" name="Google Shape;813;p15"/>
            <p:cNvCxnSpPr/>
            <p:nvPr/>
          </p:nvCxnSpPr>
          <p:spPr>
            <a:xfrm>
              <a:off x="1518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4" name="Google Shape;814;p15"/>
            <p:cNvCxnSpPr/>
            <p:nvPr/>
          </p:nvCxnSpPr>
          <p:spPr>
            <a:xfrm>
              <a:off x="1737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5" name="Google Shape;815;p15"/>
            <p:cNvCxnSpPr/>
            <p:nvPr/>
          </p:nvCxnSpPr>
          <p:spPr>
            <a:xfrm>
              <a:off x="1956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6" name="Google Shape;816;p15"/>
            <p:cNvCxnSpPr/>
            <p:nvPr/>
          </p:nvCxnSpPr>
          <p:spPr>
            <a:xfrm>
              <a:off x="2175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7" name="Google Shape;817;p15"/>
            <p:cNvCxnSpPr/>
            <p:nvPr/>
          </p:nvCxnSpPr>
          <p:spPr>
            <a:xfrm>
              <a:off x="2394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8" name="Google Shape;818;p15"/>
            <p:cNvCxnSpPr/>
            <p:nvPr/>
          </p:nvCxnSpPr>
          <p:spPr>
            <a:xfrm>
              <a:off x="2613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9" name="Google Shape;819;p15"/>
            <p:cNvCxnSpPr/>
            <p:nvPr/>
          </p:nvCxnSpPr>
          <p:spPr>
            <a:xfrm>
              <a:off x="2831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0" name="Google Shape;820;p15"/>
            <p:cNvCxnSpPr/>
            <p:nvPr/>
          </p:nvCxnSpPr>
          <p:spPr>
            <a:xfrm>
              <a:off x="3050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1" name="Google Shape;821;p15"/>
            <p:cNvCxnSpPr/>
            <p:nvPr/>
          </p:nvCxnSpPr>
          <p:spPr>
            <a:xfrm>
              <a:off x="3269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2" name="Google Shape;822;p15"/>
            <p:cNvCxnSpPr/>
            <p:nvPr/>
          </p:nvCxnSpPr>
          <p:spPr>
            <a:xfrm>
              <a:off x="3488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3" name="Google Shape;823;p15"/>
            <p:cNvCxnSpPr/>
            <p:nvPr/>
          </p:nvCxnSpPr>
          <p:spPr>
            <a:xfrm>
              <a:off x="3707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4" name="Google Shape;824;p15"/>
            <p:cNvCxnSpPr/>
            <p:nvPr/>
          </p:nvCxnSpPr>
          <p:spPr>
            <a:xfrm>
              <a:off x="3926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5" name="Google Shape;825;p15"/>
            <p:cNvCxnSpPr/>
            <p:nvPr/>
          </p:nvCxnSpPr>
          <p:spPr>
            <a:xfrm>
              <a:off x="4145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6" name="Google Shape;826;p15"/>
            <p:cNvCxnSpPr/>
            <p:nvPr/>
          </p:nvCxnSpPr>
          <p:spPr>
            <a:xfrm>
              <a:off x="4364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7" name="Google Shape;827;p15"/>
            <p:cNvCxnSpPr/>
            <p:nvPr/>
          </p:nvCxnSpPr>
          <p:spPr>
            <a:xfrm>
              <a:off x="4582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8" name="Google Shape;828;p15"/>
            <p:cNvCxnSpPr/>
            <p:nvPr/>
          </p:nvCxnSpPr>
          <p:spPr>
            <a:xfrm rot="10800000">
              <a:off x="6863550" y="2061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9" name="Google Shape;829;p15"/>
            <p:cNvCxnSpPr/>
            <p:nvPr/>
          </p:nvCxnSpPr>
          <p:spPr>
            <a:xfrm rot="10800000">
              <a:off x="6863550" y="1842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0" name="Google Shape;830;p15"/>
            <p:cNvCxnSpPr/>
            <p:nvPr/>
          </p:nvCxnSpPr>
          <p:spPr>
            <a:xfrm rot="10800000">
              <a:off x="6863550" y="16237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1" name="Google Shape;831;p15"/>
            <p:cNvCxnSpPr/>
            <p:nvPr/>
          </p:nvCxnSpPr>
          <p:spPr>
            <a:xfrm rot="10800000">
              <a:off x="6863550" y="14048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2" name="Google Shape;832;p15"/>
            <p:cNvCxnSpPr/>
            <p:nvPr/>
          </p:nvCxnSpPr>
          <p:spPr>
            <a:xfrm rot="10800000">
              <a:off x="6863550" y="11859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3" name="Google Shape;833;p15"/>
            <p:cNvCxnSpPr/>
            <p:nvPr/>
          </p:nvCxnSpPr>
          <p:spPr>
            <a:xfrm rot="10800000">
              <a:off x="6863550" y="9671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4" name="Google Shape;834;p15"/>
            <p:cNvCxnSpPr/>
            <p:nvPr/>
          </p:nvCxnSpPr>
          <p:spPr>
            <a:xfrm rot="10800000">
              <a:off x="6863550" y="7482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5" name="Google Shape;835;p15"/>
            <p:cNvCxnSpPr/>
            <p:nvPr/>
          </p:nvCxnSpPr>
          <p:spPr>
            <a:xfrm rot="10800000">
              <a:off x="6863550" y="5293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6" name="Google Shape;836;p15"/>
            <p:cNvCxnSpPr/>
            <p:nvPr/>
          </p:nvCxnSpPr>
          <p:spPr>
            <a:xfrm rot="10800000">
              <a:off x="6863550" y="310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7" name="Google Shape;837;p15"/>
            <p:cNvCxnSpPr/>
            <p:nvPr/>
          </p:nvCxnSpPr>
          <p:spPr>
            <a:xfrm rot="10800000">
              <a:off x="6863550" y="91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8" name="Google Shape;838;p15"/>
            <p:cNvCxnSpPr/>
            <p:nvPr/>
          </p:nvCxnSpPr>
          <p:spPr>
            <a:xfrm rot="10800000">
              <a:off x="6863550" y="-127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9" name="Google Shape;839;p15"/>
            <p:cNvCxnSpPr/>
            <p:nvPr/>
          </p:nvCxnSpPr>
          <p:spPr>
            <a:xfrm rot="10800000">
              <a:off x="6863550" y="-346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0" name="Google Shape;840;p15"/>
            <p:cNvCxnSpPr/>
            <p:nvPr/>
          </p:nvCxnSpPr>
          <p:spPr>
            <a:xfrm rot="10800000">
              <a:off x="6863550" y="-5650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1" name="Google Shape;841;p15"/>
            <p:cNvCxnSpPr/>
            <p:nvPr/>
          </p:nvCxnSpPr>
          <p:spPr>
            <a:xfrm rot="10800000">
              <a:off x="6863550" y="-7838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2" name="Google Shape;842;p15"/>
            <p:cNvCxnSpPr/>
            <p:nvPr/>
          </p:nvCxnSpPr>
          <p:spPr>
            <a:xfrm rot="10800000">
              <a:off x="6863550" y="-10027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3" name="Google Shape;843;p15"/>
            <p:cNvCxnSpPr/>
            <p:nvPr/>
          </p:nvCxnSpPr>
          <p:spPr>
            <a:xfrm rot="10800000">
              <a:off x="6863550" y="-12216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4" name="Google Shape;844;p15"/>
            <p:cNvCxnSpPr/>
            <p:nvPr/>
          </p:nvCxnSpPr>
          <p:spPr>
            <a:xfrm rot="10800000">
              <a:off x="6863550" y="-14405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5" name="Google Shape;845;p15"/>
            <p:cNvCxnSpPr/>
            <p:nvPr/>
          </p:nvCxnSpPr>
          <p:spPr>
            <a:xfrm rot="10800000">
              <a:off x="6863550" y="-16593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6" name="Google Shape;846;p15"/>
            <p:cNvCxnSpPr/>
            <p:nvPr/>
          </p:nvCxnSpPr>
          <p:spPr>
            <a:xfrm rot="10800000">
              <a:off x="6863550" y="-1878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7" name="Google Shape;847;p15"/>
            <p:cNvCxnSpPr/>
            <p:nvPr/>
          </p:nvCxnSpPr>
          <p:spPr>
            <a:xfrm rot="10800000">
              <a:off x="6863550" y="-2097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8" name="Google Shape;848;p15"/>
            <p:cNvCxnSpPr/>
            <p:nvPr/>
          </p:nvCxnSpPr>
          <p:spPr>
            <a:xfrm rot="10800000">
              <a:off x="6863550" y="2267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9" name="Google Shape;849;p15"/>
            <p:cNvCxnSpPr/>
            <p:nvPr/>
          </p:nvCxnSpPr>
          <p:spPr>
            <a:xfrm rot="10800000">
              <a:off x="6863550" y="2473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0" name="Google Shape;850;p15"/>
            <p:cNvCxnSpPr/>
            <p:nvPr/>
          </p:nvCxnSpPr>
          <p:spPr>
            <a:xfrm rot="10800000">
              <a:off x="6863550" y="2679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851" name="Google Shape;851;p15"/>
          <p:cNvGrpSpPr/>
          <p:nvPr/>
        </p:nvGrpSpPr>
        <p:grpSpPr>
          <a:xfrm>
            <a:off x="-1607512" y="-2169798"/>
            <a:ext cx="15619879" cy="11480487"/>
            <a:chOff x="-1205634" y="-1627349"/>
            <a:chExt cx="11714909" cy="8610365"/>
          </a:xfrm>
        </p:grpSpPr>
        <p:sp>
          <p:nvSpPr>
            <p:cNvPr id="852" name="Google Shape;852;p15"/>
            <p:cNvSpPr/>
            <p:nvPr/>
          </p:nvSpPr>
          <p:spPr>
            <a:xfrm rot="-3619355">
              <a:off x="4179282" y="-2881356"/>
              <a:ext cx="1042786" cy="11157813"/>
            </a:xfrm>
            <a:prstGeom prst="rect">
              <a:avLst/>
            </a:pr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3" name="Google Shape;853;p15"/>
            <p:cNvSpPr/>
            <p:nvPr/>
          </p:nvSpPr>
          <p:spPr>
            <a:xfrm rot="3702156">
              <a:off x="4075600" y="-2950029"/>
              <a:ext cx="1042932" cy="11157878"/>
            </a:xfrm>
            <a:prstGeom prst="rect">
              <a:avLst/>
            </a:pr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4" name="Google Shape;854;p15"/>
            <p:cNvSpPr/>
            <p:nvPr/>
          </p:nvSpPr>
          <p:spPr>
            <a:xfrm rot="-3605616">
              <a:off x="3369247" y="-1829026"/>
              <a:ext cx="1042752" cy="11157884"/>
            </a:xfrm>
            <a:prstGeom prst="rect">
              <a:avLst/>
            </a:pr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5" name="Google Shape;855;p15"/>
            <p:cNvSpPr/>
            <p:nvPr/>
          </p:nvSpPr>
          <p:spPr>
            <a:xfrm rot="-3619355">
              <a:off x="4882482" y="-3991306"/>
              <a:ext cx="1042786" cy="11157813"/>
            </a:xfrm>
            <a:prstGeom prst="rect">
              <a:avLst/>
            </a:prstGeom>
            <a:solidFill>
              <a:schemeClr val="accent4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6" name="Google Shape;856;p15"/>
            <p:cNvSpPr/>
            <p:nvPr/>
          </p:nvSpPr>
          <p:spPr>
            <a:xfrm rot="3702156">
              <a:off x="3432450" y="-4102629"/>
              <a:ext cx="1042932" cy="11157878"/>
            </a:xfrm>
            <a:prstGeom prst="rect">
              <a:avLst/>
            </a:pr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7" name="Google Shape;857;p15"/>
            <p:cNvSpPr/>
            <p:nvPr/>
          </p:nvSpPr>
          <p:spPr>
            <a:xfrm rot="3702156">
              <a:off x="4638075" y="-1829004"/>
              <a:ext cx="1042932" cy="11157878"/>
            </a:xfrm>
            <a:prstGeom prst="rect">
              <a:avLst/>
            </a:pr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58" name="Google Shape;858;p15"/>
          <p:cNvGrpSpPr/>
          <p:nvPr/>
        </p:nvGrpSpPr>
        <p:grpSpPr>
          <a:xfrm>
            <a:off x="61701" y="-15"/>
            <a:ext cx="11980900" cy="6763924"/>
            <a:chOff x="46275" y="-12"/>
            <a:chExt cx="8985675" cy="5072943"/>
          </a:xfrm>
        </p:grpSpPr>
        <p:sp>
          <p:nvSpPr>
            <p:cNvPr id="859" name="Google Shape;859;p15"/>
            <p:cNvSpPr/>
            <p:nvPr/>
          </p:nvSpPr>
          <p:spPr>
            <a:xfrm>
              <a:off x="89425" y="2468323"/>
              <a:ext cx="206661" cy="206911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0" name="Google Shape;860;p15"/>
            <p:cNvSpPr/>
            <p:nvPr/>
          </p:nvSpPr>
          <p:spPr>
            <a:xfrm>
              <a:off x="8789949" y="2606750"/>
              <a:ext cx="242002" cy="242325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1" name="Google Shape;861;p15"/>
            <p:cNvSpPr/>
            <p:nvPr/>
          </p:nvSpPr>
          <p:spPr>
            <a:xfrm>
              <a:off x="4439688" y="4865996"/>
              <a:ext cx="206661" cy="206934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2" name="Google Shape;862;p15"/>
            <p:cNvSpPr/>
            <p:nvPr/>
          </p:nvSpPr>
          <p:spPr>
            <a:xfrm>
              <a:off x="4439688" y="53134"/>
              <a:ext cx="206661" cy="206934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63" name="Google Shape;863;p15"/>
            <p:cNvGrpSpPr/>
            <p:nvPr/>
          </p:nvGrpSpPr>
          <p:grpSpPr>
            <a:xfrm>
              <a:off x="46275" y="-12"/>
              <a:ext cx="8965650" cy="5007825"/>
              <a:chOff x="46275" y="-12"/>
              <a:chExt cx="8965650" cy="5007825"/>
            </a:xfrm>
          </p:grpSpPr>
          <p:sp>
            <p:nvSpPr>
              <p:cNvPr id="864" name="Google Shape;864;p15"/>
              <p:cNvSpPr/>
              <p:nvPr/>
            </p:nvSpPr>
            <p:spPr>
              <a:xfrm>
                <a:off x="8529100" y="67688"/>
                <a:ext cx="227400" cy="2274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5" name="Google Shape;865;p15"/>
              <p:cNvSpPr/>
              <p:nvPr/>
            </p:nvSpPr>
            <p:spPr>
              <a:xfrm>
                <a:off x="2515900" y="4890788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6" name="Google Shape;866;p15"/>
              <p:cNvSpPr/>
              <p:nvPr/>
            </p:nvSpPr>
            <p:spPr>
              <a:xfrm>
                <a:off x="748825" y="4905813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7" name="Google Shape;867;p15"/>
              <p:cNvSpPr/>
              <p:nvPr/>
            </p:nvSpPr>
            <p:spPr>
              <a:xfrm>
                <a:off x="46275" y="4711063"/>
                <a:ext cx="227400" cy="2274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8" name="Google Shape;868;p15"/>
              <p:cNvSpPr/>
              <p:nvPr/>
            </p:nvSpPr>
            <p:spPr>
              <a:xfrm>
                <a:off x="5994675" y="-12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9" name="Google Shape;869;p15"/>
              <p:cNvSpPr/>
              <p:nvPr/>
            </p:nvSpPr>
            <p:spPr>
              <a:xfrm>
                <a:off x="8909925" y="1607888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870" name="Google Shape;870;p15"/>
          <p:cNvSpPr/>
          <p:nvPr/>
        </p:nvSpPr>
        <p:spPr>
          <a:xfrm>
            <a:off x="511700" y="466300"/>
            <a:ext cx="11168400" cy="5910400"/>
          </a:xfrm>
          <a:prstGeom prst="roundRect">
            <a:avLst>
              <a:gd name="adj" fmla="val 6898"/>
            </a:avLst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1" name="Google Shape;871;p15"/>
          <p:cNvSpPr txBox="1">
            <a:spLocks noGrp="1"/>
          </p:cNvSpPr>
          <p:nvPr>
            <p:ph type="subTitle" idx="1"/>
          </p:nvPr>
        </p:nvSpPr>
        <p:spPr>
          <a:xfrm>
            <a:off x="1475967" y="2916700"/>
            <a:ext cx="4080000" cy="141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2" name="Google Shape;872;p15"/>
          <p:cNvSpPr txBox="1">
            <a:spLocks noGrp="1"/>
          </p:cNvSpPr>
          <p:nvPr>
            <p:ph type="title"/>
          </p:nvPr>
        </p:nvSpPr>
        <p:spPr>
          <a:xfrm>
            <a:off x="1475967" y="1961533"/>
            <a:ext cx="4080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8040606"/>
      </p:ext>
    </p:extLst>
  </p:cSld>
  <p:clrMapOvr>
    <a:masterClrMapping/>
  </p:clrMapOvr>
  <p:transition spd="slow">
    <p:push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hree columns">
  <p:cSld name="Title and three columns">
    <p:spTree>
      <p:nvGrpSpPr>
        <p:cNvPr id="1" name="Shape 8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4" name="Google Shape;874;p16"/>
          <p:cNvGrpSpPr/>
          <p:nvPr/>
        </p:nvGrpSpPr>
        <p:grpSpPr>
          <a:xfrm>
            <a:off x="273933" y="33"/>
            <a:ext cx="11918267" cy="6858000"/>
            <a:chOff x="205450" y="25"/>
            <a:chExt cx="8938700" cy="5143500"/>
          </a:xfrm>
        </p:grpSpPr>
        <p:cxnSp>
          <p:nvCxnSpPr>
            <p:cNvPr id="875" name="Google Shape;875;p16"/>
            <p:cNvCxnSpPr/>
            <p:nvPr/>
          </p:nvCxnSpPr>
          <p:spPr>
            <a:xfrm>
              <a:off x="205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76" name="Google Shape;876;p16"/>
            <p:cNvCxnSpPr/>
            <p:nvPr/>
          </p:nvCxnSpPr>
          <p:spPr>
            <a:xfrm>
              <a:off x="424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77" name="Google Shape;877;p16"/>
            <p:cNvCxnSpPr/>
            <p:nvPr/>
          </p:nvCxnSpPr>
          <p:spPr>
            <a:xfrm>
              <a:off x="643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78" name="Google Shape;878;p16"/>
            <p:cNvCxnSpPr/>
            <p:nvPr/>
          </p:nvCxnSpPr>
          <p:spPr>
            <a:xfrm>
              <a:off x="862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79" name="Google Shape;879;p16"/>
            <p:cNvCxnSpPr/>
            <p:nvPr/>
          </p:nvCxnSpPr>
          <p:spPr>
            <a:xfrm>
              <a:off x="1080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0" name="Google Shape;880;p16"/>
            <p:cNvCxnSpPr/>
            <p:nvPr/>
          </p:nvCxnSpPr>
          <p:spPr>
            <a:xfrm>
              <a:off x="1299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1" name="Google Shape;881;p16"/>
            <p:cNvCxnSpPr/>
            <p:nvPr/>
          </p:nvCxnSpPr>
          <p:spPr>
            <a:xfrm>
              <a:off x="1518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2" name="Google Shape;882;p16"/>
            <p:cNvCxnSpPr/>
            <p:nvPr/>
          </p:nvCxnSpPr>
          <p:spPr>
            <a:xfrm>
              <a:off x="1737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3" name="Google Shape;883;p16"/>
            <p:cNvCxnSpPr/>
            <p:nvPr/>
          </p:nvCxnSpPr>
          <p:spPr>
            <a:xfrm>
              <a:off x="1956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4" name="Google Shape;884;p16"/>
            <p:cNvCxnSpPr/>
            <p:nvPr/>
          </p:nvCxnSpPr>
          <p:spPr>
            <a:xfrm>
              <a:off x="2175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5" name="Google Shape;885;p16"/>
            <p:cNvCxnSpPr/>
            <p:nvPr/>
          </p:nvCxnSpPr>
          <p:spPr>
            <a:xfrm>
              <a:off x="2394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6" name="Google Shape;886;p16"/>
            <p:cNvCxnSpPr/>
            <p:nvPr/>
          </p:nvCxnSpPr>
          <p:spPr>
            <a:xfrm>
              <a:off x="2613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7" name="Google Shape;887;p16"/>
            <p:cNvCxnSpPr/>
            <p:nvPr/>
          </p:nvCxnSpPr>
          <p:spPr>
            <a:xfrm>
              <a:off x="2831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8" name="Google Shape;888;p16"/>
            <p:cNvCxnSpPr/>
            <p:nvPr/>
          </p:nvCxnSpPr>
          <p:spPr>
            <a:xfrm>
              <a:off x="3050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9" name="Google Shape;889;p16"/>
            <p:cNvCxnSpPr/>
            <p:nvPr/>
          </p:nvCxnSpPr>
          <p:spPr>
            <a:xfrm>
              <a:off x="3269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0" name="Google Shape;890;p16"/>
            <p:cNvCxnSpPr/>
            <p:nvPr/>
          </p:nvCxnSpPr>
          <p:spPr>
            <a:xfrm>
              <a:off x="3488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1" name="Google Shape;891;p16"/>
            <p:cNvCxnSpPr/>
            <p:nvPr/>
          </p:nvCxnSpPr>
          <p:spPr>
            <a:xfrm>
              <a:off x="3707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2" name="Google Shape;892;p16"/>
            <p:cNvCxnSpPr/>
            <p:nvPr/>
          </p:nvCxnSpPr>
          <p:spPr>
            <a:xfrm>
              <a:off x="3926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3" name="Google Shape;893;p16"/>
            <p:cNvCxnSpPr/>
            <p:nvPr/>
          </p:nvCxnSpPr>
          <p:spPr>
            <a:xfrm>
              <a:off x="4145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4" name="Google Shape;894;p16"/>
            <p:cNvCxnSpPr/>
            <p:nvPr/>
          </p:nvCxnSpPr>
          <p:spPr>
            <a:xfrm>
              <a:off x="4364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5" name="Google Shape;895;p16"/>
            <p:cNvCxnSpPr/>
            <p:nvPr/>
          </p:nvCxnSpPr>
          <p:spPr>
            <a:xfrm>
              <a:off x="4582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6" name="Google Shape;896;p16"/>
            <p:cNvCxnSpPr/>
            <p:nvPr/>
          </p:nvCxnSpPr>
          <p:spPr>
            <a:xfrm rot="10800000">
              <a:off x="6863550" y="2061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7" name="Google Shape;897;p16"/>
            <p:cNvCxnSpPr/>
            <p:nvPr/>
          </p:nvCxnSpPr>
          <p:spPr>
            <a:xfrm rot="10800000">
              <a:off x="6863550" y="1842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8" name="Google Shape;898;p16"/>
            <p:cNvCxnSpPr/>
            <p:nvPr/>
          </p:nvCxnSpPr>
          <p:spPr>
            <a:xfrm rot="10800000">
              <a:off x="6863550" y="16237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9" name="Google Shape;899;p16"/>
            <p:cNvCxnSpPr/>
            <p:nvPr/>
          </p:nvCxnSpPr>
          <p:spPr>
            <a:xfrm rot="10800000">
              <a:off x="6863550" y="14048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0" name="Google Shape;900;p16"/>
            <p:cNvCxnSpPr/>
            <p:nvPr/>
          </p:nvCxnSpPr>
          <p:spPr>
            <a:xfrm rot="10800000">
              <a:off x="6863550" y="11859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1" name="Google Shape;901;p16"/>
            <p:cNvCxnSpPr/>
            <p:nvPr/>
          </p:nvCxnSpPr>
          <p:spPr>
            <a:xfrm rot="10800000">
              <a:off x="6863550" y="9671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2" name="Google Shape;902;p16"/>
            <p:cNvCxnSpPr/>
            <p:nvPr/>
          </p:nvCxnSpPr>
          <p:spPr>
            <a:xfrm rot="10800000">
              <a:off x="6863550" y="7482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3" name="Google Shape;903;p16"/>
            <p:cNvCxnSpPr/>
            <p:nvPr/>
          </p:nvCxnSpPr>
          <p:spPr>
            <a:xfrm rot="10800000">
              <a:off x="6863550" y="5293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4" name="Google Shape;904;p16"/>
            <p:cNvCxnSpPr/>
            <p:nvPr/>
          </p:nvCxnSpPr>
          <p:spPr>
            <a:xfrm rot="10800000">
              <a:off x="6863550" y="310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5" name="Google Shape;905;p16"/>
            <p:cNvCxnSpPr/>
            <p:nvPr/>
          </p:nvCxnSpPr>
          <p:spPr>
            <a:xfrm rot="10800000">
              <a:off x="6863550" y="91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6" name="Google Shape;906;p16"/>
            <p:cNvCxnSpPr/>
            <p:nvPr/>
          </p:nvCxnSpPr>
          <p:spPr>
            <a:xfrm rot="10800000">
              <a:off x="6863550" y="-127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7" name="Google Shape;907;p16"/>
            <p:cNvCxnSpPr/>
            <p:nvPr/>
          </p:nvCxnSpPr>
          <p:spPr>
            <a:xfrm rot="10800000">
              <a:off x="6863550" y="-346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8" name="Google Shape;908;p16"/>
            <p:cNvCxnSpPr/>
            <p:nvPr/>
          </p:nvCxnSpPr>
          <p:spPr>
            <a:xfrm rot="10800000">
              <a:off x="6863550" y="-5650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9" name="Google Shape;909;p16"/>
            <p:cNvCxnSpPr/>
            <p:nvPr/>
          </p:nvCxnSpPr>
          <p:spPr>
            <a:xfrm rot="10800000">
              <a:off x="6863550" y="-7838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0" name="Google Shape;910;p16"/>
            <p:cNvCxnSpPr/>
            <p:nvPr/>
          </p:nvCxnSpPr>
          <p:spPr>
            <a:xfrm rot="10800000">
              <a:off x="6863550" y="-10027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1" name="Google Shape;911;p16"/>
            <p:cNvCxnSpPr/>
            <p:nvPr/>
          </p:nvCxnSpPr>
          <p:spPr>
            <a:xfrm rot="10800000">
              <a:off x="6863550" y="-12216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2" name="Google Shape;912;p16"/>
            <p:cNvCxnSpPr/>
            <p:nvPr/>
          </p:nvCxnSpPr>
          <p:spPr>
            <a:xfrm rot="10800000">
              <a:off x="6863550" y="-14405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3" name="Google Shape;913;p16"/>
            <p:cNvCxnSpPr/>
            <p:nvPr/>
          </p:nvCxnSpPr>
          <p:spPr>
            <a:xfrm rot="10800000">
              <a:off x="6863550" y="-16593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4" name="Google Shape;914;p16"/>
            <p:cNvCxnSpPr/>
            <p:nvPr/>
          </p:nvCxnSpPr>
          <p:spPr>
            <a:xfrm rot="10800000">
              <a:off x="6863550" y="-1878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5" name="Google Shape;915;p16"/>
            <p:cNvCxnSpPr/>
            <p:nvPr/>
          </p:nvCxnSpPr>
          <p:spPr>
            <a:xfrm rot="10800000">
              <a:off x="6863550" y="-2097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6" name="Google Shape;916;p16"/>
            <p:cNvCxnSpPr/>
            <p:nvPr/>
          </p:nvCxnSpPr>
          <p:spPr>
            <a:xfrm rot="10800000">
              <a:off x="6863550" y="2267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7" name="Google Shape;917;p16"/>
            <p:cNvCxnSpPr/>
            <p:nvPr/>
          </p:nvCxnSpPr>
          <p:spPr>
            <a:xfrm rot="10800000">
              <a:off x="6863550" y="2473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8" name="Google Shape;918;p16"/>
            <p:cNvCxnSpPr/>
            <p:nvPr/>
          </p:nvCxnSpPr>
          <p:spPr>
            <a:xfrm rot="10800000">
              <a:off x="6863550" y="2679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919" name="Google Shape;919;p16"/>
          <p:cNvGrpSpPr/>
          <p:nvPr/>
        </p:nvGrpSpPr>
        <p:grpSpPr>
          <a:xfrm>
            <a:off x="-1607512" y="-2169798"/>
            <a:ext cx="15619879" cy="11480487"/>
            <a:chOff x="-1205634" y="-1627349"/>
            <a:chExt cx="11714909" cy="8610365"/>
          </a:xfrm>
        </p:grpSpPr>
        <p:sp>
          <p:nvSpPr>
            <p:cNvPr id="920" name="Google Shape;920;p16"/>
            <p:cNvSpPr/>
            <p:nvPr/>
          </p:nvSpPr>
          <p:spPr>
            <a:xfrm rot="-3619355">
              <a:off x="4179282" y="-2881356"/>
              <a:ext cx="1042786" cy="11157813"/>
            </a:xfrm>
            <a:prstGeom prst="rect">
              <a:avLst/>
            </a:pr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1" name="Google Shape;921;p16"/>
            <p:cNvSpPr/>
            <p:nvPr/>
          </p:nvSpPr>
          <p:spPr>
            <a:xfrm rot="3702156">
              <a:off x="4075600" y="-2950029"/>
              <a:ext cx="1042932" cy="11157878"/>
            </a:xfrm>
            <a:prstGeom prst="rect">
              <a:avLst/>
            </a:pr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2" name="Google Shape;922;p16"/>
            <p:cNvSpPr/>
            <p:nvPr/>
          </p:nvSpPr>
          <p:spPr>
            <a:xfrm rot="-3605616">
              <a:off x="3369247" y="-1829026"/>
              <a:ext cx="1042752" cy="11157884"/>
            </a:xfrm>
            <a:prstGeom prst="rect">
              <a:avLst/>
            </a:pr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3" name="Google Shape;923;p16"/>
            <p:cNvSpPr/>
            <p:nvPr/>
          </p:nvSpPr>
          <p:spPr>
            <a:xfrm rot="-3619355">
              <a:off x="4882482" y="-3991306"/>
              <a:ext cx="1042786" cy="11157813"/>
            </a:xfrm>
            <a:prstGeom prst="rect">
              <a:avLst/>
            </a:prstGeom>
            <a:solidFill>
              <a:schemeClr val="accent4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4" name="Google Shape;924;p16"/>
            <p:cNvSpPr/>
            <p:nvPr/>
          </p:nvSpPr>
          <p:spPr>
            <a:xfrm rot="3702156">
              <a:off x="3432450" y="-4102629"/>
              <a:ext cx="1042932" cy="11157878"/>
            </a:xfrm>
            <a:prstGeom prst="rect">
              <a:avLst/>
            </a:pr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5" name="Google Shape;925;p16"/>
            <p:cNvSpPr/>
            <p:nvPr/>
          </p:nvSpPr>
          <p:spPr>
            <a:xfrm rot="3702156">
              <a:off x="4638075" y="-1829004"/>
              <a:ext cx="1042932" cy="11157878"/>
            </a:xfrm>
            <a:prstGeom prst="rect">
              <a:avLst/>
            </a:pr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26" name="Google Shape;926;p16"/>
          <p:cNvGrpSpPr/>
          <p:nvPr/>
        </p:nvGrpSpPr>
        <p:grpSpPr>
          <a:xfrm>
            <a:off x="61701" y="-15"/>
            <a:ext cx="11980900" cy="6763924"/>
            <a:chOff x="46275" y="-12"/>
            <a:chExt cx="8985675" cy="5072943"/>
          </a:xfrm>
        </p:grpSpPr>
        <p:sp>
          <p:nvSpPr>
            <p:cNvPr id="927" name="Google Shape;927;p16"/>
            <p:cNvSpPr/>
            <p:nvPr/>
          </p:nvSpPr>
          <p:spPr>
            <a:xfrm>
              <a:off x="89425" y="2468323"/>
              <a:ext cx="206661" cy="206911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8" name="Google Shape;928;p16"/>
            <p:cNvSpPr/>
            <p:nvPr/>
          </p:nvSpPr>
          <p:spPr>
            <a:xfrm>
              <a:off x="8789949" y="2606750"/>
              <a:ext cx="242002" cy="242325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9" name="Google Shape;929;p16"/>
            <p:cNvSpPr/>
            <p:nvPr/>
          </p:nvSpPr>
          <p:spPr>
            <a:xfrm>
              <a:off x="4439688" y="4865996"/>
              <a:ext cx="206661" cy="206934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0" name="Google Shape;930;p16"/>
            <p:cNvSpPr/>
            <p:nvPr/>
          </p:nvSpPr>
          <p:spPr>
            <a:xfrm>
              <a:off x="4439688" y="53134"/>
              <a:ext cx="206661" cy="206934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931" name="Google Shape;931;p16"/>
            <p:cNvGrpSpPr/>
            <p:nvPr/>
          </p:nvGrpSpPr>
          <p:grpSpPr>
            <a:xfrm>
              <a:off x="46275" y="-12"/>
              <a:ext cx="8965650" cy="5007825"/>
              <a:chOff x="46275" y="-12"/>
              <a:chExt cx="8965650" cy="5007825"/>
            </a:xfrm>
          </p:grpSpPr>
          <p:sp>
            <p:nvSpPr>
              <p:cNvPr id="932" name="Google Shape;932;p16"/>
              <p:cNvSpPr/>
              <p:nvPr/>
            </p:nvSpPr>
            <p:spPr>
              <a:xfrm>
                <a:off x="8529100" y="67688"/>
                <a:ext cx="227400" cy="2274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3" name="Google Shape;933;p16"/>
              <p:cNvSpPr/>
              <p:nvPr/>
            </p:nvSpPr>
            <p:spPr>
              <a:xfrm>
                <a:off x="2515900" y="4890788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4" name="Google Shape;934;p16"/>
              <p:cNvSpPr/>
              <p:nvPr/>
            </p:nvSpPr>
            <p:spPr>
              <a:xfrm>
                <a:off x="748825" y="4905813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5" name="Google Shape;935;p16"/>
              <p:cNvSpPr/>
              <p:nvPr/>
            </p:nvSpPr>
            <p:spPr>
              <a:xfrm>
                <a:off x="46275" y="4711063"/>
                <a:ext cx="227400" cy="2274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6" name="Google Shape;936;p16"/>
              <p:cNvSpPr/>
              <p:nvPr/>
            </p:nvSpPr>
            <p:spPr>
              <a:xfrm>
                <a:off x="5994675" y="-12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7" name="Google Shape;937;p16"/>
              <p:cNvSpPr/>
              <p:nvPr/>
            </p:nvSpPr>
            <p:spPr>
              <a:xfrm>
                <a:off x="8909925" y="1607888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938" name="Google Shape;938;p16"/>
          <p:cNvSpPr/>
          <p:nvPr/>
        </p:nvSpPr>
        <p:spPr>
          <a:xfrm>
            <a:off x="511700" y="466300"/>
            <a:ext cx="11168400" cy="5910400"/>
          </a:xfrm>
          <a:prstGeom prst="roundRect">
            <a:avLst>
              <a:gd name="adj" fmla="val 6898"/>
            </a:avLst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9" name="Google Shape;939;p16"/>
          <p:cNvSpPr txBox="1">
            <a:spLocks noGrp="1"/>
          </p:cNvSpPr>
          <p:nvPr>
            <p:ph type="title"/>
          </p:nvPr>
        </p:nvSpPr>
        <p:spPr>
          <a:xfrm>
            <a:off x="960000" y="312692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40" name="Google Shape;940;p16"/>
          <p:cNvSpPr txBox="1">
            <a:spLocks noGrp="1"/>
          </p:cNvSpPr>
          <p:nvPr>
            <p:ph type="subTitle" idx="1"/>
          </p:nvPr>
        </p:nvSpPr>
        <p:spPr>
          <a:xfrm>
            <a:off x="1169200" y="4015433"/>
            <a:ext cx="2696800" cy="119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1" name="Google Shape;941;p16"/>
          <p:cNvSpPr txBox="1">
            <a:spLocks noGrp="1"/>
          </p:cNvSpPr>
          <p:nvPr>
            <p:ph type="title" idx="2"/>
          </p:nvPr>
        </p:nvSpPr>
        <p:spPr>
          <a:xfrm>
            <a:off x="4538400" y="312692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42" name="Google Shape;942;p16"/>
          <p:cNvSpPr txBox="1">
            <a:spLocks noGrp="1"/>
          </p:cNvSpPr>
          <p:nvPr>
            <p:ph type="subTitle" idx="3"/>
          </p:nvPr>
        </p:nvSpPr>
        <p:spPr>
          <a:xfrm>
            <a:off x="4747600" y="4015433"/>
            <a:ext cx="2696800" cy="119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3" name="Google Shape;943;p16"/>
          <p:cNvSpPr txBox="1">
            <a:spLocks noGrp="1"/>
          </p:cNvSpPr>
          <p:nvPr>
            <p:ph type="title" idx="4"/>
          </p:nvPr>
        </p:nvSpPr>
        <p:spPr>
          <a:xfrm>
            <a:off x="8116800" y="312692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44" name="Google Shape;944;p16"/>
          <p:cNvSpPr txBox="1">
            <a:spLocks noGrp="1"/>
          </p:cNvSpPr>
          <p:nvPr>
            <p:ph type="subTitle" idx="5"/>
          </p:nvPr>
        </p:nvSpPr>
        <p:spPr>
          <a:xfrm>
            <a:off x="8326000" y="4015433"/>
            <a:ext cx="2696800" cy="119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5" name="Google Shape;945;p16"/>
          <p:cNvSpPr txBox="1">
            <a:spLocks noGrp="1"/>
          </p:cNvSpPr>
          <p:nvPr>
            <p:ph type="title" idx="6"/>
          </p:nvPr>
        </p:nvSpPr>
        <p:spPr>
          <a:xfrm>
            <a:off x="960000" y="460293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66684361"/>
      </p:ext>
    </p:extLst>
  </p:cSld>
  <p:clrMapOvr>
    <a:masterClrMapping/>
  </p:clrMapOvr>
  <p:transition spd="slow">
    <p:push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four columns">
  <p:cSld name="Title and four columns">
    <p:spTree>
      <p:nvGrpSpPr>
        <p:cNvPr id="1" name="Shape 9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7" name="Google Shape;947;p17"/>
          <p:cNvGrpSpPr/>
          <p:nvPr/>
        </p:nvGrpSpPr>
        <p:grpSpPr>
          <a:xfrm>
            <a:off x="273933" y="33"/>
            <a:ext cx="11918267" cy="6858000"/>
            <a:chOff x="205450" y="25"/>
            <a:chExt cx="8938700" cy="5143500"/>
          </a:xfrm>
        </p:grpSpPr>
        <p:cxnSp>
          <p:nvCxnSpPr>
            <p:cNvPr id="948" name="Google Shape;948;p17"/>
            <p:cNvCxnSpPr/>
            <p:nvPr/>
          </p:nvCxnSpPr>
          <p:spPr>
            <a:xfrm>
              <a:off x="205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49" name="Google Shape;949;p17"/>
            <p:cNvCxnSpPr/>
            <p:nvPr/>
          </p:nvCxnSpPr>
          <p:spPr>
            <a:xfrm>
              <a:off x="424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0" name="Google Shape;950;p17"/>
            <p:cNvCxnSpPr/>
            <p:nvPr/>
          </p:nvCxnSpPr>
          <p:spPr>
            <a:xfrm>
              <a:off x="643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1" name="Google Shape;951;p17"/>
            <p:cNvCxnSpPr/>
            <p:nvPr/>
          </p:nvCxnSpPr>
          <p:spPr>
            <a:xfrm>
              <a:off x="862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2" name="Google Shape;952;p17"/>
            <p:cNvCxnSpPr/>
            <p:nvPr/>
          </p:nvCxnSpPr>
          <p:spPr>
            <a:xfrm>
              <a:off x="1080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3" name="Google Shape;953;p17"/>
            <p:cNvCxnSpPr/>
            <p:nvPr/>
          </p:nvCxnSpPr>
          <p:spPr>
            <a:xfrm>
              <a:off x="1299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4" name="Google Shape;954;p17"/>
            <p:cNvCxnSpPr/>
            <p:nvPr/>
          </p:nvCxnSpPr>
          <p:spPr>
            <a:xfrm>
              <a:off x="1518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5" name="Google Shape;955;p17"/>
            <p:cNvCxnSpPr/>
            <p:nvPr/>
          </p:nvCxnSpPr>
          <p:spPr>
            <a:xfrm>
              <a:off x="1737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6" name="Google Shape;956;p17"/>
            <p:cNvCxnSpPr/>
            <p:nvPr/>
          </p:nvCxnSpPr>
          <p:spPr>
            <a:xfrm>
              <a:off x="1956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7" name="Google Shape;957;p17"/>
            <p:cNvCxnSpPr/>
            <p:nvPr/>
          </p:nvCxnSpPr>
          <p:spPr>
            <a:xfrm>
              <a:off x="2175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8" name="Google Shape;958;p17"/>
            <p:cNvCxnSpPr/>
            <p:nvPr/>
          </p:nvCxnSpPr>
          <p:spPr>
            <a:xfrm>
              <a:off x="2394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9" name="Google Shape;959;p17"/>
            <p:cNvCxnSpPr/>
            <p:nvPr/>
          </p:nvCxnSpPr>
          <p:spPr>
            <a:xfrm>
              <a:off x="2613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60" name="Google Shape;960;p17"/>
            <p:cNvCxnSpPr/>
            <p:nvPr/>
          </p:nvCxnSpPr>
          <p:spPr>
            <a:xfrm>
              <a:off x="2831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61" name="Google Shape;961;p17"/>
            <p:cNvCxnSpPr/>
            <p:nvPr/>
          </p:nvCxnSpPr>
          <p:spPr>
            <a:xfrm>
              <a:off x="3050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62" name="Google Shape;962;p17"/>
            <p:cNvCxnSpPr/>
            <p:nvPr/>
          </p:nvCxnSpPr>
          <p:spPr>
            <a:xfrm>
              <a:off x="3269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63" name="Google Shape;963;p17"/>
            <p:cNvCxnSpPr/>
            <p:nvPr/>
          </p:nvCxnSpPr>
          <p:spPr>
            <a:xfrm>
              <a:off x="3488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64" name="Google Shape;964;p17"/>
            <p:cNvCxnSpPr/>
            <p:nvPr/>
          </p:nvCxnSpPr>
          <p:spPr>
            <a:xfrm>
              <a:off x="3707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65" name="Google Shape;965;p17"/>
            <p:cNvCxnSpPr/>
            <p:nvPr/>
          </p:nvCxnSpPr>
          <p:spPr>
            <a:xfrm>
              <a:off x="3926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66" name="Google Shape;966;p17"/>
            <p:cNvCxnSpPr/>
            <p:nvPr/>
          </p:nvCxnSpPr>
          <p:spPr>
            <a:xfrm>
              <a:off x="4145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67" name="Google Shape;967;p17"/>
            <p:cNvCxnSpPr/>
            <p:nvPr/>
          </p:nvCxnSpPr>
          <p:spPr>
            <a:xfrm>
              <a:off x="4364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68" name="Google Shape;968;p17"/>
            <p:cNvCxnSpPr/>
            <p:nvPr/>
          </p:nvCxnSpPr>
          <p:spPr>
            <a:xfrm>
              <a:off x="4582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69" name="Google Shape;969;p17"/>
            <p:cNvCxnSpPr/>
            <p:nvPr/>
          </p:nvCxnSpPr>
          <p:spPr>
            <a:xfrm rot="10800000">
              <a:off x="6863550" y="2061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70" name="Google Shape;970;p17"/>
            <p:cNvCxnSpPr/>
            <p:nvPr/>
          </p:nvCxnSpPr>
          <p:spPr>
            <a:xfrm rot="10800000">
              <a:off x="6863550" y="1842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71" name="Google Shape;971;p17"/>
            <p:cNvCxnSpPr/>
            <p:nvPr/>
          </p:nvCxnSpPr>
          <p:spPr>
            <a:xfrm rot="10800000">
              <a:off x="6863550" y="16237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72" name="Google Shape;972;p17"/>
            <p:cNvCxnSpPr/>
            <p:nvPr/>
          </p:nvCxnSpPr>
          <p:spPr>
            <a:xfrm rot="10800000">
              <a:off x="6863550" y="14048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73" name="Google Shape;973;p17"/>
            <p:cNvCxnSpPr/>
            <p:nvPr/>
          </p:nvCxnSpPr>
          <p:spPr>
            <a:xfrm rot="10800000">
              <a:off x="6863550" y="11859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74" name="Google Shape;974;p17"/>
            <p:cNvCxnSpPr/>
            <p:nvPr/>
          </p:nvCxnSpPr>
          <p:spPr>
            <a:xfrm rot="10800000">
              <a:off x="6863550" y="9671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75" name="Google Shape;975;p17"/>
            <p:cNvCxnSpPr/>
            <p:nvPr/>
          </p:nvCxnSpPr>
          <p:spPr>
            <a:xfrm rot="10800000">
              <a:off x="6863550" y="7482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76" name="Google Shape;976;p17"/>
            <p:cNvCxnSpPr/>
            <p:nvPr/>
          </p:nvCxnSpPr>
          <p:spPr>
            <a:xfrm rot="10800000">
              <a:off x="6863550" y="5293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77" name="Google Shape;977;p17"/>
            <p:cNvCxnSpPr/>
            <p:nvPr/>
          </p:nvCxnSpPr>
          <p:spPr>
            <a:xfrm rot="10800000">
              <a:off x="6863550" y="310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78" name="Google Shape;978;p17"/>
            <p:cNvCxnSpPr/>
            <p:nvPr/>
          </p:nvCxnSpPr>
          <p:spPr>
            <a:xfrm rot="10800000">
              <a:off x="6863550" y="91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79" name="Google Shape;979;p17"/>
            <p:cNvCxnSpPr/>
            <p:nvPr/>
          </p:nvCxnSpPr>
          <p:spPr>
            <a:xfrm rot="10800000">
              <a:off x="6863550" y="-127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0" name="Google Shape;980;p17"/>
            <p:cNvCxnSpPr/>
            <p:nvPr/>
          </p:nvCxnSpPr>
          <p:spPr>
            <a:xfrm rot="10800000">
              <a:off x="6863550" y="-346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1" name="Google Shape;981;p17"/>
            <p:cNvCxnSpPr/>
            <p:nvPr/>
          </p:nvCxnSpPr>
          <p:spPr>
            <a:xfrm rot="10800000">
              <a:off x="6863550" y="-5650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2" name="Google Shape;982;p17"/>
            <p:cNvCxnSpPr/>
            <p:nvPr/>
          </p:nvCxnSpPr>
          <p:spPr>
            <a:xfrm rot="10800000">
              <a:off x="6863550" y="-7838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3" name="Google Shape;983;p17"/>
            <p:cNvCxnSpPr/>
            <p:nvPr/>
          </p:nvCxnSpPr>
          <p:spPr>
            <a:xfrm rot="10800000">
              <a:off x="6863550" y="-10027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4" name="Google Shape;984;p17"/>
            <p:cNvCxnSpPr/>
            <p:nvPr/>
          </p:nvCxnSpPr>
          <p:spPr>
            <a:xfrm rot="10800000">
              <a:off x="6863550" y="-12216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5" name="Google Shape;985;p17"/>
            <p:cNvCxnSpPr/>
            <p:nvPr/>
          </p:nvCxnSpPr>
          <p:spPr>
            <a:xfrm rot="10800000">
              <a:off x="6863550" y="-14405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6" name="Google Shape;986;p17"/>
            <p:cNvCxnSpPr/>
            <p:nvPr/>
          </p:nvCxnSpPr>
          <p:spPr>
            <a:xfrm rot="10800000">
              <a:off x="6863550" y="-16593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7" name="Google Shape;987;p17"/>
            <p:cNvCxnSpPr/>
            <p:nvPr/>
          </p:nvCxnSpPr>
          <p:spPr>
            <a:xfrm rot="10800000">
              <a:off x="6863550" y="-1878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8" name="Google Shape;988;p17"/>
            <p:cNvCxnSpPr/>
            <p:nvPr/>
          </p:nvCxnSpPr>
          <p:spPr>
            <a:xfrm rot="10800000">
              <a:off x="6863550" y="-2097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9" name="Google Shape;989;p17"/>
            <p:cNvCxnSpPr/>
            <p:nvPr/>
          </p:nvCxnSpPr>
          <p:spPr>
            <a:xfrm rot="10800000">
              <a:off x="6863550" y="2267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0" name="Google Shape;990;p17"/>
            <p:cNvCxnSpPr/>
            <p:nvPr/>
          </p:nvCxnSpPr>
          <p:spPr>
            <a:xfrm rot="10800000">
              <a:off x="6863550" y="2473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1" name="Google Shape;991;p17"/>
            <p:cNvCxnSpPr/>
            <p:nvPr/>
          </p:nvCxnSpPr>
          <p:spPr>
            <a:xfrm rot="10800000">
              <a:off x="6863550" y="2679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992" name="Google Shape;992;p17"/>
          <p:cNvGrpSpPr/>
          <p:nvPr/>
        </p:nvGrpSpPr>
        <p:grpSpPr>
          <a:xfrm>
            <a:off x="-1607512" y="-2169798"/>
            <a:ext cx="15619879" cy="11480487"/>
            <a:chOff x="-1205634" y="-1627349"/>
            <a:chExt cx="11714909" cy="8610365"/>
          </a:xfrm>
        </p:grpSpPr>
        <p:sp>
          <p:nvSpPr>
            <p:cNvPr id="993" name="Google Shape;993;p17"/>
            <p:cNvSpPr/>
            <p:nvPr/>
          </p:nvSpPr>
          <p:spPr>
            <a:xfrm rot="-3619355">
              <a:off x="4179282" y="-2881356"/>
              <a:ext cx="1042786" cy="11157813"/>
            </a:xfrm>
            <a:prstGeom prst="rect">
              <a:avLst/>
            </a:pr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4" name="Google Shape;994;p17"/>
            <p:cNvSpPr/>
            <p:nvPr/>
          </p:nvSpPr>
          <p:spPr>
            <a:xfrm rot="3702156">
              <a:off x="4075600" y="-2950029"/>
              <a:ext cx="1042932" cy="11157878"/>
            </a:xfrm>
            <a:prstGeom prst="rect">
              <a:avLst/>
            </a:pr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5" name="Google Shape;995;p17"/>
            <p:cNvSpPr/>
            <p:nvPr/>
          </p:nvSpPr>
          <p:spPr>
            <a:xfrm rot="-3605616">
              <a:off x="3369247" y="-1829026"/>
              <a:ext cx="1042752" cy="11157884"/>
            </a:xfrm>
            <a:prstGeom prst="rect">
              <a:avLst/>
            </a:pr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6" name="Google Shape;996;p17"/>
            <p:cNvSpPr/>
            <p:nvPr/>
          </p:nvSpPr>
          <p:spPr>
            <a:xfrm rot="-3619355">
              <a:off x="4882482" y="-3991306"/>
              <a:ext cx="1042786" cy="11157813"/>
            </a:xfrm>
            <a:prstGeom prst="rect">
              <a:avLst/>
            </a:prstGeom>
            <a:solidFill>
              <a:schemeClr val="accent4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7" name="Google Shape;997;p17"/>
            <p:cNvSpPr/>
            <p:nvPr/>
          </p:nvSpPr>
          <p:spPr>
            <a:xfrm rot="3702156">
              <a:off x="3432450" y="-4102629"/>
              <a:ext cx="1042932" cy="11157878"/>
            </a:xfrm>
            <a:prstGeom prst="rect">
              <a:avLst/>
            </a:pr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8" name="Google Shape;998;p17"/>
            <p:cNvSpPr/>
            <p:nvPr/>
          </p:nvSpPr>
          <p:spPr>
            <a:xfrm rot="3702156">
              <a:off x="4638075" y="-1829004"/>
              <a:ext cx="1042932" cy="11157878"/>
            </a:xfrm>
            <a:prstGeom prst="rect">
              <a:avLst/>
            </a:pr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99" name="Google Shape;999;p17"/>
          <p:cNvGrpSpPr/>
          <p:nvPr/>
        </p:nvGrpSpPr>
        <p:grpSpPr>
          <a:xfrm>
            <a:off x="61701" y="-15"/>
            <a:ext cx="11980900" cy="6763924"/>
            <a:chOff x="46275" y="-12"/>
            <a:chExt cx="8985675" cy="5072943"/>
          </a:xfrm>
        </p:grpSpPr>
        <p:sp>
          <p:nvSpPr>
            <p:cNvPr id="1000" name="Google Shape;1000;p17"/>
            <p:cNvSpPr/>
            <p:nvPr/>
          </p:nvSpPr>
          <p:spPr>
            <a:xfrm>
              <a:off x="89425" y="2468323"/>
              <a:ext cx="206661" cy="206911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1" name="Google Shape;1001;p17"/>
            <p:cNvSpPr/>
            <p:nvPr/>
          </p:nvSpPr>
          <p:spPr>
            <a:xfrm>
              <a:off x="8789949" y="2606750"/>
              <a:ext cx="242002" cy="242325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2" name="Google Shape;1002;p17"/>
            <p:cNvSpPr/>
            <p:nvPr/>
          </p:nvSpPr>
          <p:spPr>
            <a:xfrm>
              <a:off x="4439688" y="4865996"/>
              <a:ext cx="206661" cy="206934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3" name="Google Shape;1003;p17"/>
            <p:cNvSpPr/>
            <p:nvPr/>
          </p:nvSpPr>
          <p:spPr>
            <a:xfrm>
              <a:off x="4439688" y="53134"/>
              <a:ext cx="206661" cy="206934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004" name="Google Shape;1004;p17"/>
            <p:cNvGrpSpPr/>
            <p:nvPr/>
          </p:nvGrpSpPr>
          <p:grpSpPr>
            <a:xfrm>
              <a:off x="46275" y="-12"/>
              <a:ext cx="8965650" cy="5007825"/>
              <a:chOff x="46275" y="-12"/>
              <a:chExt cx="8965650" cy="5007825"/>
            </a:xfrm>
          </p:grpSpPr>
          <p:sp>
            <p:nvSpPr>
              <p:cNvPr id="1005" name="Google Shape;1005;p17"/>
              <p:cNvSpPr/>
              <p:nvPr/>
            </p:nvSpPr>
            <p:spPr>
              <a:xfrm>
                <a:off x="8529100" y="67688"/>
                <a:ext cx="227400" cy="2274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6" name="Google Shape;1006;p17"/>
              <p:cNvSpPr/>
              <p:nvPr/>
            </p:nvSpPr>
            <p:spPr>
              <a:xfrm>
                <a:off x="2515900" y="4890788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7" name="Google Shape;1007;p17"/>
              <p:cNvSpPr/>
              <p:nvPr/>
            </p:nvSpPr>
            <p:spPr>
              <a:xfrm>
                <a:off x="748825" y="4905813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8" name="Google Shape;1008;p17"/>
              <p:cNvSpPr/>
              <p:nvPr/>
            </p:nvSpPr>
            <p:spPr>
              <a:xfrm>
                <a:off x="46275" y="4711063"/>
                <a:ext cx="227400" cy="2274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9" name="Google Shape;1009;p17"/>
              <p:cNvSpPr/>
              <p:nvPr/>
            </p:nvSpPr>
            <p:spPr>
              <a:xfrm>
                <a:off x="5994675" y="-12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0" name="Google Shape;1010;p17"/>
              <p:cNvSpPr/>
              <p:nvPr/>
            </p:nvSpPr>
            <p:spPr>
              <a:xfrm>
                <a:off x="8909925" y="1607888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1011" name="Google Shape;1011;p17"/>
          <p:cNvSpPr/>
          <p:nvPr/>
        </p:nvSpPr>
        <p:spPr>
          <a:xfrm>
            <a:off x="511700" y="466300"/>
            <a:ext cx="11168400" cy="5910400"/>
          </a:xfrm>
          <a:prstGeom prst="roundRect">
            <a:avLst>
              <a:gd name="adj" fmla="val 6898"/>
            </a:avLst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2" name="Google Shape;1012;p17"/>
          <p:cNvSpPr txBox="1">
            <a:spLocks noGrp="1"/>
          </p:cNvSpPr>
          <p:nvPr>
            <p:ph type="title"/>
          </p:nvPr>
        </p:nvSpPr>
        <p:spPr>
          <a:xfrm>
            <a:off x="1998800" y="2136633"/>
            <a:ext cx="3557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5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013" name="Google Shape;1013;p17"/>
          <p:cNvSpPr txBox="1">
            <a:spLocks noGrp="1"/>
          </p:cNvSpPr>
          <p:nvPr>
            <p:ph type="subTitle" idx="1"/>
          </p:nvPr>
        </p:nvSpPr>
        <p:spPr>
          <a:xfrm>
            <a:off x="1998800" y="2918667"/>
            <a:ext cx="35576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4" name="Google Shape;1014;p17"/>
          <p:cNvSpPr txBox="1">
            <a:spLocks noGrp="1"/>
          </p:cNvSpPr>
          <p:nvPr>
            <p:ph type="title" idx="2"/>
          </p:nvPr>
        </p:nvSpPr>
        <p:spPr>
          <a:xfrm>
            <a:off x="7502867" y="2136633"/>
            <a:ext cx="3557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5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015" name="Google Shape;1015;p17"/>
          <p:cNvSpPr txBox="1">
            <a:spLocks noGrp="1"/>
          </p:cNvSpPr>
          <p:nvPr>
            <p:ph type="subTitle" idx="3"/>
          </p:nvPr>
        </p:nvSpPr>
        <p:spPr>
          <a:xfrm>
            <a:off x="7502867" y="2918667"/>
            <a:ext cx="35576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6" name="Google Shape;1016;p17"/>
          <p:cNvSpPr txBox="1">
            <a:spLocks noGrp="1"/>
          </p:cNvSpPr>
          <p:nvPr>
            <p:ph type="title" idx="4"/>
          </p:nvPr>
        </p:nvSpPr>
        <p:spPr>
          <a:xfrm>
            <a:off x="1998800" y="3844633"/>
            <a:ext cx="3557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5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017" name="Google Shape;1017;p17"/>
          <p:cNvSpPr txBox="1">
            <a:spLocks noGrp="1"/>
          </p:cNvSpPr>
          <p:nvPr>
            <p:ph type="subTitle" idx="5"/>
          </p:nvPr>
        </p:nvSpPr>
        <p:spPr>
          <a:xfrm>
            <a:off x="1998800" y="4626667"/>
            <a:ext cx="35576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8" name="Google Shape;1018;p17"/>
          <p:cNvSpPr txBox="1">
            <a:spLocks noGrp="1"/>
          </p:cNvSpPr>
          <p:nvPr>
            <p:ph type="title" idx="6"/>
          </p:nvPr>
        </p:nvSpPr>
        <p:spPr>
          <a:xfrm>
            <a:off x="7502867" y="3844633"/>
            <a:ext cx="3557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5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019" name="Google Shape;1019;p17"/>
          <p:cNvSpPr txBox="1">
            <a:spLocks noGrp="1"/>
          </p:cNvSpPr>
          <p:nvPr>
            <p:ph type="subTitle" idx="7"/>
          </p:nvPr>
        </p:nvSpPr>
        <p:spPr>
          <a:xfrm>
            <a:off x="7502867" y="4626667"/>
            <a:ext cx="35576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0" name="Google Shape;1020;p17"/>
          <p:cNvSpPr txBox="1">
            <a:spLocks noGrp="1"/>
          </p:cNvSpPr>
          <p:nvPr>
            <p:ph type="title" idx="8"/>
          </p:nvPr>
        </p:nvSpPr>
        <p:spPr>
          <a:xfrm>
            <a:off x="960000" y="460293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10282287"/>
      </p:ext>
    </p:extLst>
  </p:cSld>
  <p:clrMapOvr>
    <a:masterClrMapping/>
  </p:clrMapOvr>
  <p:transition spd="slow">
    <p:push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six columns">
  <p:cSld name="Title and six columns">
    <p:spTree>
      <p:nvGrpSpPr>
        <p:cNvPr id="1" name="Shape 10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2" name="Google Shape;1022;p18"/>
          <p:cNvGrpSpPr/>
          <p:nvPr/>
        </p:nvGrpSpPr>
        <p:grpSpPr>
          <a:xfrm>
            <a:off x="273933" y="33"/>
            <a:ext cx="11918267" cy="6858000"/>
            <a:chOff x="205450" y="25"/>
            <a:chExt cx="8938700" cy="5143500"/>
          </a:xfrm>
        </p:grpSpPr>
        <p:cxnSp>
          <p:nvCxnSpPr>
            <p:cNvPr id="1023" name="Google Shape;1023;p18"/>
            <p:cNvCxnSpPr/>
            <p:nvPr/>
          </p:nvCxnSpPr>
          <p:spPr>
            <a:xfrm>
              <a:off x="205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4" name="Google Shape;1024;p18"/>
            <p:cNvCxnSpPr/>
            <p:nvPr/>
          </p:nvCxnSpPr>
          <p:spPr>
            <a:xfrm>
              <a:off x="424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5" name="Google Shape;1025;p18"/>
            <p:cNvCxnSpPr/>
            <p:nvPr/>
          </p:nvCxnSpPr>
          <p:spPr>
            <a:xfrm>
              <a:off x="643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6" name="Google Shape;1026;p18"/>
            <p:cNvCxnSpPr/>
            <p:nvPr/>
          </p:nvCxnSpPr>
          <p:spPr>
            <a:xfrm>
              <a:off x="862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7" name="Google Shape;1027;p18"/>
            <p:cNvCxnSpPr/>
            <p:nvPr/>
          </p:nvCxnSpPr>
          <p:spPr>
            <a:xfrm>
              <a:off x="1080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8" name="Google Shape;1028;p18"/>
            <p:cNvCxnSpPr/>
            <p:nvPr/>
          </p:nvCxnSpPr>
          <p:spPr>
            <a:xfrm>
              <a:off x="1299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9" name="Google Shape;1029;p18"/>
            <p:cNvCxnSpPr/>
            <p:nvPr/>
          </p:nvCxnSpPr>
          <p:spPr>
            <a:xfrm>
              <a:off x="1518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0" name="Google Shape;1030;p18"/>
            <p:cNvCxnSpPr/>
            <p:nvPr/>
          </p:nvCxnSpPr>
          <p:spPr>
            <a:xfrm>
              <a:off x="1737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1" name="Google Shape;1031;p18"/>
            <p:cNvCxnSpPr/>
            <p:nvPr/>
          </p:nvCxnSpPr>
          <p:spPr>
            <a:xfrm>
              <a:off x="1956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2" name="Google Shape;1032;p18"/>
            <p:cNvCxnSpPr/>
            <p:nvPr/>
          </p:nvCxnSpPr>
          <p:spPr>
            <a:xfrm>
              <a:off x="2175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3" name="Google Shape;1033;p18"/>
            <p:cNvCxnSpPr/>
            <p:nvPr/>
          </p:nvCxnSpPr>
          <p:spPr>
            <a:xfrm>
              <a:off x="2394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4" name="Google Shape;1034;p18"/>
            <p:cNvCxnSpPr/>
            <p:nvPr/>
          </p:nvCxnSpPr>
          <p:spPr>
            <a:xfrm>
              <a:off x="2613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5" name="Google Shape;1035;p18"/>
            <p:cNvCxnSpPr/>
            <p:nvPr/>
          </p:nvCxnSpPr>
          <p:spPr>
            <a:xfrm>
              <a:off x="2831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6" name="Google Shape;1036;p18"/>
            <p:cNvCxnSpPr/>
            <p:nvPr/>
          </p:nvCxnSpPr>
          <p:spPr>
            <a:xfrm>
              <a:off x="3050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7" name="Google Shape;1037;p18"/>
            <p:cNvCxnSpPr/>
            <p:nvPr/>
          </p:nvCxnSpPr>
          <p:spPr>
            <a:xfrm>
              <a:off x="3269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8" name="Google Shape;1038;p18"/>
            <p:cNvCxnSpPr/>
            <p:nvPr/>
          </p:nvCxnSpPr>
          <p:spPr>
            <a:xfrm>
              <a:off x="3488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9" name="Google Shape;1039;p18"/>
            <p:cNvCxnSpPr/>
            <p:nvPr/>
          </p:nvCxnSpPr>
          <p:spPr>
            <a:xfrm>
              <a:off x="3707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0" name="Google Shape;1040;p18"/>
            <p:cNvCxnSpPr/>
            <p:nvPr/>
          </p:nvCxnSpPr>
          <p:spPr>
            <a:xfrm>
              <a:off x="3926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1" name="Google Shape;1041;p18"/>
            <p:cNvCxnSpPr/>
            <p:nvPr/>
          </p:nvCxnSpPr>
          <p:spPr>
            <a:xfrm>
              <a:off x="4145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2" name="Google Shape;1042;p18"/>
            <p:cNvCxnSpPr/>
            <p:nvPr/>
          </p:nvCxnSpPr>
          <p:spPr>
            <a:xfrm>
              <a:off x="4364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3" name="Google Shape;1043;p18"/>
            <p:cNvCxnSpPr/>
            <p:nvPr/>
          </p:nvCxnSpPr>
          <p:spPr>
            <a:xfrm>
              <a:off x="4582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4" name="Google Shape;1044;p18"/>
            <p:cNvCxnSpPr/>
            <p:nvPr/>
          </p:nvCxnSpPr>
          <p:spPr>
            <a:xfrm rot="10800000">
              <a:off x="6863550" y="2061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5" name="Google Shape;1045;p18"/>
            <p:cNvCxnSpPr/>
            <p:nvPr/>
          </p:nvCxnSpPr>
          <p:spPr>
            <a:xfrm rot="10800000">
              <a:off x="6863550" y="1842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6" name="Google Shape;1046;p18"/>
            <p:cNvCxnSpPr/>
            <p:nvPr/>
          </p:nvCxnSpPr>
          <p:spPr>
            <a:xfrm rot="10800000">
              <a:off x="6863550" y="16237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7" name="Google Shape;1047;p18"/>
            <p:cNvCxnSpPr/>
            <p:nvPr/>
          </p:nvCxnSpPr>
          <p:spPr>
            <a:xfrm rot="10800000">
              <a:off x="6863550" y="14048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8" name="Google Shape;1048;p18"/>
            <p:cNvCxnSpPr/>
            <p:nvPr/>
          </p:nvCxnSpPr>
          <p:spPr>
            <a:xfrm rot="10800000">
              <a:off x="6863550" y="11859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9" name="Google Shape;1049;p18"/>
            <p:cNvCxnSpPr/>
            <p:nvPr/>
          </p:nvCxnSpPr>
          <p:spPr>
            <a:xfrm rot="10800000">
              <a:off x="6863550" y="9671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0" name="Google Shape;1050;p18"/>
            <p:cNvCxnSpPr/>
            <p:nvPr/>
          </p:nvCxnSpPr>
          <p:spPr>
            <a:xfrm rot="10800000">
              <a:off x="6863550" y="7482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1" name="Google Shape;1051;p18"/>
            <p:cNvCxnSpPr/>
            <p:nvPr/>
          </p:nvCxnSpPr>
          <p:spPr>
            <a:xfrm rot="10800000">
              <a:off x="6863550" y="5293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2" name="Google Shape;1052;p18"/>
            <p:cNvCxnSpPr/>
            <p:nvPr/>
          </p:nvCxnSpPr>
          <p:spPr>
            <a:xfrm rot="10800000">
              <a:off x="6863550" y="310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3" name="Google Shape;1053;p18"/>
            <p:cNvCxnSpPr/>
            <p:nvPr/>
          </p:nvCxnSpPr>
          <p:spPr>
            <a:xfrm rot="10800000">
              <a:off x="6863550" y="91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4" name="Google Shape;1054;p18"/>
            <p:cNvCxnSpPr/>
            <p:nvPr/>
          </p:nvCxnSpPr>
          <p:spPr>
            <a:xfrm rot="10800000">
              <a:off x="6863550" y="-127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5" name="Google Shape;1055;p18"/>
            <p:cNvCxnSpPr/>
            <p:nvPr/>
          </p:nvCxnSpPr>
          <p:spPr>
            <a:xfrm rot="10800000">
              <a:off x="6863550" y="-346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6" name="Google Shape;1056;p18"/>
            <p:cNvCxnSpPr/>
            <p:nvPr/>
          </p:nvCxnSpPr>
          <p:spPr>
            <a:xfrm rot="10800000">
              <a:off x="6863550" y="-5650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7" name="Google Shape;1057;p18"/>
            <p:cNvCxnSpPr/>
            <p:nvPr/>
          </p:nvCxnSpPr>
          <p:spPr>
            <a:xfrm rot="10800000">
              <a:off x="6863550" y="-7838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8" name="Google Shape;1058;p18"/>
            <p:cNvCxnSpPr/>
            <p:nvPr/>
          </p:nvCxnSpPr>
          <p:spPr>
            <a:xfrm rot="10800000">
              <a:off x="6863550" y="-10027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9" name="Google Shape;1059;p18"/>
            <p:cNvCxnSpPr/>
            <p:nvPr/>
          </p:nvCxnSpPr>
          <p:spPr>
            <a:xfrm rot="10800000">
              <a:off x="6863550" y="-12216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0" name="Google Shape;1060;p18"/>
            <p:cNvCxnSpPr/>
            <p:nvPr/>
          </p:nvCxnSpPr>
          <p:spPr>
            <a:xfrm rot="10800000">
              <a:off x="6863550" y="-14405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1" name="Google Shape;1061;p18"/>
            <p:cNvCxnSpPr/>
            <p:nvPr/>
          </p:nvCxnSpPr>
          <p:spPr>
            <a:xfrm rot="10800000">
              <a:off x="6863550" y="-16593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2" name="Google Shape;1062;p18"/>
            <p:cNvCxnSpPr/>
            <p:nvPr/>
          </p:nvCxnSpPr>
          <p:spPr>
            <a:xfrm rot="10800000">
              <a:off x="6863550" y="-1878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3" name="Google Shape;1063;p18"/>
            <p:cNvCxnSpPr/>
            <p:nvPr/>
          </p:nvCxnSpPr>
          <p:spPr>
            <a:xfrm rot="10800000">
              <a:off x="6863550" y="-2097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4" name="Google Shape;1064;p18"/>
            <p:cNvCxnSpPr/>
            <p:nvPr/>
          </p:nvCxnSpPr>
          <p:spPr>
            <a:xfrm rot="10800000">
              <a:off x="6863550" y="2267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5" name="Google Shape;1065;p18"/>
            <p:cNvCxnSpPr/>
            <p:nvPr/>
          </p:nvCxnSpPr>
          <p:spPr>
            <a:xfrm rot="10800000">
              <a:off x="6863550" y="2473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6" name="Google Shape;1066;p18"/>
            <p:cNvCxnSpPr/>
            <p:nvPr/>
          </p:nvCxnSpPr>
          <p:spPr>
            <a:xfrm rot="10800000">
              <a:off x="6863550" y="2679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067" name="Google Shape;1067;p18"/>
          <p:cNvGrpSpPr/>
          <p:nvPr/>
        </p:nvGrpSpPr>
        <p:grpSpPr>
          <a:xfrm>
            <a:off x="-1607512" y="-2169798"/>
            <a:ext cx="15619879" cy="11480487"/>
            <a:chOff x="-1205634" y="-1627349"/>
            <a:chExt cx="11714909" cy="8610365"/>
          </a:xfrm>
        </p:grpSpPr>
        <p:sp>
          <p:nvSpPr>
            <p:cNvPr id="1068" name="Google Shape;1068;p18"/>
            <p:cNvSpPr/>
            <p:nvPr/>
          </p:nvSpPr>
          <p:spPr>
            <a:xfrm rot="-3619355">
              <a:off x="4179282" y="-2881356"/>
              <a:ext cx="1042786" cy="11157813"/>
            </a:xfrm>
            <a:prstGeom prst="rect">
              <a:avLst/>
            </a:pr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9" name="Google Shape;1069;p18"/>
            <p:cNvSpPr/>
            <p:nvPr/>
          </p:nvSpPr>
          <p:spPr>
            <a:xfrm rot="3702156">
              <a:off x="4075600" y="-2950029"/>
              <a:ext cx="1042932" cy="11157878"/>
            </a:xfrm>
            <a:prstGeom prst="rect">
              <a:avLst/>
            </a:pr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0" name="Google Shape;1070;p18"/>
            <p:cNvSpPr/>
            <p:nvPr/>
          </p:nvSpPr>
          <p:spPr>
            <a:xfrm rot="-3605616">
              <a:off x="3369247" y="-1829026"/>
              <a:ext cx="1042752" cy="11157884"/>
            </a:xfrm>
            <a:prstGeom prst="rect">
              <a:avLst/>
            </a:pr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1" name="Google Shape;1071;p18"/>
            <p:cNvSpPr/>
            <p:nvPr/>
          </p:nvSpPr>
          <p:spPr>
            <a:xfrm rot="-3619355">
              <a:off x="4882482" y="-3991306"/>
              <a:ext cx="1042786" cy="11157813"/>
            </a:xfrm>
            <a:prstGeom prst="rect">
              <a:avLst/>
            </a:prstGeom>
            <a:solidFill>
              <a:schemeClr val="accent4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2" name="Google Shape;1072;p18"/>
            <p:cNvSpPr/>
            <p:nvPr/>
          </p:nvSpPr>
          <p:spPr>
            <a:xfrm rot="3702156">
              <a:off x="3432450" y="-4102629"/>
              <a:ext cx="1042932" cy="11157878"/>
            </a:xfrm>
            <a:prstGeom prst="rect">
              <a:avLst/>
            </a:pr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3" name="Google Shape;1073;p18"/>
            <p:cNvSpPr/>
            <p:nvPr/>
          </p:nvSpPr>
          <p:spPr>
            <a:xfrm rot="3702156">
              <a:off x="4638075" y="-1829004"/>
              <a:ext cx="1042932" cy="11157878"/>
            </a:xfrm>
            <a:prstGeom prst="rect">
              <a:avLst/>
            </a:pr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74" name="Google Shape;1074;p18"/>
          <p:cNvGrpSpPr/>
          <p:nvPr/>
        </p:nvGrpSpPr>
        <p:grpSpPr>
          <a:xfrm>
            <a:off x="61701" y="-15"/>
            <a:ext cx="11980900" cy="6763924"/>
            <a:chOff x="46275" y="-12"/>
            <a:chExt cx="8985675" cy="5072943"/>
          </a:xfrm>
        </p:grpSpPr>
        <p:sp>
          <p:nvSpPr>
            <p:cNvPr id="1075" name="Google Shape;1075;p18"/>
            <p:cNvSpPr/>
            <p:nvPr/>
          </p:nvSpPr>
          <p:spPr>
            <a:xfrm>
              <a:off x="89425" y="2468323"/>
              <a:ext cx="206661" cy="206911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6" name="Google Shape;1076;p18"/>
            <p:cNvSpPr/>
            <p:nvPr/>
          </p:nvSpPr>
          <p:spPr>
            <a:xfrm>
              <a:off x="8789949" y="2606750"/>
              <a:ext cx="242002" cy="242325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7" name="Google Shape;1077;p18"/>
            <p:cNvSpPr/>
            <p:nvPr/>
          </p:nvSpPr>
          <p:spPr>
            <a:xfrm>
              <a:off x="4439688" y="4865996"/>
              <a:ext cx="206661" cy="206934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8" name="Google Shape;1078;p18"/>
            <p:cNvSpPr/>
            <p:nvPr/>
          </p:nvSpPr>
          <p:spPr>
            <a:xfrm>
              <a:off x="4439688" y="53134"/>
              <a:ext cx="206661" cy="206934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079" name="Google Shape;1079;p18"/>
            <p:cNvGrpSpPr/>
            <p:nvPr/>
          </p:nvGrpSpPr>
          <p:grpSpPr>
            <a:xfrm>
              <a:off x="46275" y="-12"/>
              <a:ext cx="8965650" cy="5007825"/>
              <a:chOff x="46275" y="-12"/>
              <a:chExt cx="8965650" cy="5007825"/>
            </a:xfrm>
          </p:grpSpPr>
          <p:sp>
            <p:nvSpPr>
              <p:cNvPr id="1080" name="Google Shape;1080;p18"/>
              <p:cNvSpPr/>
              <p:nvPr/>
            </p:nvSpPr>
            <p:spPr>
              <a:xfrm>
                <a:off x="8529100" y="67688"/>
                <a:ext cx="227400" cy="2274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1" name="Google Shape;1081;p18"/>
              <p:cNvSpPr/>
              <p:nvPr/>
            </p:nvSpPr>
            <p:spPr>
              <a:xfrm>
                <a:off x="2515900" y="4890788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2" name="Google Shape;1082;p18"/>
              <p:cNvSpPr/>
              <p:nvPr/>
            </p:nvSpPr>
            <p:spPr>
              <a:xfrm>
                <a:off x="748825" y="4905813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3" name="Google Shape;1083;p18"/>
              <p:cNvSpPr/>
              <p:nvPr/>
            </p:nvSpPr>
            <p:spPr>
              <a:xfrm>
                <a:off x="46275" y="4711063"/>
                <a:ext cx="227400" cy="2274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4" name="Google Shape;1084;p18"/>
              <p:cNvSpPr/>
              <p:nvPr/>
            </p:nvSpPr>
            <p:spPr>
              <a:xfrm>
                <a:off x="5994675" y="-12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5" name="Google Shape;1085;p18"/>
              <p:cNvSpPr/>
              <p:nvPr/>
            </p:nvSpPr>
            <p:spPr>
              <a:xfrm>
                <a:off x="8909925" y="1607888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1086" name="Google Shape;1086;p18"/>
          <p:cNvSpPr/>
          <p:nvPr/>
        </p:nvSpPr>
        <p:spPr>
          <a:xfrm>
            <a:off x="511700" y="466300"/>
            <a:ext cx="11168400" cy="5910400"/>
          </a:xfrm>
          <a:prstGeom prst="roundRect">
            <a:avLst>
              <a:gd name="adj" fmla="val 6898"/>
            </a:avLst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7" name="Google Shape;1087;p18"/>
          <p:cNvSpPr txBox="1">
            <a:spLocks noGrp="1"/>
          </p:cNvSpPr>
          <p:nvPr>
            <p:ph type="title"/>
          </p:nvPr>
        </p:nvSpPr>
        <p:spPr>
          <a:xfrm>
            <a:off x="960000" y="2351292"/>
            <a:ext cx="3074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088" name="Google Shape;1088;p18"/>
          <p:cNvSpPr txBox="1">
            <a:spLocks noGrp="1"/>
          </p:cNvSpPr>
          <p:nvPr>
            <p:ph type="subTitle" idx="1"/>
          </p:nvPr>
        </p:nvSpPr>
        <p:spPr>
          <a:xfrm>
            <a:off x="960000" y="30258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9" name="Google Shape;1089;p18"/>
          <p:cNvSpPr txBox="1">
            <a:spLocks noGrp="1"/>
          </p:cNvSpPr>
          <p:nvPr>
            <p:ph type="title" idx="2"/>
          </p:nvPr>
        </p:nvSpPr>
        <p:spPr>
          <a:xfrm>
            <a:off x="4559025" y="2351292"/>
            <a:ext cx="3074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090" name="Google Shape;1090;p18"/>
          <p:cNvSpPr txBox="1">
            <a:spLocks noGrp="1"/>
          </p:cNvSpPr>
          <p:nvPr>
            <p:ph type="subTitle" idx="3"/>
          </p:nvPr>
        </p:nvSpPr>
        <p:spPr>
          <a:xfrm>
            <a:off x="4559025" y="30258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1" name="Google Shape;1091;p18"/>
          <p:cNvSpPr txBox="1">
            <a:spLocks noGrp="1"/>
          </p:cNvSpPr>
          <p:nvPr>
            <p:ph type="title" idx="4"/>
          </p:nvPr>
        </p:nvSpPr>
        <p:spPr>
          <a:xfrm>
            <a:off x="960000" y="4465692"/>
            <a:ext cx="3074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092" name="Google Shape;1092;p18"/>
          <p:cNvSpPr txBox="1">
            <a:spLocks noGrp="1"/>
          </p:cNvSpPr>
          <p:nvPr>
            <p:ph type="subTitle" idx="5"/>
          </p:nvPr>
        </p:nvSpPr>
        <p:spPr>
          <a:xfrm>
            <a:off x="960000" y="51402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3" name="Google Shape;1093;p18"/>
          <p:cNvSpPr txBox="1">
            <a:spLocks noGrp="1"/>
          </p:cNvSpPr>
          <p:nvPr>
            <p:ph type="title" idx="6"/>
          </p:nvPr>
        </p:nvSpPr>
        <p:spPr>
          <a:xfrm>
            <a:off x="4559025" y="4465692"/>
            <a:ext cx="3074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094" name="Google Shape;1094;p18"/>
          <p:cNvSpPr txBox="1">
            <a:spLocks noGrp="1"/>
          </p:cNvSpPr>
          <p:nvPr>
            <p:ph type="subTitle" idx="7"/>
          </p:nvPr>
        </p:nvSpPr>
        <p:spPr>
          <a:xfrm>
            <a:off x="4559025" y="51402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5" name="Google Shape;1095;p18"/>
          <p:cNvSpPr txBox="1">
            <a:spLocks noGrp="1"/>
          </p:cNvSpPr>
          <p:nvPr>
            <p:ph type="title" idx="8"/>
          </p:nvPr>
        </p:nvSpPr>
        <p:spPr>
          <a:xfrm>
            <a:off x="8158060" y="2351292"/>
            <a:ext cx="3074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096" name="Google Shape;1096;p18"/>
          <p:cNvSpPr txBox="1">
            <a:spLocks noGrp="1"/>
          </p:cNvSpPr>
          <p:nvPr>
            <p:ph type="subTitle" idx="9"/>
          </p:nvPr>
        </p:nvSpPr>
        <p:spPr>
          <a:xfrm>
            <a:off x="8158060" y="30258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7" name="Google Shape;1097;p18"/>
          <p:cNvSpPr txBox="1">
            <a:spLocks noGrp="1"/>
          </p:cNvSpPr>
          <p:nvPr>
            <p:ph type="title" idx="13"/>
          </p:nvPr>
        </p:nvSpPr>
        <p:spPr>
          <a:xfrm>
            <a:off x="8158060" y="4465692"/>
            <a:ext cx="3074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098" name="Google Shape;1098;p18"/>
          <p:cNvSpPr txBox="1">
            <a:spLocks noGrp="1"/>
          </p:cNvSpPr>
          <p:nvPr>
            <p:ph type="subTitle" idx="14"/>
          </p:nvPr>
        </p:nvSpPr>
        <p:spPr>
          <a:xfrm>
            <a:off x="8158060" y="51402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9" name="Google Shape;1099;p18"/>
          <p:cNvSpPr txBox="1">
            <a:spLocks noGrp="1"/>
          </p:cNvSpPr>
          <p:nvPr>
            <p:ph type="title" idx="15"/>
          </p:nvPr>
        </p:nvSpPr>
        <p:spPr>
          <a:xfrm>
            <a:off x="960000" y="460293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90034760"/>
      </p:ext>
    </p:extLst>
  </p:cSld>
  <p:clrMapOvr>
    <a:masterClrMapping/>
  </p:clrMapOvr>
  <p:transition spd="slow">
    <p:push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ext 1">
  <p:cSld name="Title and Text 1">
    <p:spTree>
      <p:nvGrpSpPr>
        <p:cNvPr id="1" name="Shape 1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80" name="Google Shape;1180;p20"/>
          <p:cNvGrpSpPr/>
          <p:nvPr/>
        </p:nvGrpSpPr>
        <p:grpSpPr>
          <a:xfrm>
            <a:off x="273933" y="33"/>
            <a:ext cx="11918267" cy="6858000"/>
            <a:chOff x="205450" y="25"/>
            <a:chExt cx="8938700" cy="5143500"/>
          </a:xfrm>
        </p:grpSpPr>
        <p:cxnSp>
          <p:nvCxnSpPr>
            <p:cNvPr id="1181" name="Google Shape;1181;p20"/>
            <p:cNvCxnSpPr/>
            <p:nvPr/>
          </p:nvCxnSpPr>
          <p:spPr>
            <a:xfrm>
              <a:off x="205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2" name="Google Shape;1182;p20"/>
            <p:cNvCxnSpPr/>
            <p:nvPr/>
          </p:nvCxnSpPr>
          <p:spPr>
            <a:xfrm>
              <a:off x="424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3" name="Google Shape;1183;p20"/>
            <p:cNvCxnSpPr/>
            <p:nvPr/>
          </p:nvCxnSpPr>
          <p:spPr>
            <a:xfrm>
              <a:off x="643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4" name="Google Shape;1184;p20"/>
            <p:cNvCxnSpPr/>
            <p:nvPr/>
          </p:nvCxnSpPr>
          <p:spPr>
            <a:xfrm>
              <a:off x="862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5" name="Google Shape;1185;p20"/>
            <p:cNvCxnSpPr/>
            <p:nvPr/>
          </p:nvCxnSpPr>
          <p:spPr>
            <a:xfrm>
              <a:off x="1080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6" name="Google Shape;1186;p20"/>
            <p:cNvCxnSpPr/>
            <p:nvPr/>
          </p:nvCxnSpPr>
          <p:spPr>
            <a:xfrm>
              <a:off x="1299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7" name="Google Shape;1187;p20"/>
            <p:cNvCxnSpPr/>
            <p:nvPr/>
          </p:nvCxnSpPr>
          <p:spPr>
            <a:xfrm>
              <a:off x="1518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8" name="Google Shape;1188;p20"/>
            <p:cNvCxnSpPr/>
            <p:nvPr/>
          </p:nvCxnSpPr>
          <p:spPr>
            <a:xfrm>
              <a:off x="1737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9" name="Google Shape;1189;p20"/>
            <p:cNvCxnSpPr/>
            <p:nvPr/>
          </p:nvCxnSpPr>
          <p:spPr>
            <a:xfrm>
              <a:off x="1956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0" name="Google Shape;1190;p20"/>
            <p:cNvCxnSpPr/>
            <p:nvPr/>
          </p:nvCxnSpPr>
          <p:spPr>
            <a:xfrm>
              <a:off x="2175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1" name="Google Shape;1191;p20"/>
            <p:cNvCxnSpPr/>
            <p:nvPr/>
          </p:nvCxnSpPr>
          <p:spPr>
            <a:xfrm>
              <a:off x="2394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2" name="Google Shape;1192;p20"/>
            <p:cNvCxnSpPr/>
            <p:nvPr/>
          </p:nvCxnSpPr>
          <p:spPr>
            <a:xfrm>
              <a:off x="2613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3" name="Google Shape;1193;p20"/>
            <p:cNvCxnSpPr/>
            <p:nvPr/>
          </p:nvCxnSpPr>
          <p:spPr>
            <a:xfrm>
              <a:off x="2831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4" name="Google Shape;1194;p20"/>
            <p:cNvCxnSpPr/>
            <p:nvPr/>
          </p:nvCxnSpPr>
          <p:spPr>
            <a:xfrm>
              <a:off x="3050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5" name="Google Shape;1195;p20"/>
            <p:cNvCxnSpPr/>
            <p:nvPr/>
          </p:nvCxnSpPr>
          <p:spPr>
            <a:xfrm>
              <a:off x="3269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6" name="Google Shape;1196;p20"/>
            <p:cNvCxnSpPr/>
            <p:nvPr/>
          </p:nvCxnSpPr>
          <p:spPr>
            <a:xfrm>
              <a:off x="3488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7" name="Google Shape;1197;p20"/>
            <p:cNvCxnSpPr/>
            <p:nvPr/>
          </p:nvCxnSpPr>
          <p:spPr>
            <a:xfrm>
              <a:off x="3707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8" name="Google Shape;1198;p20"/>
            <p:cNvCxnSpPr/>
            <p:nvPr/>
          </p:nvCxnSpPr>
          <p:spPr>
            <a:xfrm>
              <a:off x="3926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9" name="Google Shape;1199;p20"/>
            <p:cNvCxnSpPr/>
            <p:nvPr/>
          </p:nvCxnSpPr>
          <p:spPr>
            <a:xfrm>
              <a:off x="4145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0" name="Google Shape;1200;p20"/>
            <p:cNvCxnSpPr/>
            <p:nvPr/>
          </p:nvCxnSpPr>
          <p:spPr>
            <a:xfrm>
              <a:off x="4364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1" name="Google Shape;1201;p20"/>
            <p:cNvCxnSpPr/>
            <p:nvPr/>
          </p:nvCxnSpPr>
          <p:spPr>
            <a:xfrm>
              <a:off x="4582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2" name="Google Shape;1202;p20"/>
            <p:cNvCxnSpPr/>
            <p:nvPr/>
          </p:nvCxnSpPr>
          <p:spPr>
            <a:xfrm rot="10800000">
              <a:off x="6863550" y="2061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3" name="Google Shape;1203;p20"/>
            <p:cNvCxnSpPr/>
            <p:nvPr/>
          </p:nvCxnSpPr>
          <p:spPr>
            <a:xfrm rot="10800000">
              <a:off x="6863550" y="1842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4" name="Google Shape;1204;p20"/>
            <p:cNvCxnSpPr/>
            <p:nvPr/>
          </p:nvCxnSpPr>
          <p:spPr>
            <a:xfrm rot="10800000">
              <a:off x="6863550" y="16237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5" name="Google Shape;1205;p20"/>
            <p:cNvCxnSpPr/>
            <p:nvPr/>
          </p:nvCxnSpPr>
          <p:spPr>
            <a:xfrm rot="10800000">
              <a:off x="6863550" y="14048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6" name="Google Shape;1206;p20"/>
            <p:cNvCxnSpPr/>
            <p:nvPr/>
          </p:nvCxnSpPr>
          <p:spPr>
            <a:xfrm rot="10800000">
              <a:off x="6863550" y="11859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7" name="Google Shape;1207;p20"/>
            <p:cNvCxnSpPr/>
            <p:nvPr/>
          </p:nvCxnSpPr>
          <p:spPr>
            <a:xfrm rot="10800000">
              <a:off x="6863550" y="9671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8" name="Google Shape;1208;p20"/>
            <p:cNvCxnSpPr/>
            <p:nvPr/>
          </p:nvCxnSpPr>
          <p:spPr>
            <a:xfrm rot="10800000">
              <a:off x="6863550" y="7482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9" name="Google Shape;1209;p20"/>
            <p:cNvCxnSpPr/>
            <p:nvPr/>
          </p:nvCxnSpPr>
          <p:spPr>
            <a:xfrm rot="10800000">
              <a:off x="6863550" y="5293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0" name="Google Shape;1210;p20"/>
            <p:cNvCxnSpPr/>
            <p:nvPr/>
          </p:nvCxnSpPr>
          <p:spPr>
            <a:xfrm rot="10800000">
              <a:off x="6863550" y="310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1" name="Google Shape;1211;p20"/>
            <p:cNvCxnSpPr/>
            <p:nvPr/>
          </p:nvCxnSpPr>
          <p:spPr>
            <a:xfrm rot="10800000">
              <a:off x="6863550" y="91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2" name="Google Shape;1212;p20"/>
            <p:cNvCxnSpPr/>
            <p:nvPr/>
          </p:nvCxnSpPr>
          <p:spPr>
            <a:xfrm rot="10800000">
              <a:off x="6863550" y="-127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3" name="Google Shape;1213;p20"/>
            <p:cNvCxnSpPr/>
            <p:nvPr/>
          </p:nvCxnSpPr>
          <p:spPr>
            <a:xfrm rot="10800000">
              <a:off x="6863550" y="-346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4" name="Google Shape;1214;p20"/>
            <p:cNvCxnSpPr/>
            <p:nvPr/>
          </p:nvCxnSpPr>
          <p:spPr>
            <a:xfrm rot="10800000">
              <a:off x="6863550" y="-5650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5" name="Google Shape;1215;p20"/>
            <p:cNvCxnSpPr/>
            <p:nvPr/>
          </p:nvCxnSpPr>
          <p:spPr>
            <a:xfrm rot="10800000">
              <a:off x="6863550" y="-7838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6" name="Google Shape;1216;p20"/>
            <p:cNvCxnSpPr/>
            <p:nvPr/>
          </p:nvCxnSpPr>
          <p:spPr>
            <a:xfrm rot="10800000">
              <a:off x="6863550" y="-10027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7" name="Google Shape;1217;p20"/>
            <p:cNvCxnSpPr/>
            <p:nvPr/>
          </p:nvCxnSpPr>
          <p:spPr>
            <a:xfrm rot="10800000">
              <a:off x="6863550" y="-12216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8" name="Google Shape;1218;p20"/>
            <p:cNvCxnSpPr/>
            <p:nvPr/>
          </p:nvCxnSpPr>
          <p:spPr>
            <a:xfrm rot="10800000">
              <a:off x="6863550" y="-14405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9" name="Google Shape;1219;p20"/>
            <p:cNvCxnSpPr/>
            <p:nvPr/>
          </p:nvCxnSpPr>
          <p:spPr>
            <a:xfrm rot="10800000">
              <a:off x="6863550" y="-16593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20" name="Google Shape;1220;p20"/>
            <p:cNvCxnSpPr/>
            <p:nvPr/>
          </p:nvCxnSpPr>
          <p:spPr>
            <a:xfrm rot="10800000">
              <a:off x="6863550" y="-1878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21" name="Google Shape;1221;p20"/>
            <p:cNvCxnSpPr/>
            <p:nvPr/>
          </p:nvCxnSpPr>
          <p:spPr>
            <a:xfrm rot="10800000">
              <a:off x="6863550" y="-2097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22" name="Google Shape;1222;p20"/>
            <p:cNvCxnSpPr/>
            <p:nvPr/>
          </p:nvCxnSpPr>
          <p:spPr>
            <a:xfrm rot="10800000">
              <a:off x="6863550" y="2267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23" name="Google Shape;1223;p20"/>
            <p:cNvCxnSpPr/>
            <p:nvPr/>
          </p:nvCxnSpPr>
          <p:spPr>
            <a:xfrm rot="10800000">
              <a:off x="6863550" y="2473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24" name="Google Shape;1224;p20"/>
            <p:cNvCxnSpPr/>
            <p:nvPr/>
          </p:nvCxnSpPr>
          <p:spPr>
            <a:xfrm rot="10800000">
              <a:off x="6863550" y="2679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225" name="Google Shape;1225;p20"/>
          <p:cNvGrpSpPr/>
          <p:nvPr/>
        </p:nvGrpSpPr>
        <p:grpSpPr>
          <a:xfrm>
            <a:off x="-1607512" y="-2169798"/>
            <a:ext cx="15619879" cy="11480487"/>
            <a:chOff x="-1205634" y="-1627349"/>
            <a:chExt cx="11714909" cy="8610365"/>
          </a:xfrm>
        </p:grpSpPr>
        <p:sp>
          <p:nvSpPr>
            <p:cNvPr id="1226" name="Google Shape;1226;p20"/>
            <p:cNvSpPr/>
            <p:nvPr/>
          </p:nvSpPr>
          <p:spPr>
            <a:xfrm rot="-3619355">
              <a:off x="4179282" y="-2881356"/>
              <a:ext cx="1042786" cy="11157813"/>
            </a:xfrm>
            <a:prstGeom prst="rect">
              <a:avLst/>
            </a:pr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7" name="Google Shape;1227;p20"/>
            <p:cNvSpPr/>
            <p:nvPr/>
          </p:nvSpPr>
          <p:spPr>
            <a:xfrm rot="3702156">
              <a:off x="4075600" y="-2950029"/>
              <a:ext cx="1042932" cy="11157878"/>
            </a:xfrm>
            <a:prstGeom prst="rect">
              <a:avLst/>
            </a:pr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8" name="Google Shape;1228;p20"/>
            <p:cNvSpPr/>
            <p:nvPr/>
          </p:nvSpPr>
          <p:spPr>
            <a:xfrm rot="-3605616">
              <a:off x="3369247" y="-1829026"/>
              <a:ext cx="1042752" cy="11157884"/>
            </a:xfrm>
            <a:prstGeom prst="rect">
              <a:avLst/>
            </a:pr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9" name="Google Shape;1229;p20"/>
            <p:cNvSpPr/>
            <p:nvPr/>
          </p:nvSpPr>
          <p:spPr>
            <a:xfrm rot="-3619355">
              <a:off x="4882482" y="-3991306"/>
              <a:ext cx="1042786" cy="11157813"/>
            </a:xfrm>
            <a:prstGeom prst="rect">
              <a:avLst/>
            </a:prstGeom>
            <a:solidFill>
              <a:schemeClr val="accent4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0" name="Google Shape;1230;p20"/>
            <p:cNvSpPr/>
            <p:nvPr/>
          </p:nvSpPr>
          <p:spPr>
            <a:xfrm rot="3702156">
              <a:off x="3432450" y="-4102629"/>
              <a:ext cx="1042932" cy="11157878"/>
            </a:xfrm>
            <a:prstGeom prst="rect">
              <a:avLst/>
            </a:pr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1" name="Google Shape;1231;p20"/>
            <p:cNvSpPr/>
            <p:nvPr/>
          </p:nvSpPr>
          <p:spPr>
            <a:xfrm rot="3702156">
              <a:off x="4638075" y="-1829004"/>
              <a:ext cx="1042932" cy="11157878"/>
            </a:xfrm>
            <a:prstGeom prst="rect">
              <a:avLst/>
            </a:pr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32" name="Google Shape;1232;p20"/>
          <p:cNvGrpSpPr/>
          <p:nvPr/>
        </p:nvGrpSpPr>
        <p:grpSpPr>
          <a:xfrm>
            <a:off x="61701" y="-15"/>
            <a:ext cx="11980900" cy="6763924"/>
            <a:chOff x="46275" y="-12"/>
            <a:chExt cx="8985675" cy="5072943"/>
          </a:xfrm>
        </p:grpSpPr>
        <p:sp>
          <p:nvSpPr>
            <p:cNvPr id="1233" name="Google Shape;1233;p20"/>
            <p:cNvSpPr/>
            <p:nvPr/>
          </p:nvSpPr>
          <p:spPr>
            <a:xfrm>
              <a:off x="89425" y="2468323"/>
              <a:ext cx="206661" cy="206911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4" name="Google Shape;1234;p20"/>
            <p:cNvSpPr/>
            <p:nvPr/>
          </p:nvSpPr>
          <p:spPr>
            <a:xfrm>
              <a:off x="8789949" y="2606750"/>
              <a:ext cx="242002" cy="242325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5" name="Google Shape;1235;p20"/>
            <p:cNvSpPr/>
            <p:nvPr/>
          </p:nvSpPr>
          <p:spPr>
            <a:xfrm>
              <a:off x="4439688" y="4865996"/>
              <a:ext cx="206661" cy="206934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6" name="Google Shape;1236;p20"/>
            <p:cNvSpPr/>
            <p:nvPr/>
          </p:nvSpPr>
          <p:spPr>
            <a:xfrm>
              <a:off x="4439688" y="53134"/>
              <a:ext cx="206661" cy="206934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237" name="Google Shape;1237;p20"/>
            <p:cNvGrpSpPr/>
            <p:nvPr/>
          </p:nvGrpSpPr>
          <p:grpSpPr>
            <a:xfrm>
              <a:off x="46275" y="-12"/>
              <a:ext cx="8965650" cy="5007825"/>
              <a:chOff x="46275" y="-12"/>
              <a:chExt cx="8965650" cy="5007825"/>
            </a:xfrm>
          </p:grpSpPr>
          <p:sp>
            <p:nvSpPr>
              <p:cNvPr id="1238" name="Google Shape;1238;p20"/>
              <p:cNvSpPr/>
              <p:nvPr/>
            </p:nvSpPr>
            <p:spPr>
              <a:xfrm>
                <a:off x="8529100" y="67688"/>
                <a:ext cx="227400" cy="2274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9" name="Google Shape;1239;p20"/>
              <p:cNvSpPr/>
              <p:nvPr/>
            </p:nvSpPr>
            <p:spPr>
              <a:xfrm>
                <a:off x="2515900" y="4890788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40" name="Google Shape;1240;p20"/>
              <p:cNvSpPr/>
              <p:nvPr/>
            </p:nvSpPr>
            <p:spPr>
              <a:xfrm>
                <a:off x="748825" y="4905813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41" name="Google Shape;1241;p20"/>
              <p:cNvSpPr/>
              <p:nvPr/>
            </p:nvSpPr>
            <p:spPr>
              <a:xfrm>
                <a:off x="46275" y="4711063"/>
                <a:ext cx="227400" cy="2274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42" name="Google Shape;1242;p20"/>
              <p:cNvSpPr/>
              <p:nvPr/>
            </p:nvSpPr>
            <p:spPr>
              <a:xfrm>
                <a:off x="5994675" y="-12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43" name="Google Shape;1243;p20"/>
              <p:cNvSpPr/>
              <p:nvPr/>
            </p:nvSpPr>
            <p:spPr>
              <a:xfrm>
                <a:off x="8909925" y="1607888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1244" name="Google Shape;1244;p20"/>
          <p:cNvSpPr/>
          <p:nvPr/>
        </p:nvSpPr>
        <p:spPr>
          <a:xfrm>
            <a:off x="511700" y="466300"/>
            <a:ext cx="11168400" cy="5910400"/>
          </a:xfrm>
          <a:prstGeom prst="roundRect">
            <a:avLst>
              <a:gd name="adj" fmla="val 6898"/>
            </a:avLst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5" name="Google Shape;1245;p20"/>
          <p:cNvSpPr txBox="1">
            <a:spLocks noGrp="1"/>
          </p:cNvSpPr>
          <p:nvPr>
            <p:ph type="subTitle" idx="1"/>
          </p:nvPr>
        </p:nvSpPr>
        <p:spPr>
          <a:xfrm>
            <a:off x="960000" y="1891200"/>
            <a:ext cx="7688800" cy="180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246" name="Google Shape;1246;p20"/>
          <p:cNvSpPr txBox="1">
            <a:spLocks noGrp="1"/>
          </p:cNvSpPr>
          <p:nvPr>
            <p:ph type="title"/>
          </p:nvPr>
        </p:nvSpPr>
        <p:spPr>
          <a:xfrm>
            <a:off x="960000" y="460293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25548939"/>
      </p:ext>
    </p:extLst>
  </p:cSld>
  <p:clrMapOvr>
    <a:masterClrMapping/>
  </p:clrMapOvr>
  <p:transition spd="slow">
    <p:push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hanks">
  <p:cSld name="Thanks">
    <p:spTree>
      <p:nvGrpSpPr>
        <p:cNvPr id="1" name="Shape 1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48" name="Google Shape;1248;p21"/>
          <p:cNvGrpSpPr/>
          <p:nvPr/>
        </p:nvGrpSpPr>
        <p:grpSpPr>
          <a:xfrm>
            <a:off x="273933" y="33"/>
            <a:ext cx="11918267" cy="6858000"/>
            <a:chOff x="205450" y="25"/>
            <a:chExt cx="8938700" cy="5143500"/>
          </a:xfrm>
        </p:grpSpPr>
        <p:cxnSp>
          <p:nvCxnSpPr>
            <p:cNvPr id="1249" name="Google Shape;1249;p21"/>
            <p:cNvCxnSpPr/>
            <p:nvPr/>
          </p:nvCxnSpPr>
          <p:spPr>
            <a:xfrm>
              <a:off x="205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0" name="Google Shape;1250;p21"/>
            <p:cNvCxnSpPr/>
            <p:nvPr/>
          </p:nvCxnSpPr>
          <p:spPr>
            <a:xfrm>
              <a:off x="424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1" name="Google Shape;1251;p21"/>
            <p:cNvCxnSpPr/>
            <p:nvPr/>
          </p:nvCxnSpPr>
          <p:spPr>
            <a:xfrm>
              <a:off x="643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2" name="Google Shape;1252;p21"/>
            <p:cNvCxnSpPr/>
            <p:nvPr/>
          </p:nvCxnSpPr>
          <p:spPr>
            <a:xfrm>
              <a:off x="862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3" name="Google Shape;1253;p21"/>
            <p:cNvCxnSpPr/>
            <p:nvPr/>
          </p:nvCxnSpPr>
          <p:spPr>
            <a:xfrm>
              <a:off x="1080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4" name="Google Shape;1254;p21"/>
            <p:cNvCxnSpPr/>
            <p:nvPr/>
          </p:nvCxnSpPr>
          <p:spPr>
            <a:xfrm>
              <a:off x="1299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5" name="Google Shape;1255;p21"/>
            <p:cNvCxnSpPr/>
            <p:nvPr/>
          </p:nvCxnSpPr>
          <p:spPr>
            <a:xfrm>
              <a:off x="1518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6" name="Google Shape;1256;p21"/>
            <p:cNvCxnSpPr/>
            <p:nvPr/>
          </p:nvCxnSpPr>
          <p:spPr>
            <a:xfrm>
              <a:off x="1737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7" name="Google Shape;1257;p21"/>
            <p:cNvCxnSpPr/>
            <p:nvPr/>
          </p:nvCxnSpPr>
          <p:spPr>
            <a:xfrm>
              <a:off x="1956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8" name="Google Shape;1258;p21"/>
            <p:cNvCxnSpPr/>
            <p:nvPr/>
          </p:nvCxnSpPr>
          <p:spPr>
            <a:xfrm>
              <a:off x="2175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9" name="Google Shape;1259;p21"/>
            <p:cNvCxnSpPr/>
            <p:nvPr/>
          </p:nvCxnSpPr>
          <p:spPr>
            <a:xfrm>
              <a:off x="2394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0" name="Google Shape;1260;p21"/>
            <p:cNvCxnSpPr/>
            <p:nvPr/>
          </p:nvCxnSpPr>
          <p:spPr>
            <a:xfrm>
              <a:off x="2613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1" name="Google Shape;1261;p21"/>
            <p:cNvCxnSpPr/>
            <p:nvPr/>
          </p:nvCxnSpPr>
          <p:spPr>
            <a:xfrm>
              <a:off x="2831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2" name="Google Shape;1262;p21"/>
            <p:cNvCxnSpPr/>
            <p:nvPr/>
          </p:nvCxnSpPr>
          <p:spPr>
            <a:xfrm>
              <a:off x="3050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3" name="Google Shape;1263;p21"/>
            <p:cNvCxnSpPr/>
            <p:nvPr/>
          </p:nvCxnSpPr>
          <p:spPr>
            <a:xfrm>
              <a:off x="3269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4" name="Google Shape;1264;p21"/>
            <p:cNvCxnSpPr/>
            <p:nvPr/>
          </p:nvCxnSpPr>
          <p:spPr>
            <a:xfrm>
              <a:off x="3488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5" name="Google Shape;1265;p21"/>
            <p:cNvCxnSpPr/>
            <p:nvPr/>
          </p:nvCxnSpPr>
          <p:spPr>
            <a:xfrm>
              <a:off x="3707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6" name="Google Shape;1266;p21"/>
            <p:cNvCxnSpPr/>
            <p:nvPr/>
          </p:nvCxnSpPr>
          <p:spPr>
            <a:xfrm>
              <a:off x="3926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7" name="Google Shape;1267;p21"/>
            <p:cNvCxnSpPr/>
            <p:nvPr/>
          </p:nvCxnSpPr>
          <p:spPr>
            <a:xfrm>
              <a:off x="4145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8" name="Google Shape;1268;p21"/>
            <p:cNvCxnSpPr/>
            <p:nvPr/>
          </p:nvCxnSpPr>
          <p:spPr>
            <a:xfrm>
              <a:off x="4364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9" name="Google Shape;1269;p21"/>
            <p:cNvCxnSpPr/>
            <p:nvPr/>
          </p:nvCxnSpPr>
          <p:spPr>
            <a:xfrm>
              <a:off x="4582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0" name="Google Shape;1270;p21"/>
            <p:cNvCxnSpPr/>
            <p:nvPr/>
          </p:nvCxnSpPr>
          <p:spPr>
            <a:xfrm rot="10800000">
              <a:off x="6863550" y="2061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1" name="Google Shape;1271;p21"/>
            <p:cNvCxnSpPr/>
            <p:nvPr/>
          </p:nvCxnSpPr>
          <p:spPr>
            <a:xfrm rot="10800000">
              <a:off x="6863550" y="1842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2" name="Google Shape;1272;p21"/>
            <p:cNvCxnSpPr/>
            <p:nvPr/>
          </p:nvCxnSpPr>
          <p:spPr>
            <a:xfrm rot="10800000">
              <a:off x="6863550" y="16237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3" name="Google Shape;1273;p21"/>
            <p:cNvCxnSpPr/>
            <p:nvPr/>
          </p:nvCxnSpPr>
          <p:spPr>
            <a:xfrm rot="10800000">
              <a:off x="6863550" y="14048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4" name="Google Shape;1274;p21"/>
            <p:cNvCxnSpPr/>
            <p:nvPr/>
          </p:nvCxnSpPr>
          <p:spPr>
            <a:xfrm rot="10800000">
              <a:off x="6863550" y="11859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5" name="Google Shape;1275;p21"/>
            <p:cNvCxnSpPr/>
            <p:nvPr/>
          </p:nvCxnSpPr>
          <p:spPr>
            <a:xfrm rot="10800000">
              <a:off x="6863550" y="9671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6" name="Google Shape;1276;p21"/>
            <p:cNvCxnSpPr/>
            <p:nvPr/>
          </p:nvCxnSpPr>
          <p:spPr>
            <a:xfrm rot="10800000">
              <a:off x="6863550" y="7482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7" name="Google Shape;1277;p21"/>
            <p:cNvCxnSpPr/>
            <p:nvPr/>
          </p:nvCxnSpPr>
          <p:spPr>
            <a:xfrm rot="10800000">
              <a:off x="6863550" y="5293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8" name="Google Shape;1278;p21"/>
            <p:cNvCxnSpPr/>
            <p:nvPr/>
          </p:nvCxnSpPr>
          <p:spPr>
            <a:xfrm rot="10800000">
              <a:off x="6863550" y="310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9" name="Google Shape;1279;p21"/>
            <p:cNvCxnSpPr/>
            <p:nvPr/>
          </p:nvCxnSpPr>
          <p:spPr>
            <a:xfrm rot="10800000">
              <a:off x="6863550" y="91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0" name="Google Shape;1280;p21"/>
            <p:cNvCxnSpPr/>
            <p:nvPr/>
          </p:nvCxnSpPr>
          <p:spPr>
            <a:xfrm rot="10800000">
              <a:off x="6863550" y="-127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1" name="Google Shape;1281;p21"/>
            <p:cNvCxnSpPr/>
            <p:nvPr/>
          </p:nvCxnSpPr>
          <p:spPr>
            <a:xfrm rot="10800000">
              <a:off x="6863550" y="-346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2" name="Google Shape;1282;p21"/>
            <p:cNvCxnSpPr/>
            <p:nvPr/>
          </p:nvCxnSpPr>
          <p:spPr>
            <a:xfrm rot="10800000">
              <a:off x="6863550" y="-5650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3" name="Google Shape;1283;p21"/>
            <p:cNvCxnSpPr/>
            <p:nvPr/>
          </p:nvCxnSpPr>
          <p:spPr>
            <a:xfrm rot="10800000">
              <a:off x="6863550" y="-7838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4" name="Google Shape;1284;p21"/>
            <p:cNvCxnSpPr/>
            <p:nvPr/>
          </p:nvCxnSpPr>
          <p:spPr>
            <a:xfrm rot="10800000">
              <a:off x="6863550" y="-10027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5" name="Google Shape;1285;p21"/>
            <p:cNvCxnSpPr/>
            <p:nvPr/>
          </p:nvCxnSpPr>
          <p:spPr>
            <a:xfrm rot="10800000">
              <a:off x="6863550" y="-12216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6" name="Google Shape;1286;p21"/>
            <p:cNvCxnSpPr/>
            <p:nvPr/>
          </p:nvCxnSpPr>
          <p:spPr>
            <a:xfrm rot="10800000">
              <a:off x="6863550" y="-14405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7" name="Google Shape;1287;p21"/>
            <p:cNvCxnSpPr/>
            <p:nvPr/>
          </p:nvCxnSpPr>
          <p:spPr>
            <a:xfrm rot="10800000">
              <a:off x="6863550" y="-16593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8" name="Google Shape;1288;p21"/>
            <p:cNvCxnSpPr/>
            <p:nvPr/>
          </p:nvCxnSpPr>
          <p:spPr>
            <a:xfrm rot="10800000">
              <a:off x="6863550" y="-1878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9" name="Google Shape;1289;p21"/>
            <p:cNvCxnSpPr/>
            <p:nvPr/>
          </p:nvCxnSpPr>
          <p:spPr>
            <a:xfrm rot="10800000">
              <a:off x="6863550" y="-2097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0" name="Google Shape;1290;p21"/>
            <p:cNvCxnSpPr/>
            <p:nvPr/>
          </p:nvCxnSpPr>
          <p:spPr>
            <a:xfrm rot="10800000">
              <a:off x="6863550" y="2267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1" name="Google Shape;1291;p21"/>
            <p:cNvCxnSpPr/>
            <p:nvPr/>
          </p:nvCxnSpPr>
          <p:spPr>
            <a:xfrm rot="10800000">
              <a:off x="6863550" y="2473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2" name="Google Shape;1292;p21"/>
            <p:cNvCxnSpPr/>
            <p:nvPr/>
          </p:nvCxnSpPr>
          <p:spPr>
            <a:xfrm rot="10800000">
              <a:off x="6863550" y="2679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293" name="Google Shape;1293;p21"/>
          <p:cNvGrpSpPr/>
          <p:nvPr/>
        </p:nvGrpSpPr>
        <p:grpSpPr>
          <a:xfrm>
            <a:off x="-1607512" y="-2169798"/>
            <a:ext cx="15619879" cy="11480487"/>
            <a:chOff x="-1205634" y="-1627349"/>
            <a:chExt cx="11714909" cy="8610365"/>
          </a:xfrm>
        </p:grpSpPr>
        <p:sp>
          <p:nvSpPr>
            <p:cNvPr id="1294" name="Google Shape;1294;p21"/>
            <p:cNvSpPr/>
            <p:nvPr/>
          </p:nvSpPr>
          <p:spPr>
            <a:xfrm rot="-3619355">
              <a:off x="4179282" y="-2881356"/>
              <a:ext cx="1042786" cy="11157813"/>
            </a:xfrm>
            <a:prstGeom prst="rect">
              <a:avLst/>
            </a:pr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5" name="Google Shape;1295;p21"/>
            <p:cNvSpPr/>
            <p:nvPr/>
          </p:nvSpPr>
          <p:spPr>
            <a:xfrm rot="3702156">
              <a:off x="4075600" y="-2950029"/>
              <a:ext cx="1042932" cy="11157878"/>
            </a:xfrm>
            <a:prstGeom prst="rect">
              <a:avLst/>
            </a:pr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6" name="Google Shape;1296;p21"/>
            <p:cNvSpPr/>
            <p:nvPr/>
          </p:nvSpPr>
          <p:spPr>
            <a:xfrm rot="-3605616">
              <a:off x="3369247" y="-1829026"/>
              <a:ext cx="1042752" cy="11157884"/>
            </a:xfrm>
            <a:prstGeom prst="rect">
              <a:avLst/>
            </a:pr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7" name="Google Shape;1297;p21"/>
            <p:cNvSpPr/>
            <p:nvPr/>
          </p:nvSpPr>
          <p:spPr>
            <a:xfrm rot="-3619355">
              <a:off x="4882482" y="-3991306"/>
              <a:ext cx="1042786" cy="11157813"/>
            </a:xfrm>
            <a:prstGeom prst="rect">
              <a:avLst/>
            </a:prstGeom>
            <a:solidFill>
              <a:schemeClr val="accent4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8" name="Google Shape;1298;p21"/>
            <p:cNvSpPr/>
            <p:nvPr/>
          </p:nvSpPr>
          <p:spPr>
            <a:xfrm rot="3702156">
              <a:off x="3432450" y="-4102629"/>
              <a:ext cx="1042932" cy="11157878"/>
            </a:xfrm>
            <a:prstGeom prst="rect">
              <a:avLst/>
            </a:pr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9" name="Google Shape;1299;p21"/>
            <p:cNvSpPr/>
            <p:nvPr/>
          </p:nvSpPr>
          <p:spPr>
            <a:xfrm rot="3702156">
              <a:off x="4638075" y="-1829004"/>
              <a:ext cx="1042932" cy="11157878"/>
            </a:xfrm>
            <a:prstGeom prst="rect">
              <a:avLst/>
            </a:pr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00" name="Google Shape;1300;p21"/>
          <p:cNvGrpSpPr/>
          <p:nvPr/>
        </p:nvGrpSpPr>
        <p:grpSpPr>
          <a:xfrm>
            <a:off x="61701" y="-15"/>
            <a:ext cx="11980900" cy="6763924"/>
            <a:chOff x="46275" y="-12"/>
            <a:chExt cx="8985675" cy="5072943"/>
          </a:xfrm>
        </p:grpSpPr>
        <p:sp>
          <p:nvSpPr>
            <p:cNvPr id="1301" name="Google Shape;1301;p21"/>
            <p:cNvSpPr/>
            <p:nvPr/>
          </p:nvSpPr>
          <p:spPr>
            <a:xfrm>
              <a:off x="89425" y="2468323"/>
              <a:ext cx="206661" cy="206911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2" name="Google Shape;1302;p21"/>
            <p:cNvSpPr/>
            <p:nvPr/>
          </p:nvSpPr>
          <p:spPr>
            <a:xfrm>
              <a:off x="8789949" y="2606750"/>
              <a:ext cx="242002" cy="242325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3" name="Google Shape;1303;p21"/>
            <p:cNvSpPr/>
            <p:nvPr/>
          </p:nvSpPr>
          <p:spPr>
            <a:xfrm>
              <a:off x="4439688" y="4865996"/>
              <a:ext cx="206661" cy="206934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4" name="Google Shape;1304;p21"/>
            <p:cNvSpPr/>
            <p:nvPr/>
          </p:nvSpPr>
          <p:spPr>
            <a:xfrm>
              <a:off x="4439688" y="53134"/>
              <a:ext cx="206661" cy="206934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05" name="Google Shape;1305;p21"/>
            <p:cNvGrpSpPr/>
            <p:nvPr/>
          </p:nvGrpSpPr>
          <p:grpSpPr>
            <a:xfrm>
              <a:off x="46275" y="-12"/>
              <a:ext cx="8965650" cy="5007825"/>
              <a:chOff x="46275" y="-12"/>
              <a:chExt cx="8965650" cy="5007825"/>
            </a:xfrm>
          </p:grpSpPr>
          <p:sp>
            <p:nvSpPr>
              <p:cNvPr id="1306" name="Google Shape;1306;p21"/>
              <p:cNvSpPr/>
              <p:nvPr/>
            </p:nvSpPr>
            <p:spPr>
              <a:xfrm>
                <a:off x="8529100" y="67688"/>
                <a:ext cx="227400" cy="2274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7" name="Google Shape;1307;p21"/>
              <p:cNvSpPr/>
              <p:nvPr/>
            </p:nvSpPr>
            <p:spPr>
              <a:xfrm>
                <a:off x="2515900" y="4890788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8" name="Google Shape;1308;p21"/>
              <p:cNvSpPr/>
              <p:nvPr/>
            </p:nvSpPr>
            <p:spPr>
              <a:xfrm>
                <a:off x="748825" y="4905813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9" name="Google Shape;1309;p21"/>
              <p:cNvSpPr/>
              <p:nvPr/>
            </p:nvSpPr>
            <p:spPr>
              <a:xfrm>
                <a:off x="46275" y="4711063"/>
                <a:ext cx="227400" cy="2274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0" name="Google Shape;1310;p21"/>
              <p:cNvSpPr/>
              <p:nvPr/>
            </p:nvSpPr>
            <p:spPr>
              <a:xfrm>
                <a:off x="5994675" y="-12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1" name="Google Shape;1311;p21"/>
              <p:cNvSpPr/>
              <p:nvPr/>
            </p:nvSpPr>
            <p:spPr>
              <a:xfrm>
                <a:off x="8909925" y="1607888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1312" name="Google Shape;1312;p21"/>
          <p:cNvSpPr/>
          <p:nvPr/>
        </p:nvSpPr>
        <p:spPr>
          <a:xfrm>
            <a:off x="511700" y="466300"/>
            <a:ext cx="11168400" cy="5910400"/>
          </a:xfrm>
          <a:prstGeom prst="roundRect">
            <a:avLst>
              <a:gd name="adj" fmla="val 6898"/>
            </a:avLst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3" name="Google Shape;1313;p21"/>
          <p:cNvSpPr txBox="1">
            <a:spLocks noGrp="1"/>
          </p:cNvSpPr>
          <p:nvPr>
            <p:ph type="ctrTitle"/>
          </p:nvPr>
        </p:nvSpPr>
        <p:spPr>
          <a:xfrm>
            <a:off x="3253400" y="437633"/>
            <a:ext cx="5712000" cy="133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1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314" name="Google Shape;1314;p21"/>
          <p:cNvSpPr txBox="1">
            <a:spLocks noGrp="1"/>
          </p:cNvSpPr>
          <p:nvPr>
            <p:ph type="subTitle" idx="1"/>
          </p:nvPr>
        </p:nvSpPr>
        <p:spPr>
          <a:xfrm>
            <a:off x="3246800" y="1924400"/>
            <a:ext cx="5725200" cy="166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315" name="Google Shape;1315;p21"/>
          <p:cNvSpPr txBox="1">
            <a:spLocks noGrp="1"/>
          </p:cNvSpPr>
          <p:nvPr>
            <p:ph type="subTitle" idx="2"/>
          </p:nvPr>
        </p:nvSpPr>
        <p:spPr>
          <a:xfrm>
            <a:off x="3246800" y="4650667"/>
            <a:ext cx="5725200" cy="48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316" name="Google Shape;1316;p21"/>
          <p:cNvSpPr txBox="1"/>
          <p:nvPr/>
        </p:nvSpPr>
        <p:spPr>
          <a:xfrm>
            <a:off x="2350000" y="5165467"/>
            <a:ext cx="7492000" cy="8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CREDITS: This presentation template was created by </a:t>
            </a:r>
            <a:r>
              <a:rPr lang="en" sz="1600" b="1">
                <a:solidFill>
                  <a:schemeClr val="dk1"/>
                </a:solidFill>
                <a:uFill>
                  <a:noFill/>
                </a:uFill>
                <a:latin typeface="Comfortaa"/>
                <a:ea typeface="Comfortaa"/>
                <a:cs typeface="Comfortaa"/>
                <a:sym typeface="Comfortaa"/>
                <a:hlinkClick r:id="rId2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6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, including icons by </a:t>
            </a:r>
            <a:r>
              <a:rPr lang="en" sz="1600" b="1">
                <a:solidFill>
                  <a:schemeClr val="dk1"/>
                </a:solidFill>
                <a:uFill>
                  <a:noFill/>
                </a:uFill>
                <a:latin typeface="Comfortaa"/>
                <a:ea typeface="Comfortaa"/>
                <a:cs typeface="Comfortaa"/>
                <a:sym typeface="Comfortaa"/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6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 and infographics &amp; images by </a:t>
            </a:r>
            <a:r>
              <a:rPr lang="en" sz="1600" b="1">
                <a:solidFill>
                  <a:schemeClr val="dk1"/>
                </a:solidFill>
                <a:uFill>
                  <a:noFill/>
                </a:uFill>
                <a:latin typeface="Comfortaa"/>
                <a:ea typeface="Comfortaa"/>
                <a:cs typeface="Comfortaa"/>
                <a:sym typeface="Comfortaa"/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600" b="1">
              <a:solidFill>
                <a:schemeClr val="dk1"/>
              </a:solidFill>
              <a:highlight>
                <a:srgbClr val="DFDEFC"/>
              </a:highlight>
              <a:latin typeface="Comfortaa"/>
              <a:ea typeface="Comfortaa"/>
              <a:cs typeface="Comfortaa"/>
              <a:sym typeface="Comfortaa"/>
            </a:endParaRPr>
          </a:p>
        </p:txBody>
      </p:sp>
    </p:spTree>
    <p:extLst>
      <p:ext uri="{BB962C8B-B14F-4D97-AF65-F5344CB8AC3E}">
        <p14:creationId xmlns:p14="http://schemas.microsoft.com/office/powerpoint/2010/main" val="2849358178"/>
      </p:ext>
    </p:extLst>
  </p:cSld>
  <p:clrMapOvr>
    <a:masterClrMapping/>
  </p:clrMapOvr>
  <p:transition spd="slow">
    <p:push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 1">
  <p:cSld name="Background 1">
    <p:spTree>
      <p:nvGrpSpPr>
        <p:cNvPr id="1" name="Shape 1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18" name="Google Shape;1318;p22"/>
          <p:cNvGrpSpPr/>
          <p:nvPr/>
        </p:nvGrpSpPr>
        <p:grpSpPr>
          <a:xfrm>
            <a:off x="273933" y="33"/>
            <a:ext cx="11918267" cy="6858000"/>
            <a:chOff x="205450" y="25"/>
            <a:chExt cx="8938700" cy="5143500"/>
          </a:xfrm>
        </p:grpSpPr>
        <p:cxnSp>
          <p:nvCxnSpPr>
            <p:cNvPr id="1319" name="Google Shape;1319;p22"/>
            <p:cNvCxnSpPr/>
            <p:nvPr/>
          </p:nvCxnSpPr>
          <p:spPr>
            <a:xfrm>
              <a:off x="205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0" name="Google Shape;1320;p22"/>
            <p:cNvCxnSpPr/>
            <p:nvPr/>
          </p:nvCxnSpPr>
          <p:spPr>
            <a:xfrm>
              <a:off x="424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1" name="Google Shape;1321;p22"/>
            <p:cNvCxnSpPr/>
            <p:nvPr/>
          </p:nvCxnSpPr>
          <p:spPr>
            <a:xfrm>
              <a:off x="643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2" name="Google Shape;1322;p22"/>
            <p:cNvCxnSpPr/>
            <p:nvPr/>
          </p:nvCxnSpPr>
          <p:spPr>
            <a:xfrm>
              <a:off x="862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3" name="Google Shape;1323;p22"/>
            <p:cNvCxnSpPr/>
            <p:nvPr/>
          </p:nvCxnSpPr>
          <p:spPr>
            <a:xfrm>
              <a:off x="1080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4" name="Google Shape;1324;p22"/>
            <p:cNvCxnSpPr/>
            <p:nvPr/>
          </p:nvCxnSpPr>
          <p:spPr>
            <a:xfrm>
              <a:off x="1299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5" name="Google Shape;1325;p22"/>
            <p:cNvCxnSpPr/>
            <p:nvPr/>
          </p:nvCxnSpPr>
          <p:spPr>
            <a:xfrm>
              <a:off x="1518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6" name="Google Shape;1326;p22"/>
            <p:cNvCxnSpPr/>
            <p:nvPr/>
          </p:nvCxnSpPr>
          <p:spPr>
            <a:xfrm>
              <a:off x="1737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7" name="Google Shape;1327;p22"/>
            <p:cNvCxnSpPr/>
            <p:nvPr/>
          </p:nvCxnSpPr>
          <p:spPr>
            <a:xfrm>
              <a:off x="1956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8" name="Google Shape;1328;p22"/>
            <p:cNvCxnSpPr/>
            <p:nvPr/>
          </p:nvCxnSpPr>
          <p:spPr>
            <a:xfrm>
              <a:off x="2175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9" name="Google Shape;1329;p22"/>
            <p:cNvCxnSpPr/>
            <p:nvPr/>
          </p:nvCxnSpPr>
          <p:spPr>
            <a:xfrm>
              <a:off x="2394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0" name="Google Shape;1330;p22"/>
            <p:cNvCxnSpPr/>
            <p:nvPr/>
          </p:nvCxnSpPr>
          <p:spPr>
            <a:xfrm>
              <a:off x="2613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1" name="Google Shape;1331;p22"/>
            <p:cNvCxnSpPr/>
            <p:nvPr/>
          </p:nvCxnSpPr>
          <p:spPr>
            <a:xfrm>
              <a:off x="2831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2" name="Google Shape;1332;p22"/>
            <p:cNvCxnSpPr/>
            <p:nvPr/>
          </p:nvCxnSpPr>
          <p:spPr>
            <a:xfrm>
              <a:off x="3050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3" name="Google Shape;1333;p22"/>
            <p:cNvCxnSpPr/>
            <p:nvPr/>
          </p:nvCxnSpPr>
          <p:spPr>
            <a:xfrm>
              <a:off x="3269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4" name="Google Shape;1334;p22"/>
            <p:cNvCxnSpPr/>
            <p:nvPr/>
          </p:nvCxnSpPr>
          <p:spPr>
            <a:xfrm>
              <a:off x="3488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5" name="Google Shape;1335;p22"/>
            <p:cNvCxnSpPr/>
            <p:nvPr/>
          </p:nvCxnSpPr>
          <p:spPr>
            <a:xfrm>
              <a:off x="3707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6" name="Google Shape;1336;p22"/>
            <p:cNvCxnSpPr/>
            <p:nvPr/>
          </p:nvCxnSpPr>
          <p:spPr>
            <a:xfrm>
              <a:off x="3926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7" name="Google Shape;1337;p22"/>
            <p:cNvCxnSpPr/>
            <p:nvPr/>
          </p:nvCxnSpPr>
          <p:spPr>
            <a:xfrm>
              <a:off x="4145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8" name="Google Shape;1338;p22"/>
            <p:cNvCxnSpPr/>
            <p:nvPr/>
          </p:nvCxnSpPr>
          <p:spPr>
            <a:xfrm>
              <a:off x="4364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9" name="Google Shape;1339;p22"/>
            <p:cNvCxnSpPr/>
            <p:nvPr/>
          </p:nvCxnSpPr>
          <p:spPr>
            <a:xfrm>
              <a:off x="4582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0" name="Google Shape;1340;p22"/>
            <p:cNvCxnSpPr/>
            <p:nvPr/>
          </p:nvCxnSpPr>
          <p:spPr>
            <a:xfrm rot="10800000">
              <a:off x="6863550" y="2061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1" name="Google Shape;1341;p22"/>
            <p:cNvCxnSpPr/>
            <p:nvPr/>
          </p:nvCxnSpPr>
          <p:spPr>
            <a:xfrm rot="10800000">
              <a:off x="6863550" y="1842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2" name="Google Shape;1342;p22"/>
            <p:cNvCxnSpPr/>
            <p:nvPr/>
          </p:nvCxnSpPr>
          <p:spPr>
            <a:xfrm rot="10800000">
              <a:off x="6863550" y="16237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3" name="Google Shape;1343;p22"/>
            <p:cNvCxnSpPr/>
            <p:nvPr/>
          </p:nvCxnSpPr>
          <p:spPr>
            <a:xfrm rot="10800000">
              <a:off x="6863550" y="14048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4" name="Google Shape;1344;p22"/>
            <p:cNvCxnSpPr/>
            <p:nvPr/>
          </p:nvCxnSpPr>
          <p:spPr>
            <a:xfrm rot="10800000">
              <a:off x="6863550" y="11859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5" name="Google Shape;1345;p22"/>
            <p:cNvCxnSpPr/>
            <p:nvPr/>
          </p:nvCxnSpPr>
          <p:spPr>
            <a:xfrm rot="10800000">
              <a:off x="6863550" y="9671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6" name="Google Shape;1346;p22"/>
            <p:cNvCxnSpPr/>
            <p:nvPr/>
          </p:nvCxnSpPr>
          <p:spPr>
            <a:xfrm rot="10800000">
              <a:off x="6863550" y="7482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7" name="Google Shape;1347;p22"/>
            <p:cNvCxnSpPr/>
            <p:nvPr/>
          </p:nvCxnSpPr>
          <p:spPr>
            <a:xfrm rot="10800000">
              <a:off x="6863550" y="5293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8" name="Google Shape;1348;p22"/>
            <p:cNvCxnSpPr/>
            <p:nvPr/>
          </p:nvCxnSpPr>
          <p:spPr>
            <a:xfrm rot="10800000">
              <a:off x="6863550" y="310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9" name="Google Shape;1349;p22"/>
            <p:cNvCxnSpPr/>
            <p:nvPr/>
          </p:nvCxnSpPr>
          <p:spPr>
            <a:xfrm rot="10800000">
              <a:off x="6863550" y="91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0" name="Google Shape;1350;p22"/>
            <p:cNvCxnSpPr/>
            <p:nvPr/>
          </p:nvCxnSpPr>
          <p:spPr>
            <a:xfrm rot="10800000">
              <a:off x="6863550" y="-127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1" name="Google Shape;1351;p22"/>
            <p:cNvCxnSpPr/>
            <p:nvPr/>
          </p:nvCxnSpPr>
          <p:spPr>
            <a:xfrm rot="10800000">
              <a:off x="6863550" y="-346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2" name="Google Shape;1352;p22"/>
            <p:cNvCxnSpPr/>
            <p:nvPr/>
          </p:nvCxnSpPr>
          <p:spPr>
            <a:xfrm rot="10800000">
              <a:off x="6863550" y="-5650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3" name="Google Shape;1353;p22"/>
            <p:cNvCxnSpPr/>
            <p:nvPr/>
          </p:nvCxnSpPr>
          <p:spPr>
            <a:xfrm rot="10800000">
              <a:off x="6863550" y="-7838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4" name="Google Shape;1354;p22"/>
            <p:cNvCxnSpPr/>
            <p:nvPr/>
          </p:nvCxnSpPr>
          <p:spPr>
            <a:xfrm rot="10800000">
              <a:off x="6863550" y="-10027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5" name="Google Shape;1355;p22"/>
            <p:cNvCxnSpPr/>
            <p:nvPr/>
          </p:nvCxnSpPr>
          <p:spPr>
            <a:xfrm rot="10800000">
              <a:off x="6863550" y="-12216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6" name="Google Shape;1356;p22"/>
            <p:cNvCxnSpPr/>
            <p:nvPr/>
          </p:nvCxnSpPr>
          <p:spPr>
            <a:xfrm rot="10800000">
              <a:off x="6863550" y="-14405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7" name="Google Shape;1357;p22"/>
            <p:cNvCxnSpPr/>
            <p:nvPr/>
          </p:nvCxnSpPr>
          <p:spPr>
            <a:xfrm rot="10800000">
              <a:off x="6863550" y="-16593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8" name="Google Shape;1358;p22"/>
            <p:cNvCxnSpPr/>
            <p:nvPr/>
          </p:nvCxnSpPr>
          <p:spPr>
            <a:xfrm rot="10800000">
              <a:off x="6863550" y="-1878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9" name="Google Shape;1359;p22"/>
            <p:cNvCxnSpPr/>
            <p:nvPr/>
          </p:nvCxnSpPr>
          <p:spPr>
            <a:xfrm rot="10800000">
              <a:off x="6863550" y="-2097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0" name="Google Shape;1360;p22"/>
            <p:cNvCxnSpPr/>
            <p:nvPr/>
          </p:nvCxnSpPr>
          <p:spPr>
            <a:xfrm rot="10800000">
              <a:off x="6863550" y="2267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1" name="Google Shape;1361;p22"/>
            <p:cNvCxnSpPr/>
            <p:nvPr/>
          </p:nvCxnSpPr>
          <p:spPr>
            <a:xfrm rot="10800000">
              <a:off x="6863550" y="2473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2" name="Google Shape;1362;p22"/>
            <p:cNvCxnSpPr/>
            <p:nvPr/>
          </p:nvCxnSpPr>
          <p:spPr>
            <a:xfrm rot="10800000">
              <a:off x="6863550" y="2679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363" name="Google Shape;1363;p22"/>
          <p:cNvGrpSpPr/>
          <p:nvPr/>
        </p:nvGrpSpPr>
        <p:grpSpPr>
          <a:xfrm>
            <a:off x="-1607512" y="-2169798"/>
            <a:ext cx="15619879" cy="11480487"/>
            <a:chOff x="-1205634" y="-1627349"/>
            <a:chExt cx="11714909" cy="8610365"/>
          </a:xfrm>
        </p:grpSpPr>
        <p:sp>
          <p:nvSpPr>
            <p:cNvPr id="1364" name="Google Shape;1364;p22"/>
            <p:cNvSpPr/>
            <p:nvPr/>
          </p:nvSpPr>
          <p:spPr>
            <a:xfrm rot="-3619355">
              <a:off x="4179282" y="-2881356"/>
              <a:ext cx="1042786" cy="11157813"/>
            </a:xfrm>
            <a:prstGeom prst="rect">
              <a:avLst/>
            </a:pr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5" name="Google Shape;1365;p22"/>
            <p:cNvSpPr/>
            <p:nvPr/>
          </p:nvSpPr>
          <p:spPr>
            <a:xfrm rot="3702156">
              <a:off x="4075600" y="-2950029"/>
              <a:ext cx="1042932" cy="11157878"/>
            </a:xfrm>
            <a:prstGeom prst="rect">
              <a:avLst/>
            </a:pr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6" name="Google Shape;1366;p22"/>
            <p:cNvSpPr/>
            <p:nvPr/>
          </p:nvSpPr>
          <p:spPr>
            <a:xfrm rot="-3605616">
              <a:off x="3369247" y="-1829026"/>
              <a:ext cx="1042752" cy="11157884"/>
            </a:xfrm>
            <a:prstGeom prst="rect">
              <a:avLst/>
            </a:pr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7" name="Google Shape;1367;p22"/>
            <p:cNvSpPr/>
            <p:nvPr/>
          </p:nvSpPr>
          <p:spPr>
            <a:xfrm rot="-3619355">
              <a:off x="4882482" y="-3991306"/>
              <a:ext cx="1042786" cy="11157813"/>
            </a:xfrm>
            <a:prstGeom prst="rect">
              <a:avLst/>
            </a:prstGeom>
            <a:solidFill>
              <a:schemeClr val="accent4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8" name="Google Shape;1368;p22"/>
            <p:cNvSpPr/>
            <p:nvPr/>
          </p:nvSpPr>
          <p:spPr>
            <a:xfrm rot="3702156">
              <a:off x="3432450" y="-4102629"/>
              <a:ext cx="1042932" cy="11157878"/>
            </a:xfrm>
            <a:prstGeom prst="rect">
              <a:avLst/>
            </a:pr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9" name="Google Shape;1369;p22"/>
            <p:cNvSpPr/>
            <p:nvPr/>
          </p:nvSpPr>
          <p:spPr>
            <a:xfrm rot="3702156">
              <a:off x="4638075" y="-1829004"/>
              <a:ext cx="1042932" cy="11157878"/>
            </a:xfrm>
            <a:prstGeom prst="rect">
              <a:avLst/>
            </a:pr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70" name="Google Shape;1370;p22"/>
          <p:cNvGrpSpPr/>
          <p:nvPr/>
        </p:nvGrpSpPr>
        <p:grpSpPr>
          <a:xfrm>
            <a:off x="61701" y="-15"/>
            <a:ext cx="11980900" cy="6763924"/>
            <a:chOff x="46275" y="-12"/>
            <a:chExt cx="8985675" cy="5072943"/>
          </a:xfrm>
        </p:grpSpPr>
        <p:sp>
          <p:nvSpPr>
            <p:cNvPr id="1371" name="Google Shape;1371;p22"/>
            <p:cNvSpPr/>
            <p:nvPr/>
          </p:nvSpPr>
          <p:spPr>
            <a:xfrm>
              <a:off x="89425" y="2468323"/>
              <a:ext cx="206661" cy="206911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2" name="Google Shape;1372;p22"/>
            <p:cNvSpPr/>
            <p:nvPr/>
          </p:nvSpPr>
          <p:spPr>
            <a:xfrm>
              <a:off x="8789949" y="2606750"/>
              <a:ext cx="242002" cy="242325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3" name="Google Shape;1373;p22"/>
            <p:cNvSpPr/>
            <p:nvPr/>
          </p:nvSpPr>
          <p:spPr>
            <a:xfrm>
              <a:off x="4439688" y="4865996"/>
              <a:ext cx="206661" cy="206934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4" name="Google Shape;1374;p22"/>
            <p:cNvSpPr/>
            <p:nvPr/>
          </p:nvSpPr>
          <p:spPr>
            <a:xfrm>
              <a:off x="4439688" y="53134"/>
              <a:ext cx="206661" cy="206934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75" name="Google Shape;1375;p22"/>
            <p:cNvGrpSpPr/>
            <p:nvPr/>
          </p:nvGrpSpPr>
          <p:grpSpPr>
            <a:xfrm>
              <a:off x="46275" y="-12"/>
              <a:ext cx="8965650" cy="5007825"/>
              <a:chOff x="46275" y="-12"/>
              <a:chExt cx="8965650" cy="5007825"/>
            </a:xfrm>
          </p:grpSpPr>
          <p:sp>
            <p:nvSpPr>
              <p:cNvPr id="1376" name="Google Shape;1376;p22"/>
              <p:cNvSpPr/>
              <p:nvPr/>
            </p:nvSpPr>
            <p:spPr>
              <a:xfrm>
                <a:off x="8529100" y="67688"/>
                <a:ext cx="227400" cy="2274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7" name="Google Shape;1377;p22"/>
              <p:cNvSpPr/>
              <p:nvPr/>
            </p:nvSpPr>
            <p:spPr>
              <a:xfrm>
                <a:off x="2515900" y="4890788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8" name="Google Shape;1378;p22"/>
              <p:cNvSpPr/>
              <p:nvPr/>
            </p:nvSpPr>
            <p:spPr>
              <a:xfrm>
                <a:off x="748825" y="4905813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9" name="Google Shape;1379;p22"/>
              <p:cNvSpPr/>
              <p:nvPr/>
            </p:nvSpPr>
            <p:spPr>
              <a:xfrm>
                <a:off x="46275" y="4711063"/>
                <a:ext cx="227400" cy="2274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0" name="Google Shape;1380;p22"/>
              <p:cNvSpPr/>
              <p:nvPr/>
            </p:nvSpPr>
            <p:spPr>
              <a:xfrm>
                <a:off x="5994675" y="-12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1" name="Google Shape;1381;p22"/>
              <p:cNvSpPr/>
              <p:nvPr/>
            </p:nvSpPr>
            <p:spPr>
              <a:xfrm>
                <a:off x="8909925" y="1607888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359007549"/>
      </p:ext>
    </p:extLst>
  </p:cSld>
  <p:clrMapOvr>
    <a:masterClrMapping/>
  </p:clrMapOvr>
  <p:transition spd="slow">
    <p:push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" type="secHead">
  <p:cSld name="Section header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" name="Google Shape;87;p3"/>
          <p:cNvGrpSpPr/>
          <p:nvPr/>
        </p:nvGrpSpPr>
        <p:grpSpPr>
          <a:xfrm>
            <a:off x="273933" y="33"/>
            <a:ext cx="11918267" cy="6858000"/>
            <a:chOff x="205450" y="25"/>
            <a:chExt cx="8938700" cy="5143500"/>
          </a:xfrm>
        </p:grpSpPr>
        <p:cxnSp>
          <p:nvCxnSpPr>
            <p:cNvPr id="88" name="Google Shape;88;p3"/>
            <p:cNvCxnSpPr/>
            <p:nvPr/>
          </p:nvCxnSpPr>
          <p:spPr>
            <a:xfrm>
              <a:off x="205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" name="Google Shape;89;p3"/>
            <p:cNvCxnSpPr/>
            <p:nvPr/>
          </p:nvCxnSpPr>
          <p:spPr>
            <a:xfrm>
              <a:off x="424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" name="Google Shape;90;p3"/>
            <p:cNvCxnSpPr/>
            <p:nvPr/>
          </p:nvCxnSpPr>
          <p:spPr>
            <a:xfrm>
              <a:off x="643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" name="Google Shape;91;p3"/>
            <p:cNvCxnSpPr/>
            <p:nvPr/>
          </p:nvCxnSpPr>
          <p:spPr>
            <a:xfrm>
              <a:off x="862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" name="Google Shape;92;p3"/>
            <p:cNvCxnSpPr/>
            <p:nvPr/>
          </p:nvCxnSpPr>
          <p:spPr>
            <a:xfrm>
              <a:off x="1080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3" name="Google Shape;93;p3"/>
            <p:cNvCxnSpPr/>
            <p:nvPr/>
          </p:nvCxnSpPr>
          <p:spPr>
            <a:xfrm>
              <a:off x="1299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4" name="Google Shape;94;p3"/>
            <p:cNvCxnSpPr/>
            <p:nvPr/>
          </p:nvCxnSpPr>
          <p:spPr>
            <a:xfrm>
              <a:off x="1518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" name="Google Shape;95;p3"/>
            <p:cNvCxnSpPr/>
            <p:nvPr/>
          </p:nvCxnSpPr>
          <p:spPr>
            <a:xfrm>
              <a:off x="1737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6" name="Google Shape;96;p3"/>
            <p:cNvCxnSpPr/>
            <p:nvPr/>
          </p:nvCxnSpPr>
          <p:spPr>
            <a:xfrm>
              <a:off x="1956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7" name="Google Shape;97;p3"/>
            <p:cNvCxnSpPr/>
            <p:nvPr/>
          </p:nvCxnSpPr>
          <p:spPr>
            <a:xfrm>
              <a:off x="2175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" name="Google Shape;98;p3"/>
            <p:cNvCxnSpPr/>
            <p:nvPr/>
          </p:nvCxnSpPr>
          <p:spPr>
            <a:xfrm>
              <a:off x="2394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" name="Google Shape;99;p3"/>
            <p:cNvCxnSpPr/>
            <p:nvPr/>
          </p:nvCxnSpPr>
          <p:spPr>
            <a:xfrm>
              <a:off x="2613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" name="Google Shape;100;p3"/>
            <p:cNvCxnSpPr/>
            <p:nvPr/>
          </p:nvCxnSpPr>
          <p:spPr>
            <a:xfrm>
              <a:off x="2831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" name="Google Shape;101;p3"/>
            <p:cNvCxnSpPr/>
            <p:nvPr/>
          </p:nvCxnSpPr>
          <p:spPr>
            <a:xfrm>
              <a:off x="3050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" name="Google Shape;102;p3"/>
            <p:cNvCxnSpPr/>
            <p:nvPr/>
          </p:nvCxnSpPr>
          <p:spPr>
            <a:xfrm>
              <a:off x="3269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" name="Google Shape;103;p3"/>
            <p:cNvCxnSpPr/>
            <p:nvPr/>
          </p:nvCxnSpPr>
          <p:spPr>
            <a:xfrm>
              <a:off x="3488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" name="Google Shape;104;p3"/>
            <p:cNvCxnSpPr/>
            <p:nvPr/>
          </p:nvCxnSpPr>
          <p:spPr>
            <a:xfrm>
              <a:off x="3707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" name="Google Shape;105;p3"/>
            <p:cNvCxnSpPr/>
            <p:nvPr/>
          </p:nvCxnSpPr>
          <p:spPr>
            <a:xfrm>
              <a:off x="3926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" name="Google Shape;106;p3"/>
            <p:cNvCxnSpPr/>
            <p:nvPr/>
          </p:nvCxnSpPr>
          <p:spPr>
            <a:xfrm>
              <a:off x="4145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" name="Google Shape;107;p3"/>
            <p:cNvCxnSpPr/>
            <p:nvPr/>
          </p:nvCxnSpPr>
          <p:spPr>
            <a:xfrm>
              <a:off x="4364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" name="Google Shape;108;p3"/>
            <p:cNvCxnSpPr/>
            <p:nvPr/>
          </p:nvCxnSpPr>
          <p:spPr>
            <a:xfrm>
              <a:off x="4582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" name="Google Shape;109;p3"/>
            <p:cNvCxnSpPr/>
            <p:nvPr/>
          </p:nvCxnSpPr>
          <p:spPr>
            <a:xfrm rot="10800000">
              <a:off x="6863550" y="2061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" name="Google Shape;110;p3"/>
            <p:cNvCxnSpPr/>
            <p:nvPr/>
          </p:nvCxnSpPr>
          <p:spPr>
            <a:xfrm rot="10800000">
              <a:off x="6863550" y="1842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" name="Google Shape;111;p3"/>
            <p:cNvCxnSpPr/>
            <p:nvPr/>
          </p:nvCxnSpPr>
          <p:spPr>
            <a:xfrm rot="10800000">
              <a:off x="6863550" y="16237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" name="Google Shape;112;p3"/>
            <p:cNvCxnSpPr/>
            <p:nvPr/>
          </p:nvCxnSpPr>
          <p:spPr>
            <a:xfrm rot="10800000">
              <a:off x="6863550" y="14048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" name="Google Shape;113;p3"/>
            <p:cNvCxnSpPr/>
            <p:nvPr/>
          </p:nvCxnSpPr>
          <p:spPr>
            <a:xfrm rot="10800000">
              <a:off x="6863550" y="11859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" name="Google Shape;114;p3"/>
            <p:cNvCxnSpPr/>
            <p:nvPr/>
          </p:nvCxnSpPr>
          <p:spPr>
            <a:xfrm rot="10800000">
              <a:off x="6863550" y="9671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" name="Google Shape;115;p3"/>
            <p:cNvCxnSpPr/>
            <p:nvPr/>
          </p:nvCxnSpPr>
          <p:spPr>
            <a:xfrm rot="10800000">
              <a:off x="6863550" y="7482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" name="Google Shape;116;p3"/>
            <p:cNvCxnSpPr/>
            <p:nvPr/>
          </p:nvCxnSpPr>
          <p:spPr>
            <a:xfrm rot="10800000">
              <a:off x="6863550" y="5293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" name="Google Shape;117;p3"/>
            <p:cNvCxnSpPr/>
            <p:nvPr/>
          </p:nvCxnSpPr>
          <p:spPr>
            <a:xfrm rot="10800000">
              <a:off x="6863550" y="310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" name="Google Shape;118;p3"/>
            <p:cNvCxnSpPr/>
            <p:nvPr/>
          </p:nvCxnSpPr>
          <p:spPr>
            <a:xfrm rot="10800000">
              <a:off x="6863550" y="91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" name="Google Shape;119;p3"/>
            <p:cNvCxnSpPr/>
            <p:nvPr/>
          </p:nvCxnSpPr>
          <p:spPr>
            <a:xfrm rot="10800000">
              <a:off x="6863550" y="-127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" name="Google Shape;120;p3"/>
            <p:cNvCxnSpPr/>
            <p:nvPr/>
          </p:nvCxnSpPr>
          <p:spPr>
            <a:xfrm rot="10800000">
              <a:off x="6863550" y="-346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" name="Google Shape;121;p3"/>
            <p:cNvCxnSpPr/>
            <p:nvPr/>
          </p:nvCxnSpPr>
          <p:spPr>
            <a:xfrm rot="10800000">
              <a:off x="6863550" y="-5650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2" name="Google Shape;122;p3"/>
            <p:cNvCxnSpPr/>
            <p:nvPr/>
          </p:nvCxnSpPr>
          <p:spPr>
            <a:xfrm rot="10800000">
              <a:off x="6863550" y="-7838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" name="Google Shape;123;p3"/>
            <p:cNvCxnSpPr/>
            <p:nvPr/>
          </p:nvCxnSpPr>
          <p:spPr>
            <a:xfrm rot="10800000">
              <a:off x="6863550" y="-10027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" name="Google Shape;124;p3"/>
            <p:cNvCxnSpPr/>
            <p:nvPr/>
          </p:nvCxnSpPr>
          <p:spPr>
            <a:xfrm rot="10800000">
              <a:off x="6863550" y="-12216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" name="Google Shape;125;p3"/>
            <p:cNvCxnSpPr/>
            <p:nvPr/>
          </p:nvCxnSpPr>
          <p:spPr>
            <a:xfrm rot="10800000">
              <a:off x="6863550" y="-14405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" name="Google Shape;126;p3"/>
            <p:cNvCxnSpPr/>
            <p:nvPr/>
          </p:nvCxnSpPr>
          <p:spPr>
            <a:xfrm rot="10800000">
              <a:off x="6863550" y="-16593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" name="Google Shape;127;p3"/>
            <p:cNvCxnSpPr/>
            <p:nvPr/>
          </p:nvCxnSpPr>
          <p:spPr>
            <a:xfrm rot="10800000">
              <a:off x="6863550" y="-1878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" name="Google Shape;128;p3"/>
            <p:cNvCxnSpPr/>
            <p:nvPr/>
          </p:nvCxnSpPr>
          <p:spPr>
            <a:xfrm rot="10800000">
              <a:off x="6863550" y="-2097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" name="Google Shape;129;p3"/>
            <p:cNvCxnSpPr/>
            <p:nvPr/>
          </p:nvCxnSpPr>
          <p:spPr>
            <a:xfrm rot="10800000">
              <a:off x="6863550" y="2267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" name="Google Shape;130;p3"/>
            <p:cNvCxnSpPr/>
            <p:nvPr/>
          </p:nvCxnSpPr>
          <p:spPr>
            <a:xfrm rot="10800000">
              <a:off x="6863550" y="2473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" name="Google Shape;131;p3"/>
            <p:cNvCxnSpPr/>
            <p:nvPr/>
          </p:nvCxnSpPr>
          <p:spPr>
            <a:xfrm rot="10800000">
              <a:off x="6863550" y="2679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32" name="Google Shape;132;p3"/>
          <p:cNvGrpSpPr/>
          <p:nvPr/>
        </p:nvGrpSpPr>
        <p:grpSpPr>
          <a:xfrm>
            <a:off x="33" y="-14417"/>
            <a:ext cx="12191920" cy="6886840"/>
            <a:chOff x="1888" y="-21775"/>
            <a:chExt cx="9142112" cy="5165130"/>
          </a:xfrm>
        </p:grpSpPr>
        <p:sp>
          <p:nvSpPr>
            <p:cNvPr id="133" name="Google Shape;133;p3"/>
            <p:cNvSpPr/>
            <p:nvPr/>
          </p:nvSpPr>
          <p:spPr>
            <a:xfrm>
              <a:off x="1888" y="-21775"/>
              <a:ext cx="9142112" cy="4126192"/>
            </a:xfrm>
            <a:custGeom>
              <a:avLst/>
              <a:gdLst/>
              <a:ahLst/>
              <a:cxnLst/>
              <a:rect l="l" t="t" r="r" b="b"/>
              <a:pathLst>
                <a:path w="285691" h="136482" extrusionOk="0">
                  <a:moveTo>
                    <a:pt x="243793" y="0"/>
                  </a:moveTo>
                  <a:cubicBezTo>
                    <a:pt x="241674" y="10406"/>
                    <a:pt x="234911" y="20550"/>
                    <a:pt x="220504" y="26241"/>
                  </a:cubicBezTo>
                  <a:cubicBezTo>
                    <a:pt x="201454" y="33766"/>
                    <a:pt x="174951" y="31266"/>
                    <a:pt x="155353" y="38291"/>
                  </a:cubicBezTo>
                  <a:cubicBezTo>
                    <a:pt x="123075" y="49875"/>
                    <a:pt x="125933" y="80046"/>
                    <a:pt x="97144" y="94500"/>
                  </a:cubicBezTo>
                  <a:cubicBezTo>
                    <a:pt x="80106" y="103060"/>
                    <a:pt x="56115" y="104061"/>
                    <a:pt x="34052" y="106156"/>
                  </a:cubicBezTo>
                  <a:cubicBezTo>
                    <a:pt x="22503" y="107263"/>
                    <a:pt x="10299" y="109121"/>
                    <a:pt x="1" y="112383"/>
                  </a:cubicBezTo>
                  <a:lnTo>
                    <a:pt x="1" y="136481"/>
                  </a:lnTo>
                  <a:cubicBezTo>
                    <a:pt x="2596" y="134802"/>
                    <a:pt x="5537" y="133314"/>
                    <a:pt x="8895" y="132028"/>
                  </a:cubicBezTo>
                  <a:cubicBezTo>
                    <a:pt x="20129" y="127743"/>
                    <a:pt x="33145" y="126895"/>
                    <a:pt x="46668" y="126895"/>
                  </a:cubicBezTo>
                  <a:cubicBezTo>
                    <a:pt x="55517" y="126895"/>
                    <a:pt x="64584" y="127258"/>
                    <a:pt x="73511" y="127258"/>
                  </a:cubicBezTo>
                  <a:cubicBezTo>
                    <a:pt x="77965" y="127258"/>
                    <a:pt x="82385" y="127167"/>
                    <a:pt x="86726" y="126897"/>
                  </a:cubicBezTo>
                  <a:cubicBezTo>
                    <a:pt x="117349" y="124992"/>
                    <a:pt x="145590" y="112955"/>
                    <a:pt x="158342" y="96357"/>
                  </a:cubicBezTo>
                  <a:cubicBezTo>
                    <a:pt x="170129" y="81022"/>
                    <a:pt x="171260" y="60996"/>
                    <a:pt x="195215" y="51887"/>
                  </a:cubicBezTo>
                  <a:cubicBezTo>
                    <a:pt x="214242" y="44660"/>
                    <a:pt x="240888" y="47601"/>
                    <a:pt x="259354" y="39874"/>
                  </a:cubicBezTo>
                  <a:cubicBezTo>
                    <a:pt x="275690" y="33028"/>
                    <a:pt x="280357" y="20229"/>
                    <a:pt x="285691" y="8787"/>
                  </a:cubicBezTo>
                  <a:lnTo>
                    <a:pt x="285691" y="0"/>
                  </a:lnTo>
                  <a:close/>
                </a:path>
              </a:pathLst>
            </a:custGeom>
            <a:solidFill>
              <a:schemeClr val="accent4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3"/>
            <p:cNvSpPr/>
            <p:nvPr/>
          </p:nvSpPr>
          <p:spPr>
            <a:xfrm>
              <a:off x="6299808" y="3098373"/>
              <a:ext cx="2844192" cy="2044982"/>
            </a:xfrm>
            <a:custGeom>
              <a:avLst/>
              <a:gdLst/>
              <a:ahLst/>
              <a:cxnLst/>
              <a:rect l="l" t="t" r="r" b="b"/>
              <a:pathLst>
                <a:path w="88881" h="64247" extrusionOk="0">
                  <a:moveTo>
                    <a:pt x="88881" y="0"/>
                  </a:moveTo>
                  <a:cubicBezTo>
                    <a:pt x="85285" y="179"/>
                    <a:pt x="81678" y="298"/>
                    <a:pt x="78130" y="667"/>
                  </a:cubicBezTo>
                  <a:cubicBezTo>
                    <a:pt x="61663" y="2358"/>
                    <a:pt x="47162" y="9608"/>
                    <a:pt x="41625" y="18943"/>
                  </a:cubicBezTo>
                  <a:cubicBezTo>
                    <a:pt x="38791" y="23717"/>
                    <a:pt x="38196" y="28849"/>
                    <a:pt x="36315" y="33778"/>
                  </a:cubicBezTo>
                  <a:cubicBezTo>
                    <a:pt x="31588" y="46232"/>
                    <a:pt x="17991" y="57257"/>
                    <a:pt x="1" y="64246"/>
                  </a:cubicBezTo>
                  <a:lnTo>
                    <a:pt x="49364" y="64246"/>
                  </a:lnTo>
                  <a:cubicBezTo>
                    <a:pt x="49733" y="63949"/>
                    <a:pt x="50090" y="63639"/>
                    <a:pt x="50436" y="63329"/>
                  </a:cubicBezTo>
                  <a:cubicBezTo>
                    <a:pt x="60997" y="53769"/>
                    <a:pt x="59306" y="39874"/>
                    <a:pt x="74058" y="32504"/>
                  </a:cubicBezTo>
                  <a:cubicBezTo>
                    <a:pt x="78380" y="30349"/>
                    <a:pt x="83476" y="29087"/>
                    <a:pt x="88881" y="28170"/>
                  </a:cubicBezTo>
                  <a:lnTo>
                    <a:pt x="88881" y="0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3"/>
            <p:cNvSpPr/>
            <p:nvPr/>
          </p:nvSpPr>
          <p:spPr>
            <a:xfrm>
              <a:off x="1466464" y="2257794"/>
              <a:ext cx="7677536" cy="2885549"/>
            </a:xfrm>
            <a:custGeom>
              <a:avLst/>
              <a:gdLst/>
              <a:ahLst/>
              <a:cxnLst/>
              <a:rect l="l" t="t" r="r" b="b"/>
              <a:pathLst>
                <a:path w="239923" h="90655" extrusionOk="0">
                  <a:moveTo>
                    <a:pt x="239923" y="0"/>
                  </a:moveTo>
                  <a:cubicBezTo>
                    <a:pt x="224147" y="2489"/>
                    <a:pt x="206347" y="2393"/>
                    <a:pt x="192560" y="7632"/>
                  </a:cubicBezTo>
                  <a:cubicBezTo>
                    <a:pt x="168605" y="16740"/>
                    <a:pt x="167473" y="36767"/>
                    <a:pt x="155686" y="52114"/>
                  </a:cubicBezTo>
                  <a:cubicBezTo>
                    <a:pt x="142935" y="68699"/>
                    <a:pt x="114693" y="80748"/>
                    <a:pt x="84070" y="82653"/>
                  </a:cubicBezTo>
                  <a:cubicBezTo>
                    <a:pt x="79761" y="82920"/>
                    <a:pt x="75374" y="83009"/>
                    <a:pt x="70953" y="83009"/>
                  </a:cubicBezTo>
                  <a:cubicBezTo>
                    <a:pt x="61994" y="83009"/>
                    <a:pt x="52893" y="82643"/>
                    <a:pt x="44012" y="82643"/>
                  </a:cubicBezTo>
                  <a:cubicBezTo>
                    <a:pt x="30488" y="82643"/>
                    <a:pt x="17473" y="83493"/>
                    <a:pt x="6239" y="87785"/>
                  </a:cubicBezTo>
                  <a:cubicBezTo>
                    <a:pt x="3977" y="88642"/>
                    <a:pt x="1905" y="89606"/>
                    <a:pt x="0" y="90654"/>
                  </a:cubicBezTo>
                  <a:lnTo>
                    <a:pt x="151043" y="90654"/>
                  </a:lnTo>
                  <a:cubicBezTo>
                    <a:pt x="169033" y="83665"/>
                    <a:pt x="182630" y="72640"/>
                    <a:pt x="187357" y="60186"/>
                  </a:cubicBezTo>
                  <a:cubicBezTo>
                    <a:pt x="189238" y="55257"/>
                    <a:pt x="189833" y="50125"/>
                    <a:pt x="192667" y="45351"/>
                  </a:cubicBezTo>
                  <a:cubicBezTo>
                    <a:pt x="198204" y="36016"/>
                    <a:pt x="212705" y="28766"/>
                    <a:pt x="229172" y="27075"/>
                  </a:cubicBezTo>
                  <a:cubicBezTo>
                    <a:pt x="232720" y="26706"/>
                    <a:pt x="236327" y="26587"/>
                    <a:pt x="239923" y="26408"/>
                  </a:cubicBezTo>
                  <a:lnTo>
                    <a:pt x="239923" y="0"/>
                  </a:ln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3"/>
            <p:cNvSpPr/>
            <p:nvPr/>
          </p:nvSpPr>
          <p:spPr>
            <a:xfrm>
              <a:off x="1888" y="39626"/>
              <a:ext cx="9142112" cy="5103686"/>
            </a:xfrm>
            <a:custGeom>
              <a:avLst/>
              <a:gdLst/>
              <a:ahLst/>
              <a:cxnLst/>
              <a:rect l="l" t="t" r="r" b="b"/>
              <a:pathLst>
                <a:path w="285691" h="160342" extrusionOk="0">
                  <a:moveTo>
                    <a:pt x="285691" y="0"/>
                  </a:moveTo>
                  <a:cubicBezTo>
                    <a:pt x="280357" y="11442"/>
                    <a:pt x="275690" y="24241"/>
                    <a:pt x="259354" y="31087"/>
                  </a:cubicBezTo>
                  <a:cubicBezTo>
                    <a:pt x="240888" y="38814"/>
                    <a:pt x="214242" y="35873"/>
                    <a:pt x="195215" y="43101"/>
                  </a:cubicBezTo>
                  <a:cubicBezTo>
                    <a:pt x="171260" y="52209"/>
                    <a:pt x="170129" y="72247"/>
                    <a:pt x="158342" y="87582"/>
                  </a:cubicBezTo>
                  <a:cubicBezTo>
                    <a:pt x="145590" y="104180"/>
                    <a:pt x="117337" y="116217"/>
                    <a:pt x="86726" y="118122"/>
                  </a:cubicBezTo>
                  <a:cubicBezTo>
                    <a:pt x="82385" y="118392"/>
                    <a:pt x="77965" y="118483"/>
                    <a:pt x="73511" y="118483"/>
                  </a:cubicBezTo>
                  <a:cubicBezTo>
                    <a:pt x="64584" y="118483"/>
                    <a:pt x="55517" y="118120"/>
                    <a:pt x="46668" y="118120"/>
                  </a:cubicBezTo>
                  <a:cubicBezTo>
                    <a:pt x="33145" y="118120"/>
                    <a:pt x="20129" y="118968"/>
                    <a:pt x="8895" y="123253"/>
                  </a:cubicBezTo>
                  <a:cubicBezTo>
                    <a:pt x="5537" y="124539"/>
                    <a:pt x="2596" y="126039"/>
                    <a:pt x="1" y="127706"/>
                  </a:cubicBezTo>
                  <a:lnTo>
                    <a:pt x="1" y="160341"/>
                  </a:lnTo>
                  <a:lnTo>
                    <a:pt x="4525" y="160341"/>
                  </a:lnTo>
                  <a:cubicBezTo>
                    <a:pt x="8537" y="151864"/>
                    <a:pt x="15360" y="144292"/>
                    <a:pt x="27683" y="139589"/>
                  </a:cubicBezTo>
                  <a:cubicBezTo>
                    <a:pt x="38917" y="135303"/>
                    <a:pt x="51933" y="134455"/>
                    <a:pt x="65456" y="134455"/>
                  </a:cubicBezTo>
                  <a:cubicBezTo>
                    <a:pt x="74305" y="134455"/>
                    <a:pt x="83372" y="134818"/>
                    <a:pt x="92299" y="134818"/>
                  </a:cubicBezTo>
                  <a:cubicBezTo>
                    <a:pt x="96753" y="134818"/>
                    <a:pt x="101173" y="134728"/>
                    <a:pt x="105514" y="134457"/>
                  </a:cubicBezTo>
                  <a:cubicBezTo>
                    <a:pt x="136125" y="132552"/>
                    <a:pt x="164378" y="120503"/>
                    <a:pt x="177118" y="103918"/>
                  </a:cubicBezTo>
                  <a:cubicBezTo>
                    <a:pt x="188917" y="88582"/>
                    <a:pt x="190036" y="68544"/>
                    <a:pt x="214003" y="59436"/>
                  </a:cubicBezTo>
                  <a:cubicBezTo>
                    <a:pt x="233030" y="52209"/>
                    <a:pt x="259676" y="55150"/>
                    <a:pt x="278131" y="47423"/>
                  </a:cubicBezTo>
                  <a:cubicBezTo>
                    <a:pt x="281000" y="46220"/>
                    <a:pt x="283476" y="44827"/>
                    <a:pt x="285691" y="43303"/>
                  </a:cubicBezTo>
                  <a:lnTo>
                    <a:pt x="285691" y="0"/>
                  </a:ln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3"/>
            <p:cNvSpPr/>
            <p:nvPr/>
          </p:nvSpPr>
          <p:spPr>
            <a:xfrm>
              <a:off x="146656" y="1417948"/>
              <a:ext cx="8997344" cy="3725383"/>
            </a:xfrm>
            <a:custGeom>
              <a:avLst/>
              <a:gdLst/>
              <a:ahLst/>
              <a:cxnLst/>
              <a:rect l="l" t="t" r="r" b="b"/>
              <a:pathLst>
                <a:path w="281167" h="117040" extrusionOk="0">
                  <a:moveTo>
                    <a:pt x="281167" y="1"/>
                  </a:moveTo>
                  <a:cubicBezTo>
                    <a:pt x="278952" y="1525"/>
                    <a:pt x="276476" y="2918"/>
                    <a:pt x="273618" y="4121"/>
                  </a:cubicBezTo>
                  <a:cubicBezTo>
                    <a:pt x="255152" y="11848"/>
                    <a:pt x="228506" y="8907"/>
                    <a:pt x="209479" y="16134"/>
                  </a:cubicBezTo>
                  <a:cubicBezTo>
                    <a:pt x="185524" y="25242"/>
                    <a:pt x="184393" y="45280"/>
                    <a:pt x="172606" y="60616"/>
                  </a:cubicBezTo>
                  <a:cubicBezTo>
                    <a:pt x="159854" y="77213"/>
                    <a:pt x="131613" y="89250"/>
                    <a:pt x="100990" y="91155"/>
                  </a:cubicBezTo>
                  <a:cubicBezTo>
                    <a:pt x="96649" y="91426"/>
                    <a:pt x="92229" y="91516"/>
                    <a:pt x="87775" y="91516"/>
                  </a:cubicBezTo>
                  <a:cubicBezTo>
                    <a:pt x="78848" y="91516"/>
                    <a:pt x="69781" y="91153"/>
                    <a:pt x="60932" y="91153"/>
                  </a:cubicBezTo>
                  <a:cubicBezTo>
                    <a:pt x="47409" y="91153"/>
                    <a:pt x="34393" y="92001"/>
                    <a:pt x="23159" y="96287"/>
                  </a:cubicBezTo>
                  <a:cubicBezTo>
                    <a:pt x="10836" y="100990"/>
                    <a:pt x="4013" y="108562"/>
                    <a:pt x="1" y="117039"/>
                  </a:cubicBezTo>
                  <a:lnTo>
                    <a:pt x="41244" y="117039"/>
                  </a:lnTo>
                  <a:cubicBezTo>
                    <a:pt x="43161" y="115991"/>
                    <a:pt x="45221" y="115027"/>
                    <a:pt x="47483" y="114170"/>
                  </a:cubicBezTo>
                  <a:cubicBezTo>
                    <a:pt x="58717" y="109878"/>
                    <a:pt x="71732" y="109028"/>
                    <a:pt x="85256" y="109028"/>
                  </a:cubicBezTo>
                  <a:cubicBezTo>
                    <a:pt x="94137" y="109028"/>
                    <a:pt x="103238" y="109394"/>
                    <a:pt x="112197" y="109394"/>
                  </a:cubicBezTo>
                  <a:cubicBezTo>
                    <a:pt x="116618" y="109394"/>
                    <a:pt x="121005" y="109305"/>
                    <a:pt x="125314" y="109038"/>
                  </a:cubicBezTo>
                  <a:cubicBezTo>
                    <a:pt x="155937" y="107133"/>
                    <a:pt x="184179" y="95084"/>
                    <a:pt x="196930" y="78499"/>
                  </a:cubicBezTo>
                  <a:cubicBezTo>
                    <a:pt x="208717" y="63152"/>
                    <a:pt x="209849" y="43125"/>
                    <a:pt x="233804" y="34017"/>
                  </a:cubicBezTo>
                  <a:cubicBezTo>
                    <a:pt x="247603" y="28778"/>
                    <a:pt x="265391" y="28874"/>
                    <a:pt x="281167" y="26385"/>
                  </a:cubicBezTo>
                  <a:lnTo>
                    <a:pt x="281167" y="1"/>
                  </a:ln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3"/>
            <p:cNvSpPr/>
            <p:nvPr/>
          </p:nvSpPr>
          <p:spPr>
            <a:xfrm>
              <a:off x="2966464" y="3806218"/>
              <a:ext cx="152032" cy="146545"/>
            </a:xfrm>
            <a:custGeom>
              <a:avLst/>
              <a:gdLst/>
              <a:ahLst/>
              <a:cxnLst/>
              <a:rect l="l" t="t" r="r" b="b"/>
              <a:pathLst>
                <a:path w="4751" h="4604" extrusionOk="0">
                  <a:moveTo>
                    <a:pt x="2418" y="1"/>
                  </a:moveTo>
                  <a:cubicBezTo>
                    <a:pt x="1227" y="1"/>
                    <a:pt x="0" y="1034"/>
                    <a:pt x="0" y="2301"/>
                  </a:cubicBezTo>
                  <a:cubicBezTo>
                    <a:pt x="0" y="3574"/>
                    <a:pt x="1230" y="4604"/>
                    <a:pt x="2419" y="4604"/>
                  </a:cubicBezTo>
                  <a:cubicBezTo>
                    <a:pt x="2953" y="4604"/>
                    <a:pt x="3479" y="4396"/>
                    <a:pt x="3882" y="3908"/>
                  </a:cubicBezTo>
                  <a:cubicBezTo>
                    <a:pt x="3905" y="3884"/>
                    <a:pt x="3929" y="3849"/>
                    <a:pt x="3953" y="3825"/>
                  </a:cubicBezTo>
                  <a:cubicBezTo>
                    <a:pt x="4751" y="2860"/>
                    <a:pt x="4751" y="1753"/>
                    <a:pt x="3953" y="789"/>
                  </a:cubicBezTo>
                  <a:cubicBezTo>
                    <a:pt x="3929" y="765"/>
                    <a:pt x="3905" y="729"/>
                    <a:pt x="3882" y="694"/>
                  </a:cubicBezTo>
                  <a:cubicBezTo>
                    <a:pt x="3477" y="208"/>
                    <a:pt x="2951" y="1"/>
                    <a:pt x="2418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3"/>
            <p:cNvSpPr/>
            <p:nvPr/>
          </p:nvSpPr>
          <p:spPr>
            <a:xfrm>
              <a:off x="1466479" y="3370685"/>
              <a:ext cx="198912" cy="196327"/>
            </a:xfrm>
            <a:custGeom>
              <a:avLst/>
              <a:gdLst/>
              <a:ahLst/>
              <a:cxnLst/>
              <a:rect l="l" t="t" r="r" b="b"/>
              <a:pathLst>
                <a:path w="6216" h="6168" extrusionOk="0">
                  <a:moveTo>
                    <a:pt x="3210" y="1"/>
                  </a:moveTo>
                  <a:cubicBezTo>
                    <a:pt x="3041" y="1"/>
                    <a:pt x="2872" y="20"/>
                    <a:pt x="2703" y="60"/>
                  </a:cubicBezTo>
                  <a:cubicBezTo>
                    <a:pt x="2286" y="71"/>
                    <a:pt x="1905" y="202"/>
                    <a:pt x="1560" y="417"/>
                  </a:cubicBezTo>
                  <a:cubicBezTo>
                    <a:pt x="1334" y="571"/>
                    <a:pt x="1120" y="726"/>
                    <a:pt x="917" y="917"/>
                  </a:cubicBezTo>
                  <a:cubicBezTo>
                    <a:pt x="762" y="1119"/>
                    <a:pt x="596" y="1333"/>
                    <a:pt x="441" y="1536"/>
                  </a:cubicBezTo>
                  <a:cubicBezTo>
                    <a:pt x="108" y="2048"/>
                    <a:pt x="72" y="2524"/>
                    <a:pt x="24" y="3108"/>
                  </a:cubicBezTo>
                  <a:cubicBezTo>
                    <a:pt x="12" y="3143"/>
                    <a:pt x="12" y="3167"/>
                    <a:pt x="12" y="3203"/>
                  </a:cubicBezTo>
                  <a:cubicBezTo>
                    <a:pt x="0" y="3608"/>
                    <a:pt x="84" y="3989"/>
                    <a:pt x="262" y="4346"/>
                  </a:cubicBezTo>
                  <a:cubicBezTo>
                    <a:pt x="381" y="4715"/>
                    <a:pt x="596" y="5036"/>
                    <a:pt x="882" y="5298"/>
                  </a:cubicBezTo>
                  <a:cubicBezTo>
                    <a:pt x="1084" y="5453"/>
                    <a:pt x="1286" y="5608"/>
                    <a:pt x="1477" y="5763"/>
                  </a:cubicBezTo>
                  <a:cubicBezTo>
                    <a:pt x="1941" y="6025"/>
                    <a:pt x="2441" y="6167"/>
                    <a:pt x="2977" y="6167"/>
                  </a:cubicBezTo>
                  <a:cubicBezTo>
                    <a:pt x="3013" y="6167"/>
                    <a:pt x="3037" y="6155"/>
                    <a:pt x="3072" y="6155"/>
                  </a:cubicBezTo>
                  <a:lnTo>
                    <a:pt x="3096" y="6155"/>
                  </a:lnTo>
                  <a:cubicBezTo>
                    <a:pt x="3122" y="6156"/>
                    <a:pt x="3148" y="6157"/>
                    <a:pt x="3174" y="6157"/>
                  </a:cubicBezTo>
                  <a:cubicBezTo>
                    <a:pt x="3562" y="6157"/>
                    <a:pt x="3929" y="6072"/>
                    <a:pt x="4275" y="5894"/>
                  </a:cubicBezTo>
                  <a:cubicBezTo>
                    <a:pt x="4656" y="5763"/>
                    <a:pt x="4989" y="5560"/>
                    <a:pt x="5263" y="5251"/>
                  </a:cubicBezTo>
                  <a:cubicBezTo>
                    <a:pt x="5442" y="5060"/>
                    <a:pt x="5608" y="4846"/>
                    <a:pt x="5751" y="4620"/>
                  </a:cubicBezTo>
                  <a:cubicBezTo>
                    <a:pt x="5858" y="4370"/>
                    <a:pt x="5965" y="4131"/>
                    <a:pt x="6061" y="3881"/>
                  </a:cubicBezTo>
                  <a:cubicBezTo>
                    <a:pt x="6192" y="3477"/>
                    <a:pt x="6216" y="3072"/>
                    <a:pt x="6120" y="2667"/>
                  </a:cubicBezTo>
                  <a:cubicBezTo>
                    <a:pt x="6120" y="2381"/>
                    <a:pt x="6049" y="2131"/>
                    <a:pt x="5906" y="1893"/>
                  </a:cubicBezTo>
                  <a:cubicBezTo>
                    <a:pt x="5787" y="1512"/>
                    <a:pt x="5573" y="1179"/>
                    <a:pt x="5275" y="905"/>
                  </a:cubicBezTo>
                  <a:cubicBezTo>
                    <a:pt x="5073" y="738"/>
                    <a:pt x="4858" y="583"/>
                    <a:pt x="4656" y="417"/>
                  </a:cubicBezTo>
                  <a:cubicBezTo>
                    <a:pt x="4406" y="321"/>
                    <a:pt x="4168" y="214"/>
                    <a:pt x="3918" y="107"/>
                  </a:cubicBezTo>
                  <a:cubicBezTo>
                    <a:pt x="3682" y="38"/>
                    <a:pt x="3446" y="1"/>
                    <a:pt x="3210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3"/>
            <p:cNvSpPr/>
            <p:nvPr/>
          </p:nvSpPr>
          <p:spPr>
            <a:xfrm>
              <a:off x="1070501" y="4837740"/>
              <a:ext cx="198906" cy="153396"/>
            </a:xfrm>
            <a:custGeom>
              <a:avLst/>
              <a:gdLst/>
              <a:ahLst/>
              <a:cxnLst/>
              <a:rect l="l" t="t" r="r" b="b"/>
              <a:pathLst>
                <a:path w="9323" h="7228" extrusionOk="0">
                  <a:moveTo>
                    <a:pt x="4667" y="0"/>
                  </a:moveTo>
                  <a:cubicBezTo>
                    <a:pt x="12" y="0"/>
                    <a:pt x="0" y="7227"/>
                    <a:pt x="4667" y="7227"/>
                  </a:cubicBezTo>
                  <a:cubicBezTo>
                    <a:pt x="9311" y="7227"/>
                    <a:pt x="9323" y="0"/>
                    <a:pt x="4667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3"/>
            <p:cNvSpPr/>
            <p:nvPr/>
          </p:nvSpPr>
          <p:spPr>
            <a:xfrm>
              <a:off x="6951328" y="3699713"/>
              <a:ext cx="152064" cy="146545"/>
            </a:xfrm>
            <a:custGeom>
              <a:avLst/>
              <a:gdLst/>
              <a:ahLst/>
              <a:cxnLst/>
              <a:rect l="l" t="t" r="r" b="b"/>
              <a:pathLst>
                <a:path w="4752" h="4604" extrusionOk="0">
                  <a:moveTo>
                    <a:pt x="2419" y="1"/>
                  </a:moveTo>
                  <a:cubicBezTo>
                    <a:pt x="1228" y="1"/>
                    <a:pt x="1" y="1035"/>
                    <a:pt x="1" y="2301"/>
                  </a:cubicBezTo>
                  <a:cubicBezTo>
                    <a:pt x="1" y="3574"/>
                    <a:pt x="1230" y="4604"/>
                    <a:pt x="2419" y="4604"/>
                  </a:cubicBezTo>
                  <a:cubicBezTo>
                    <a:pt x="2953" y="4604"/>
                    <a:pt x="3480" y="4396"/>
                    <a:pt x="3882" y="3909"/>
                  </a:cubicBezTo>
                  <a:cubicBezTo>
                    <a:pt x="3906" y="3873"/>
                    <a:pt x="3930" y="3849"/>
                    <a:pt x="3953" y="3813"/>
                  </a:cubicBezTo>
                  <a:cubicBezTo>
                    <a:pt x="4751" y="2861"/>
                    <a:pt x="4751" y="1754"/>
                    <a:pt x="3953" y="789"/>
                  </a:cubicBezTo>
                  <a:cubicBezTo>
                    <a:pt x="3930" y="753"/>
                    <a:pt x="3906" y="730"/>
                    <a:pt x="3882" y="694"/>
                  </a:cubicBezTo>
                  <a:cubicBezTo>
                    <a:pt x="3477" y="208"/>
                    <a:pt x="2951" y="1"/>
                    <a:pt x="2419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3"/>
            <p:cNvSpPr/>
            <p:nvPr/>
          </p:nvSpPr>
          <p:spPr>
            <a:xfrm>
              <a:off x="5194144" y="3113810"/>
              <a:ext cx="198912" cy="196423"/>
            </a:xfrm>
            <a:custGeom>
              <a:avLst/>
              <a:gdLst/>
              <a:ahLst/>
              <a:cxnLst/>
              <a:rect l="l" t="t" r="r" b="b"/>
              <a:pathLst>
                <a:path w="6216" h="6171" extrusionOk="0">
                  <a:moveTo>
                    <a:pt x="3232" y="0"/>
                  </a:moveTo>
                  <a:cubicBezTo>
                    <a:pt x="3055" y="0"/>
                    <a:pt x="2879" y="22"/>
                    <a:pt x="2704" y="63"/>
                  </a:cubicBezTo>
                  <a:cubicBezTo>
                    <a:pt x="2299" y="75"/>
                    <a:pt x="1918" y="194"/>
                    <a:pt x="1561" y="420"/>
                  </a:cubicBezTo>
                  <a:cubicBezTo>
                    <a:pt x="1334" y="563"/>
                    <a:pt x="1120" y="730"/>
                    <a:pt x="918" y="908"/>
                  </a:cubicBezTo>
                  <a:cubicBezTo>
                    <a:pt x="763" y="1123"/>
                    <a:pt x="608" y="1325"/>
                    <a:pt x="441" y="1539"/>
                  </a:cubicBezTo>
                  <a:cubicBezTo>
                    <a:pt x="120" y="2039"/>
                    <a:pt x="72" y="2527"/>
                    <a:pt x="25" y="3111"/>
                  </a:cubicBezTo>
                  <a:cubicBezTo>
                    <a:pt x="25" y="3147"/>
                    <a:pt x="13" y="3170"/>
                    <a:pt x="13" y="3206"/>
                  </a:cubicBezTo>
                  <a:cubicBezTo>
                    <a:pt x="1" y="3611"/>
                    <a:pt x="84" y="3992"/>
                    <a:pt x="275" y="4349"/>
                  </a:cubicBezTo>
                  <a:cubicBezTo>
                    <a:pt x="394" y="4718"/>
                    <a:pt x="596" y="5028"/>
                    <a:pt x="882" y="5302"/>
                  </a:cubicBezTo>
                  <a:cubicBezTo>
                    <a:pt x="1084" y="5456"/>
                    <a:pt x="1287" y="5611"/>
                    <a:pt x="1477" y="5766"/>
                  </a:cubicBezTo>
                  <a:cubicBezTo>
                    <a:pt x="1942" y="6028"/>
                    <a:pt x="2442" y="6159"/>
                    <a:pt x="2977" y="6171"/>
                  </a:cubicBezTo>
                  <a:cubicBezTo>
                    <a:pt x="3013" y="6159"/>
                    <a:pt x="3037" y="6159"/>
                    <a:pt x="3073" y="6159"/>
                  </a:cubicBezTo>
                  <a:lnTo>
                    <a:pt x="3097" y="6159"/>
                  </a:lnTo>
                  <a:cubicBezTo>
                    <a:pt x="3122" y="6160"/>
                    <a:pt x="3148" y="6160"/>
                    <a:pt x="3174" y="6160"/>
                  </a:cubicBezTo>
                  <a:cubicBezTo>
                    <a:pt x="3563" y="6160"/>
                    <a:pt x="3940" y="6076"/>
                    <a:pt x="4275" y="5897"/>
                  </a:cubicBezTo>
                  <a:cubicBezTo>
                    <a:pt x="4656" y="5766"/>
                    <a:pt x="4990" y="5552"/>
                    <a:pt x="5263" y="5254"/>
                  </a:cubicBezTo>
                  <a:cubicBezTo>
                    <a:pt x="5454" y="5052"/>
                    <a:pt x="5609" y="4837"/>
                    <a:pt x="5764" y="4623"/>
                  </a:cubicBezTo>
                  <a:cubicBezTo>
                    <a:pt x="5859" y="4373"/>
                    <a:pt x="5966" y="4135"/>
                    <a:pt x="6073" y="3885"/>
                  </a:cubicBezTo>
                  <a:cubicBezTo>
                    <a:pt x="6192" y="3480"/>
                    <a:pt x="6216" y="3075"/>
                    <a:pt x="6121" y="2658"/>
                  </a:cubicBezTo>
                  <a:cubicBezTo>
                    <a:pt x="6121" y="2385"/>
                    <a:pt x="6049" y="2123"/>
                    <a:pt x="5918" y="1885"/>
                  </a:cubicBezTo>
                  <a:cubicBezTo>
                    <a:pt x="5787" y="1504"/>
                    <a:pt x="5573" y="1182"/>
                    <a:pt x="5275" y="896"/>
                  </a:cubicBezTo>
                  <a:cubicBezTo>
                    <a:pt x="5073" y="742"/>
                    <a:pt x="4871" y="587"/>
                    <a:pt x="4656" y="420"/>
                  </a:cubicBezTo>
                  <a:cubicBezTo>
                    <a:pt x="4418" y="325"/>
                    <a:pt x="4168" y="218"/>
                    <a:pt x="3930" y="110"/>
                  </a:cubicBezTo>
                  <a:cubicBezTo>
                    <a:pt x="3694" y="36"/>
                    <a:pt x="3462" y="0"/>
                    <a:pt x="3232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3"/>
            <p:cNvSpPr/>
            <p:nvPr/>
          </p:nvSpPr>
          <p:spPr>
            <a:xfrm>
              <a:off x="8691145" y="1128850"/>
              <a:ext cx="88800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44" name="Google Shape;144;p3"/>
          <p:cNvGrpSpPr/>
          <p:nvPr/>
        </p:nvGrpSpPr>
        <p:grpSpPr>
          <a:xfrm>
            <a:off x="180967" y="87018"/>
            <a:ext cx="11966755" cy="6692645"/>
            <a:chOff x="135725" y="65263"/>
            <a:chExt cx="8975066" cy="5019484"/>
          </a:xfrm>
        </p:grpSpPr>
        <p:sp>
          <p:nvSpPr>
            <p:cNvPr id="145" name="Google Shape;145;p3"/>
            <p:cNvSpPr/>
            <p:nvPr/>
          </p:nvSpPr>
          <p:spPr>
            <a:xfrm>
              <a:off x="8600354" y="115167"/>
              <a:ext cx="298406" cy="230067"/>
            </a:xfrm>
            <a:custGeom>
              <a:avLst/>
              <a:gdLst/>
              <a:ahLst/>
              <a:cxnLst/>
              <a:rect l="l" t="t" r="r" b="b"/>
              <a:pathLst>
                <a:path w="9323" h="7228" extrusionOk="0">
                  <a:moveTo>
                    <a:pt x="4667" y="0"/>
                  </a:moveTo>
                  <a:cubicBezTo>
                    <a:pt x="12" y="0"/>
                    <a:pt x="0" y="7227"/>
                    <a:pt x="4667" y="7227"/>
                  </a:cubicBezTo>
                  <a:cubicBezTo>
                    <a:pt x="9311" y="7227"/>
                    <a:pt x="9323" y="0"/>
                    <a:pt x="4667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3"/>
            <p:cNvSpPr/>
            <p:nvPr/>
          </p:nvSpPr>
          <p:spPr>
            <a:xfrm>
              <a:off x="246145" y="4197725"/>
              <a:ext cx="88821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" name="Google Shape;147;p3"/>
            <p:cNvSpPr/>
            <p:nvPr/>
          </p:nvSpPr>
          <p:spPr>
            <a:xfrm>
              <a:off x="6054120" y="4949125"/>
              <a:ext cx="88821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3"/>
            <p:cNvSpPr/>
            <p:nvPr/>
          </p:nvSpPr>
          <p:spPr>
            <a:xfrm>
              <a:off x="9021970" y="448500"/>
              <a:ext cx="88821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3"/>
            <p:cNvSpPr/>
            <p:nvPr/>
          </p:nvSpPr>
          <p:spPr>
            <a:xfrm>
              <a:off x="8898745" y="688925"/>
              <a:ext cx="88821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3"/>
            <p:cNvSpPr/>
            <p:nvPr/>
          </p:nvSpPr>
          <p:spPr>
            <a:xfrm>
              <a:off x="395554" y="4848692"/>
              <a:ext cx="298406" cy="230067"/>
            </a:xfrm>
            <a:custGeom>
              <a:avLst/>
              <a:gdLst/>
              <a:ahLst/>
              <a:cxnLst/>
              <a:rect l="l" t="t" r="r" b="b"/>
              <a:pathLst>
                <a:path w="9323" h="7228" extrusionOk="0">
                  <a:moveTo>
                    <a:pt x="4667" y="0"/>
                  </a:moveTo>
                  <a:cubicBezTo>
                    <a:pt x="12" y="0"/>
                    <a:pt x="0" y="7227"/>
                    <a:pt x="4667" y="7227"/>
                  </a:cubicBezTo>
                  <a:cubicBezTo>
                    <a:pt x="9311" y="7227"/>
                    <a:pt x="9323" y="0"/>
                    <a:pt x="4667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3"/>
            <p:cNvSpPr/>
            <p:nvPr/>
          </p:nvSpPr>
          <p:spPr>
            <a:xfrm>
              <a:off x="8898745" y="3769475"/>
              <a:ext cx="88821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3"/>
            <p:cNvSpPr/>
            <p:nvPr/>
          </p:nvSpPr>
          <p:spPr>
            <a:xfrm>
              <a:off x="795168" y="112688"/>
              <a:ext cx="132709" cy="132876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3"/>
            <p:cNvSpPr/>
            <p:nvPr/>
          </p:nvSpPr>
          <p:spPr>
            <a:xfrm>
              <a:off x="6252975" y="65263"/>
              <a:ext cx="227398" cy="227700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3"/>
            <p:cNvSpPr/>
            <p:nvPr/>
          </p:nvSpPr>
          <p:spPr>
            <a:xfrm>
              <a:off x="135725" y="112688"/>
              <a:ext cx="132709" cy="132876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3"/>
            <p:cNvSpPr/>
            <p:nvPr/>
          </p:nvSpPr>
          <p:spPr>
            <a:xfrm>
              <a:off x="135725" y="601088"/>
              <a:ext cx="132709" cy="132876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3"/>
            <p:cNvSpPr/>
            <p:nvPr/>
          </p:nvSpPr>
          <p:spPr>
            <a:xfrm>
              <a:off x="8673300" y="4718075"/>
              <a:ext cx="366171" cy="366672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7" name="Google Shape;157;p3"/>
          <p:cNvSpPr txBox="1">
            <a:spLocks noGrp="1"/>
          </p:cNvSpPr>
          <p:nvPr>
            <p:ph type="title"/>
          </p:nvPr>
        </p:nvSpPr>
        <p:spPr>
          <a:xfrm>
            <a:off x="1632000" y="2867800"/>
            <a:ext cx="8928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10666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8" name="Google Shape;158;p3"/>
          <p:cNvSpPr txBox="1">
            <a:spLocks noGrp="1"/>
          </p:cNvSpPr>
          <p:nvPr>
            <p:ph type="subTitle" idx="1"/>
          </p:nvPr>
        </p:nvSpPr>
        <p:spPr>
          <a:xfrm>
            <a:off x="3189200" y="4484900"/>
            <a:ext cx="58136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9" name="Google Shape;159;p3"/>
          <p:cNvSpPr txBox="1">
            <a:spLocks noGrp="1"/>
          </p:cNvSpPr>
          <p:nvPr>
            <p:ph type="title" idx="2" hasCustomPrompt="1"/>
          </p:nvPr>
        </p:nvSpPr>
        <p:spPr>
          <a:xfrm>
            <a:off x="4788000" y="1152833"/>
            <a:ext cx="2616000" cy="15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576253565"/>
      </p:ext>
    </p:extLst>
  </p:cSld>
  <p:clrMapOvr>
    <a:masterClrMapping/>
  </p:clrMapOvr>
  <p:transition spd="slow">
    <p:push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 3">
  <p:cSld name="Background 3">
    <p:spTree>
      <p:nvGrpSpPr>
        <p:cNvPr id="1" name="Shape 1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49" name="Google Shape;1449;p24"/>
          <p:cNvGrpSpPr/>
          <p:nvPr/>
        </p:nvGrpSpPr>
        <p:grpSpPr>
          <a:xfrm>
            <a:off x="273933" y="33"/>
            <a:ext cx="11918267" cy="6858000"/>
            <a:chOff x="205450" y="25"/>
            <a:chExt cx="8938700" cy="5143500"/>
          </a:xfrm>
        </p:grpSpPr>
        <p:cxnSp>
          <p:nvCxnSpPr>
            <p:cNvPr id="1450" name="Google Shape;1450;p24"/>
            <p:cNvCxnSpPr/>
            <p:nvPr/>
          </p:nvCxnSpPr>
          <p:spPr>
            <a:xfrm>
              <a:off x="205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1" name="Google Shape;1451;p24"/>
            <p:cNvCxnSpPr/>
            <p:nvPr/>
          </p:nvCxnSpPr>
          <p:spPr>
            <a:xfrm>
              <a:off x="424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2" name="Google Shape;1452;p24"/>
            <p:cNvCxnSpPr/>
            <p:nvPr/>
          </p:nvCxnSpPr>
          <p:spPr>
            <a:xfrm>
              <a:off x="643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3" name="Google Shape;1453;p24"/>
            <p:cNvCxnSpPr/>
            <p:nvPr/>
          </p:nvCxnSpPr>
          <p:spPr>
            <a:xfrm>
              <a:off x="862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4" name="Google Shape;1454;p24"/>
            <p:cNvCxnSpPr/>
            <p:nvPr/>
          </p:nvCxnSpPr>
          <p:spPr>
            <a:xfrm>
              <a:off x="1080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5" name="Google Shape;1455;p24"/>
            <p:cNvCxnSpPr/>
            <p:nvPr/>
          </p:nvCxnSpPr>
          <p:spPr>
            <a:xfrm>
              <a:off x="1299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6" name="Google Shape;1456;p24"/>
            <p:cNvCxnSpPr/>
            <p:nvPr/>
          </p:nvCxnSpPr>
          <p:spPr>
            <a:xfrm>
              <a:off x="1518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7" name="Google Shape;1457;p24"/>
            <p:cNvCxnSpPr/>
            <p:nvPr/>
          </p:nvCxnSpPr>
          <p:spPr>
            <a:xfrm>
              <a:off x="1737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8" name="Google Shape;1458;p24"/>
            <p:cNvCxnSpPr/>
            <p:nvPr/>
          </p:nvCxnSpPr>
          <p:spPr>
            <a:xfrm>
              <a:off x="1956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9" name="Google Shape;1459;p24"/>
            <p:cNvCxnSpPr/>
            <p:nvPr/>
          </p:nvCxnSpPr>
          <p:spPr>
            <a:xfrm>
              <a:off x="2175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0" name="Google Shape;1460;p24"/>
            <p:cNvCxnSpPr/>
            <p:nvPr/>
          </p:nvCxnSpPr>
          <p:spPr>
            <a:xfrm>
              <a:off x="2394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1" name="Google Shape;1461;p24"/>
            <p:cNvCxnSpPr/>
            <p:nvPr/>
          </p:nvCxnSpPr>
          <p:spPr>
            <a:xfrm>
              <a:off x="2613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2" name="Google Shape;1462;p24"/>
            <p:cNvCxnSpPr/>
            <p:nvPr/>
          </p:nvCxnSpPr>
          <p:spPr>
            <a:xfrm>
              <a:off x="2831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3" name="Google Shape;1463;p24"/>
            <p:cNvCxnSpPr/>
            <p:nvPr/>
          </p:nvCxnSpPr>
          <p:spPr>
            <a:xfrm>
              <a:off x="3050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4" name="Google Shape;1464;p24"/>
            <p:cNvCxnSpPr/>
            <p:nvPr/>
          </p:nvCxnSpPr>
          <p:spPr>
            <a:xfrm>
              <a:off x="3269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5" name="Google Shape;1465;p24"/>
            <p:cNvCxnSpPr/>
            <p:nvPr/>
          </p:nvCxnSpPr>
          <p:spPr>
            <a:xfrm>
              <a:off x="3488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6" name="Google Shape;1466;p24"/>
            <p:cNvCxnSpPr/>
            <p:nvPr/>
          </p:nvCxnSpPr>
          <p:spPr>
            <a:xfrm>
              <a:off x="3707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7" name="Google Shape;1467;p24"/>
            <p:cNvCxnSpPr/>
            <p:nvPr/>
          </p:nvCxnSpPr>
          <p:spPr>
            <a:xfrm>
              <a:off x="3926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8" name="Google Shape;1468;p24"/>
            <p:cNvCxnSpPr/>
            <p:nvPr/>
          </p:nvCxnSpPr>
          <p:spPr>
            <a:xfrm>
              <a:off x="4145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9" name="Google Shape;1469;p24"/>
            <p:cNvCxnSpPr/>
            <p:nvPr/>
          </p:nvCxnSpPr>
          <p:spPr>
            <a:xfrm>
              <a:off x="4364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0" name="Google Shape;1470;p24"/>
            <p:cNvCxnSpPr/>
            <p:nvPr/>
          </p:nvCxnSpPr>
          <p:spPr>
            <a:xfrm>
              <a:off x="4582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1" name="Google Shape;1471;p24"/>
            <p:cNvCxnSpPr/>
            <p:nvPr/>
          </p:nvCxnSpPr>
          <p:spPr>
            <a:xfrm rot="10800000">
              <a:off x="6863550" y="2061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2" name="Google Shape;1472;p24"/>
            <p:cNvCxnSpPr/>
            <p:nvPr/>
          </p:nvCxnSpPr>
          <p:spPr>
            <a:xfrm rot="10800000">
              <a:off x="6863550" y="1842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3" name="Google Shape;1473;p24"/>
            <p:cNvCxnSpPr/>
            <p:nvPr/>
          </p:nvCxnSpPr>
          <p:spPr>
            <a:xfrm rot="10800000">
              <a:off x="6863550" y="16237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4" name="Google Shape;1474;p24"/>
            <p:cNvCxnSpPr/>
            <p:nvPr/>
          </p:nvCxnSpPr>
          <p:spPr>
            <a:xfrm rot="10800000">
              <a:off x="6863550" y="14048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5" name="Google Shape;1475;p24"/>
            <p:cNvCxnSpPr/>
            <p:nvPr/>
          </p:nvCxnSpPr>
          <p:spPr>
            <a:xfrm rot="10800000">
              <a:off x="6863550" y="11859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6" name="Google Shape;1476;p24"/>
            <p:cNvCxnSpPr/>
            <p:nvPr/>
          </p:nvCxnSpPr>
          <p:spPr>
            <a:xfrm rot="10800000">
              <a:off x="6863550" y="9671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7" name="Google Shape;1477;p24"/>
            <p:cNvCxnSpPr/>
            <p:nvPr/>
          </p:nvCxnSpPr>
          <p:spPr>
            <a:xfrm rot="10800000">
              <a:off x="6863550" y="7482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8" name="Google Shape;1478;p24"/>
            <p:cNvCxnSpPr/>
            <p:nvPr/>
          </p:nvCxnSpPr>
          <p:spPr>
            <a:xfrm rot="10800000">
              <a:off x="6863550" y="5293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9" name="Google Shape;1479;p24"/>
            <p:cNvCxnSpPr/>
            <p:nvPr/>
          </p:nvCxnSpPr>
          <p:spPr>
            <a:xfrm rot="10800000">
              <a:off x="6863550" y="310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0" name="Google Shape;1480;p24"/>
            <p:cNvCxnSpPr/>
            <p:nvPr/>
          </p:nvCxnSpPr>
          <p:spPr>
            <a:xfrm rot="10800000">
              <a:off x="6863550" y="91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1" name="Google Shape;1481;p24"/>
            <p:cNvCxnSpPr/>
            <p:nvPr/>
          </p:nvCxnSpPr>
          <p:spPr>
            <a:xfrm rot="10800000">
              <a:off x="6863550" y="-127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2" name="Google Shape;1482;p24"/>
            <p:cNvCxnSpPr/>
            <p:nvPr/>
          </p:nvCxnSpPr>
          <p:spPr>
            <a:xfrm rot="10800000">
              <a:off x="6863550" y="-346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3" name="Google Shape;1483;p24"/>
            <p:cNvCxnSpPr/>
            <p:nvPr/>
          </p:nvCxnSpPr>
          <p:spPr>
            <a:xfrm rot="10800000">
              <a:off x="6863550" y="-5650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4" name="Google Shape;1484;p24"/>
            <p:cNvCxnSpPr/>
            <p:nvPr/>
          </p:nvCxnSpPr>
          <p:spPr>
            <a:xfrm rot="10800000">
              <a:off x="6863550" y="-7838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5" name="Google Shape;1485;p24"/>
            <p:cNvCxnSpPr/>
            <p:nvPr/>
          </p:nvCxnSpPr>
          <p:spPr>
            <a:xfrm rot="10800000">
              <a:off x="6863550" y="-10027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6" name="Google Shape;1486;p24"/>
            <p:cNvCxnSpPr/>
            <p:nvPr/>
          </p:nvCxnSpPr>
          <p:spPr>
            <a:xfrm rot="10800000">
              <a:off x="6863550" y="-12216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7" name="Google Shape;1487;p24"/>
            <p:cNvCxnSpPr/>
            <p:nvPr/>
          </p:nvCxnSpPr>
          <p:spPr>
            <a:xfrm rot="10800000">
              <a:off x="6863550" y="-14405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8" name="Google Shape;1488;p24"/>
            <p:cNvCxnSpPr/>
            <p:nvPr/>
          </p:nvCxnSpPr>
          <p:spPr>
            <a:xfrm rot="10800000">
              <a:off x="6863550" y="-16593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9" name="Google Shape;1489;p24"/>
            <p:cNvCxnSpPr/>
            <p:nvPr/>
          </p:nvCxnSpPr>
          <p:spPr>
            <a:xfrm rot="10800000">
              <a:off x="6863550" y="-1878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0" name="Google Shape;1490;p24"/>
            <p:cNvCxnSpPr/>
            <p:nvPr/>
          </p:nvCxnSpPr>
          <p:spPr>
            <a:xfrm rot="10800000">
              <a:off x="6863550" y="-2097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1" name="Google Shape;1491;p24"/>
            <p:cNvCxnSpPr/>
            <p:nvPr/>
          </p:nvCxnSpPr>
          <p:spPr>
            <a:xfrm rot="10800000">
              <a:off x="6863550" y="2267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2" name="Google Shape;1492;p24"/>
            <p:cNvCxnSpPr/>
            <p:nvPr/>
          </p:nvCxnSpPr>
          <p:spPr>
            <a:xfrm rot="10800000">
              <a:off x="6863550" y="2473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3" name="Google Shape;1493;p24"/>
            <p:cNvCxnSpPr/>
            <p:nvPr/>
          </p:nvCxnSpPr>
          <p:spPr>
            <a:xfrm rot="10800000">
              <a:off x="6863550" y="2679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494" name="Google Shape;1494;p24"/>
          <p:cNvGrpSpPr/>
          <p:nvPr/>
        </p:nvGrpSpPr>
        <p:grpSpPr>
          <a:xfrm>
            <a:off x="33" y="-14417"/>
            <a:ext cx="12191920" cy="6886840"/>
            <a:chOff x="1888" y="-21775"/>
            <a:chExt cx="9142112" cy="5165130"/>
          </a:xfrm>
        </p:grpSpPr>
        <p:sp>
          <p:nvSpPr>
            <p:cNvPr id="1495" name="Google Shape;1495;p24"/>
            <p:cNvSpPr/>
            <p:nvPr/>
          </p:nvSpPr>
          <p:spPr>
            <a:xfrm>
              <a:off x="1888" y="-21775"/>
              <a:ext cx="9142112" cy="4126192"/>
            </a:xfrm>
            <a:custGeom>
              <a:avLst/>
              <a:gdLst/>
              <a:ahLst/>
              <a:cxnLst/>
              <a:rect l="l" t="t" r="r" b="b"/>
              <a:pathLst>
                <a:path w="285691" h="136482" extrusionOk="0">
                  <a:moveTo>
                    <a:pt x="243793" y="0"/>
                  </a:moveTo>
                  <a:cubicBezTo>
                    <a:pt x="241674" y="10406"/>
                    <a:pt x="234911" y="20550"/>
                    <a:pt x="220504" y="26241"/>
                  </a:cubicBezTo>
                  <a:cubicBezTo>
                    <a:pt x="201454" y="33766"/>
                    <a:pt x="174951" y="31266"/>
                    <a:pt x="155353" y="38291"/>
                  </a:cubicBezTo>
                  <a:cubicBezTo>
                    <a:pt x="123075" y="49875"/>
                    <a:pt x="125933" y="80046"/>
                    <a:pt x="97144" y="94500"/>
                  </a:cubicBezTo>
                  <a:cubicBezTo>
                    <a:pt x="80106" y="103060"/>
                    <a:pt x="56115" y="104061"/>
                    <a:pt x="34052" y="106156"/>
                  </a:cubicBezTo>
                  <a:cubicBezTo>
                    <a:pt x="22503" y="107263"/>
                    <a:pt x="10299" y="109121"/>
                    <a:pt x="1" y="112383"/>
                  </a:cubicBezTo>
                  <a:lnTo>
                    <a:pt x="1" y="136481"/>
                  </a:lnTo>
                  <a:cubicBezTo>
                    <a:pt x="2596" y="134802"/>
                    <a:pt x="5537" y="133314"/>
                    <a:pt x="8895" y="132028"/>
                  </a:cubicBezTo>
                  <a:cubicBezTo>
                    <a:pt x="20129" y="127743"/>
                    <a:pt x="33145" y="126895"/>
                    <a:pt x="46668" y="126895"/>
                  </a:cubicBezTo>
                  <a:cubicBezTo>
                    <a:pt x="55517" y="126895"/>
                    <a:pt x="64584" y="127258"/>
                    <a:pt x="73511" y="127258"/>
                  </a:cubicBezTo>
                  <a:cubicBezTo>
                    <a:pt x="77965" y="127258"/>
                    <a:pt x="82385" y="127167"/>
                    <a:pt x="86726" y="126897"/>
                  </a:cubicBezTo>
                  <a:cubicBezTo>
                    <a:pt x="117349" y="124992"/>
                    <a:pt x="145590" y="112955"/>
                    <a:pt x="158342" y="96357"/>
                  </a:cubicBezTo>
                  <a:cubicBezTo>
                    <a:pt x="170129" y="81022"/>
                    <a:pt x="171260" y="60996"/>
                    <a:pt x="195215" y="51887"/>
                  </a:cubicBezTo>
                  <a:cubicBezTo>
                    <a:pt x="214242" y="44660"/>
                    <a:pt x="240888" y="47601"/>
                    <a:pt x="259354" y="39874"/>
                  </a:cubicBezTo>
                  <a:cubicBezTo>
                    <a:pt x="275690" y="33028"/>
                    <a:pt x="280357" y="20229"/>
                    <a:pt x="285691" y="8787"/>
                  </a:cubicBezTo>
                  <a:lnTo>
                    <a:pt x="285691" y="0"/>
                  </a:lnTo>
                  <a:close/>
                </a:path>
              </a:pathLst>
            </a:custGeom>
            <a:solidFill>
              <a:schemeClr val="accent4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6" name="Google Shape;1496;p24"/>
            <p:cNvSpPr/>
            <p:nvPr/>
          </p:nvSpPr>
          <p:spPr>
            <a:xfrm>
              <a:off x="6299808" y="3098373"/>
              <a:ext cx="2844192" cy="2044982"/>
            </a:xfrm>
            <a:custGeom>
              <a:avLst/>
              <a:gdLst/>
              <a:ahLst/>
              <a:cxnLst/>
              <a:rect l="l" t="t" r="r" b="b"/>
              <a:pathLst>
                <a:path w="88881" h="64247" extrusionOk="0">
                  <a:moveTo>
                    <a:pt x="88881" y="0"/>
                  </a:moveTo>
                  <a:cubicBezTo>
                    <a:pt x="85285" y="179"/>
                    <a:pt x="81678" y="298"/>
                    <a:pt x="78130" y="667"/>
                  </a:cubicBezTo>
                  <a:cubicBezTo>
                    <a:pt x="61663" y="2358"/>
                    <a:pt x="47162" y="9608"/>
                    <a:pt x="41625" y="18943"/>
                  </a:cubicBezTo>
                  <a:cubicBezTo>
                    <a:pt x="38791" y="23717"/>
                    <a:pt x="38196" y="28849"/>
                    <a:pt x="36315" y="33778"/>
                  </a:cubicBezTo>
                  <a:cubicBezTo>
                    <a:pt x="31588" y="46232"/>
                    <a:pt x="17991" y="57257"/>
                    <a:pt x="1" y="64246"/>
                  </a:cubicBezTo>
                  <a:lnTo>
                    <a:pt x="49364" y="64246"/>
                  </a:lnTo>
                  <a:cubicBezTo>
                    <a:pt x="49733" y="63949"/>
                    <a:pt x="50090" y="63639"/>
                    <a:pt x="50436" y="63329"/>
                  </a:cubicBezTo>
                  <a:cubicBezTo>
                    <a:pt x="60997" y="53769"/>
                    <a:pt x="59306" y="39874"/>
                    <a:pt x="74058" y="32504"/>
                  </a:cubicBezTo>
                  <a:cubicBezTo>
                    <a:pt x="78380" y="30349"/>
                    <a:pt x="83476" y="29087"/>
                    <a:pt x="88881" y="28170"/>
                  </a:cubicBezTo>
                  <a:lnTo>
                    <a:pt x="88881" y="0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7" name="Google Shape;1497;p24"/>
            <p:cNvSpPr/>
            <p:nvPr/>
          </p:nvSpPr>
          <p:spPr>
            <a:xfrm>
              <a:off x="1466464" y="2257794"/>
              <a:ext cx="7677536" cy="2885549"/>
            </a:xfrm>
            <a:custGeom>
              <a:avLst/>
              <a:gdLst/>
              <a:ahLst/>
              <a:cxnLst/>
              <a:rect l="l" t="t" r="r" b="b"/>
              <a:pathLst>
                <a:path w="239923" h="90655" extrusionOk="0">
                  <a:moveTo>
                    <a:pt x="239923" y="0"/>
                  </a:moveTo>
                  <a:cubicBezTo>
                    <a:pt x="224147" y="2489"/>
                    <a:pt x="206347" y="2393"/>
                    <a:pt x="192560" y="7632"/>
                  </a:cubicBezTo>
                  <a:cubicBezTo>
                    <a:pt x="168605" y="16740"/>
                    <a:pt x="167473" y="36767"/>
                    <a:pt x="155686" y="52114"/>
                  </a:cubicBezTo>
                  <a:cubicBezTo>
                    <a:pt x="142935" y="68699"/>
                    <a:pt x="114693" y="80748"/>
                    <a:pt x="84070" y="82653"/>
                  </a:cubicBezTo>
                  <a:cubicBezTo>
                    <a:pt x="79761" y="82920"/>
                    <a:pt x="75374" y="83009"/>
                    <a:pt x="70953" y="83009"/>
                  </a:cubicBezTo>
                  <a:cubicBezTo>
                    <a:pt x="61994" y="83009"/>
                    <a:pt x="52893" y="82643"/>
                    <a:pt x="44012" y="82643"/>
                  </a:cubicBezTo>
                  <a:cubicBezTo>
                    <a:pt x="30488" y="82643"/>
                    <a:pt x="17473" y="83493"/>
                    <a:pt x="6239" y="87785"/>
                  </a:cubicBezTo>
                  <a:cubicBezTo>
                    <a:pt x="3977" y="88642"/>
                    <a:pt x="1905" y="89606"/>
                    <a:pt x="0" y="90654"/>
                  </a:cubicBezTo>
                  <a:lnTo>
                    <a:pt x="151043" y="90654"/>
                  </a:lnTo>
                  <a:cubicBezTo>
                    <a:pt x="169033" y="83665"/>
                    <a:pt x="182630" y="72640"/>
                    <a:pt x="187357" y="60186"/>
                  </a:cubicBezTo>
                  <a:cubicBezTo>
                    <a:pt x="189238" y="55257"/>
                    <a:pt x="189833" y="50125"/>
                    <a:pt x="192667" y="45351"/>
                  </a:cubicBezTo>
                  <a:cubicBezTo>
                    <a:pt x="198204" y="36016"/>
                    <a:pt x="212705" y="28766"/>
                    <a:pt x="229172" y="27075"/>
                  </a:cubicBezTo>
                  <a:cubicBezTo>
                    <a:pt x="232720" y="26706"/>
                    <a:pt x="236327" y="26587"/>
                    <a:pt x="239923" y="26408"/>
                  </a:cubicBezTo>
                  <a:lnTo>
                    <a:pt x="239923" y="0"/>
                  </a:ln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8" name="Google Shape;1498;p24"/>
            <p:cNvSpPr/>
            <p:nvPr/>
          </p:nvSpPr>
          <p:spPr>
            <a:xfrm>
              <a:off x="1888" y="39626"/>
              <a:ext cx="9142112" cy="5103686"/>
            </a:xfrm>
            <a:custGeom>
              <a:avLst/>
              <a:gdLst/>
              <a:ahLst/>
              <a:cxnLst/>
              <a:rect l="l" t="t" r="r" b="b"/>
              <a:pathLst>
                <a:path w="285691" h="160342" extrusionOk="0">
                  <a:moveTo>
                    <a:pt x="285691" y="0"/>
                  </a:moveTo>
                  <a:cubicBezTo>
                    <a:pt x="280357" y="11442"/>
                    <a:pt x="275690" y="24241"/>
                    <a:pt x="259354" y="31087"/>
                  </a:cubicBezTo>
                  <a:cubicBezTo>
                    <a:pt x="240888" y="38814"/>
                    <a:pt x="214242" y="35873"/>
                    <a:pt x="195215" y="43101"/>
                  </a:cubicBezTo>
                  <a:cubicBezTo>
                    <a:pt x="171260" y="52209"/>
                    <a:pt x="170129" y="72247"/>
                    <a:pt x="158342" y="87582"/>
                  </a:cubicBezTo>
                  <a:cubicBezTo>
                    <a:pt x="145590" y="104180"/>
                    <a:pt x="117337" y="116217"/>
                    <a:pt x="86726" y="118122"/>
                  </a:cubicBezTo>
                  <a:cubicBezTo>
                    <a:pt x="82385" y="118392"/>
                    <a:pt x="77965" y="118483"/>
                    <a:pt x="73511" y="118483"/>
                  </a:cubicBezTo>
                  <a:cubicBezTo>
                    <a:pt x="64584" y="118483"/>
                    <a:pt x="55517" y="118120"/>
                    <a:pt x="46668" y="118120"/>
                  </a:cubicBezTo>
                  <a:cubicBezTo>
                    <a:pt x="33145" y="118120"/>
                    <a:pt x="20129" y="118968"/>
                    <a:pt x="8895" y="123253"/>
                  </a:cubicBezTo>
                  <a:cubicBezTo>
                    <a:pt x="5537" y="124539"/>
                    <a:pt x="2596" y="126039"/>
                    <a:pt x="1" y="127706"/>
                  </a:cubicBezTo>
                  <a:lnTo>
                    <a:pt x="1" y="160341"/>
                  </a:lnTo>
                  <a:lnTo>
                    <a:pt x="4525" y="160341"/>
                  </a:lnTo>
                  <a:cubicBezTo>
                    <a:pt x="8537" y="151864"/>
                    <a:pt x="15360" y="144292"/>
                    <a:pt x="27683" y="139589"/>
                  </a:cubicBezTo>
                  <a:cubicBezTo>
                    <a:pt x="38917" y="135303"/>
                    <a:pt x="51933" y="134455"/>
                    <a:pt x="65456" y="134455"/>
                  </a:cubicBezTo>
                  <a:cubicBezTo>
                    <a:pt x="74305" y="134455"/>
                    <a:pt x="83372" y="134818"/>
                    <a:pt x="92299" y="134818"/>
                  </a:cubicBezTo>
                  <a:cubicBezTo>
                    <a:pt x="96753" y="134818"/>
                    <a:pt x="101173" y="134728"/>
                    <a:pt x="105514" y="134457"/>
                  </a:cubicBezTo>
                  <a:cubicBezTo>
                    <a:pt x="136125" y="132552"/>
                    <a:pt x="164378" y="120503"/>
                    <a:pt x="177118" y="103918"/>
                  </a:cubicBezTo>
                  <a:cubicBezTo>
                    <a:pt x="188917" y="88582"/>
                    <a:pt x="190036" y="68544"/>
                    <a:pt x="214003" y="59436"/>
                  </a:cubicBezTo>
                  <a:cubicBezTo>
                    <a:pt x="233030" y="52209"/>
                    <a:pt x="259676" y="55150"/>
                    <a:pt x="278131" y="47423"/>
                  </a:cubicBezTo>
                  <a:cubicBezTo>
                    <a:pt x="281000" y="46220"/>
                    <a:pt x="283476" y="44827"/>
                    <a:pt x="285691" y="43303"/>
                  </a:cubicBezTo>
                  <a:lnTo>
                    <a:pt x="285691" y="0"/>
                  </a:ln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9" name="Google Shape;1499;p24"/>
            <p:cNvSpPr/>
            <p:nvPr/>
          </p:nvSpPr>
          <p:spPr>
            <a:xfrm>
              <a:off x="146656" y="1417948"/>
              <a:ext cx="8997344" cy="3725383"/>
            </a:xfrm>
            <a:custGeom>
              <a:avLst/>
              <a:gdLst/>
              <a:ahLst/>
              <a:cxnLst/>
              <a:rect l="l" t="t" r="r" b="b"/>
              <a:pathLst>
                <a:path w="281167" h="117040" extrusionOk="0">
                  <a:moveTo>
                    <a:pt x="281167" y="1"/>
                  </a:moveTo>
                  <a:cubicBezTo>
                    <a:pt x="278952" y="1525"/>
                    <a:pt x="276476" y="2918"/>
                    <a:pt x="273618" y="4121"/>
                  </a:cubicBezTo>
                  <a:cubicBezTo>
                    <a:pt x="255152" y="11848"/>
                    <a:pt x="228506" y="8907"/>
                    <a:pt x="209479" y="16134"/>
                  </a:cubicBezTo>
                  <a:cubicBezTo>
                    <a:pt x="185524" y="25242"/>
                    <a:pt x="184393" y="45280"/>
                    <a:pt x="172606" y="60616"/>
                  </a:cubicBezTo>
                  <a:cubicBezTo>
                    <a:pt x="159854" y="77213"/>
                    <a:pt x="131613" y="89250"/>
                    <a:pt x="100990" y="91155"/>
                  </a:cubicBezTo>
                  <a:cubicBezTo>
                    <a:pt x="96649" y="91426"/>
                    <a:pt x="92229" y="91516"/>
                    <a:pt x="87775" y="91516"/>
                  </a:cubicBezTo>
                  <a:cubicBezTo>
                    <a:pt x="78848" y="91516"/>
                    <a:pt x="69781" y="91153"/>
                    <a:pt x="60932" y="91153"/>
                  </a:cubicBezTo>
                  <a:cubicBezTo>
                    <a:pt x="47409" y="91153"/>
                    <a:pt x="34393" y="92001"/>
                    <a:pt x="23159" y="96287"/>
                  </a:cubicBezTo>
                  <a:cubicBezTo>
                    <a:pt x="10836" y="100990"/>
                    <a:pt x="4013" y="108562"/>
                    <a:pt x="1" y="117039"/>
                  </a:cubicBezTo>
                  <a:lnTo>
                    <a:pt x="41244" y="117039"/>
                  </a:lnTo>
                  <a:cubicBezTo>
                    <a:pt x="43161" y="115991"/>
                    <a:pt x="45221" y="115027"/>
                    <a:pt x="47483" y="114170"/>
                  </a:cubicBezTo>
                  <a:cubicBezTo>
                    <a:pt x="58717" y="109878"/>
                    <a:pt x="71732" y="109028"/>
                    <a:pt x="85256" y="109028"/>
                  </a:cubicBezTo>
                  <a:cubicBezTo>
                    <a:pt x="94137" y="109028"/>
                    <a:pt x="103238" y="109394"/>
                    <a:pt x="112197" y="109394"/>
                  </a:cubicBezTo>
                  <a:cubicBezTo>
                    <a:pt x="116618" y="109394"/>
                    <a:pt x="121005" y="109305"/>
                    <a:pt x="125314" y="109038"/>
                  </a:cubicBezTo>
                  <a:cubicBezTo>
                    <a:pt x="155937" y="107133"/>
                    <a:pt x="184179" y="95084"/>
                    <a:pt x="196930" y="78499"/>
                  </a:cubicBezTo>
                  <a:cubicBezTo>
                    <a:pt x="208717" y="63152"/>
                    <a:pt x="209849" y="43125"/>
                    <a:pt x="233804" y="34017"/>
                  </a:cubicBezTo>
                  <a:cubicBezTo>
                    <a:pt x="247603" y="28778"/>
                    <a:pt x="265391" y="28874"/>
                    <a:pt x="281167" y="26385"/>
                  </a:cubicBezTo>
                  <a:lnTo>
                    <a:pt x="281167" y="1"/>
                  </a:ln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0" name="Google Shape;1500;p24"/>
            <p:cNvSpPr/>
            <p:nvPr/>
          </p:nvSpPr>
          <p:spPr>
            <a:xfrm>
              <a:off x="2966464" y="3806218"/>
              <a:ext cx="152032" cy="146545"/>
            </a:xfrm>
            <a:custGeom>
              <a:avLst/>
              <a:gdLst/>
              <a:ahLst/>
              <a:cxnLst/>
              <a:rect l="l" t="t" r="r" b="b"/>
              <a:pathLst>
                <a:path w="4751" h="4604" extrusionOk="0">
                  <a:moveTo>
                    <a:pt x="2418" y="1"/>
                  </a:moveTo>
                  <a:cubicBezTo>
                    <a:pt x="1227" y="1"/>
                    <a:pt x="0" y="1034"/>
                    <a:pt x="0" y="2301"/>
                  </a:cubicBezTo>
                  <a:cubicBezTo>
                    <a:pt x="0" y="3574"/>
                    <a:pt x="1230" y="4604"/>
                    <a:pt x="2419" y="4604"/>
                  </a:cubicBezTo>
                  <a:cubicBezTo>
                    <a:pt x="2953" y="4604"/>
                    <a:pt x="3479" y="4396"/>
                    <a:pt x="3882" y="3908"/>
                  </a:cubicBezTo>
                  <a:cubicBezTo>
                    <a:pt x="3905" y="3884"/>
                    <a:pt x="3929" y="3849"/>
                    <a:pt x="3953" y="3825"/>
                  </a:cubicBezTo>
                  <a:cubicBezTo>
                    <a:pt x="4751" y="2860"/>
                    <a:pt x="4751" y="1753"/>
                    <a:pt x="3953" y="789"/>
                  </a:cubicBezTo>
                  <a:cubicBezTo>
                    <a:pt x="3929" y="765"/>
                    <a:pt x="3905" y="729"/>
                    <a:pt x="3882" y="694"/>
                  </a:cubicBezTo>
                  <a:cubicBezTo>
                    <a:pt x="3477" y="208"/>
                    <a:pt x="2951" y="1"/>
                    <a:pt x="2418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1" name="Google Shape;1501;p24"/>
            <p:cNvSpPr/>
            <p:nvPr/>
          </p:nvSpPr>
          <p:spPr>
            <a:xfrm>
              <a:off x="1466479" y="3370685"/>
              <a:ext cx="198912" cy="196327"/>
            </a:xfrm>
            <a:custGeom>
              <a:avLst/>
              <a:gdLst/>
              <a:ahLst/>
              <a:cxnLst/>
              <a:rect l="l" t="t" r="r" b="b"/>
              <a:pathLst>
                <a:path w="6216" h="6168" extrusionOk="0">
                  <a:moveTo>
                    <a:pt x="3210" y="1"/>
                  </a:moveTo>
                  <a:cubicBezTo>
                    <a:pt x="3041" y="1"/>
                    <a:pt x="2872" y="20"/>
                    <a:pt x="2703" y="60"/>
                  </a:cubicBezTo>
                  <a:cubicBezTo>
                    <a:pt x="2286" y="71"/>
                    <a:pt x="1905" y="202"/>
                    <a:pt x="1560" y="417"/>
                  </a:cubicBezTo>
                  <a:cubicBezTo>
                    <a:pt x="1334" y="571"/>
                    <a:pt x="1120" y="726"/>
                    <a:pt x="917" y="917"/>
                  </a:cubicBezTo>
                  <a:cubicBezTo>
                    <a:pt x="762" y="1119"/>
                    <a:pt x="596" y="1333"/>
                    <a:pt x="441" y="1536"/>
                  </a:cubicBezTo>
                  <a:cubicBezTo>
                    <a:pt x="108" y="2048"/>
                    <a:pt x="72" y="2524"/>
                    <a:pt x="24" y="3108"/>
                  </a:cubicBezTo>
                  <a:cubicBezTo>
                    <a:pt x="12" y="3143"/>
                    <a:pt x="12" y="3167"/>
                    <a:pt x="12" y="3203"/>
                  </a:cubicBezTo>
                  <a:cubicBezTo>
                    <a:pt x="0" y="3608"/>
                    <a:pt x="84" y="3989"/>
                    <a:pt x="262" y="4346"/>
                  </a:cubicBezTo>
                  <a:cubicBezTo>
                    <a:pt x="381" y="4715"/>
                    <a:pt x="596" y="5036"/>
                    <a:pt x="882" y="5298"/>
                  </a:cubicBezTo>
                  <a:cubicBezTo>
                    <a:pt x="1084" y="5453"/>
                    <a:pt x="1286" y="5608"/>
                    <a:pt x="1477" y="5763"/>
                  </a:cubicBezTo>
                  <a:cubicBezTo>
                    <a:pt x="1941" y="6025"/>
                    <a:pt x="2441" y="6167"/>
                    <a:pt x="2977" y="6167"/>
                  </a:cubicBezTo>
                  <a:cubicBezTo>
                    <a:pt x="3013" y="6167"/>
                    <a:pt x="3037" y="6155"/>
                    <a:pt x="3072" y="6155"/>
                  </a:cubicBezTo>
                  <a:lnTo>
                    <a:pt x="3096" y="6155"/>
                  </a:lnTo>
                  <a:cubicBezTo>
                    <a:pt x="3122" y="6156"/>
                    <a:pt x="3148" y="6157"/>
                    <a:pt x="3174" y="6157"/>
                  </a:cubicBezTo>
                  <a:cubicBezTo>
                    <a:pt x="3562" y="6157"/>
                    <a:pt x="3929" y="6072"/>
                    <a:pt x="4275" y="5894"/>
                  </a:cubicBezTo>
                  <a:cubicBezTo>
                    <a:pt x="4656" y="5763"/>
                    <a:pt x="4989" y="5560"/>
                    <a:pt x="5263" y="5251"/>
                  </a:cubicBezTo>
                  <a:cubicBezTo>
                    <a:pt x="5442" y="5060"/>
                    <a:pt x="5608" y="4846"/>
                    <a:pt x="5751" y="4620"/>
                  </a:cubicBezTo>
                  <a:cubicBezTo>
                    <a:pt x="5858" y="4370"/>
                    <a:pt x="5965" y="4131"/>
                    <a:pt x="6061" y="3881"/>
                  </a:cubicBezTo>
                  <a:cubicBezTo>
                    <a:pt x="6192" y="3477"/>
                    <a:pt x="6216" y="3072"/>
                    <a:pt x="6120" y="2667"/>
                  </a:cubicBezTo>
                  <a:cubicBezTo>
                    <a:pt x="6120" y="2381"/>
                    <a:pt x="6049" y="2131"/>
                    <a:pt x="5906" y="1893"/>
                  </a:cubicBezTo>
                  <a:cubicBezTo>
                    <a:pt x="5787" y="1512"/>
                    <a:pt x="5573" y="1179"/>
                    <a:pt x="5275" y="905"/>
                  </a:cubicBezTo>
                  <a:cubicBezTo>
                    <a:pt x="5073" y="738"/>
                    <a:pt x="4858" y="583"/>
                    <a:pt x="4656" y="417"/>
                  </a:cubicBezTo>
                  <a:cubicBezTo>
                    <a:pt x="4406" y="321"/>
                    <a:pt x="4168" y="214"/>
                    <a:pt x="3918" y="107"/>
                  </a:cubicBezTo>
                  <a:cubicBezTo>
                    <a:pt x="3682" y="38"/>
                    <a:pt x="3446" y="1"/>
                    <a:pt x="3210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2" name="Google Shape;1502;p24"/>
            <p:cNvSpPr/>
            <p:nvPr/>
          </p:nvSpPr>
          <p:spPr>
            <a:xfrm>
              <a:off x="1070501" y="4837740"/>
              <a:ext cx="198906" cy="153396"/>
            </a:xfrm>
            <a:custGeom>
              <a:avLst/>
              <a:gdLst/>
              <a:ahLst/>
              <a:cxnLst/>
              <a:rect l="l" t="t" r="r" b="b"/>
              <a:pathLst>
                <a:path w="9323" h="7228" extrusionOk="0">
                  <a:moveTo>
                    <a:pt x="4667" y="0"/>
                  </a:moveTo>
                  <a:cubicBezTo>
                    <a:pt x="12" y="0"/>
                    <a:pt x="0" y="7227"/>
                    <a:pt x="4667" y="7227"/>
                  </a:cubicBezTo>
                  <a:cubicBezTo>
                    <a:pt x="9311" y="7227"/>
                    <a:pt x="9323" y="0"/>
                    <a:pt x="4667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3" name="Google Shape;1503;p24"/>
            <p:cNvSpPr/>
            <p:nvPr/>
          </p:nvSpPr>
          <p:spPr>
            <a:xfrm>
              <a:off x="6951328" y="3699713"/>
              <a:ext cx="152064" cy="146545"/>
            </a:xfrm>
            <a:custGeom>
              <a:avLst/>
              <a:gdLst/>
              <a:ahLst/>
              <a:cxnLst/>
              <a:rect l="l" t="t" r="r" b="b"/>
              <a:pathLst>
                <a:path w="4752" h="4604" extrusionOk="0">
                  <a:moveTo>
                    <a:pt x="2419" y="1"/>
                  </a:moveTo>
                  <a:cubicBezTo>
                    <a:pt x="1228" y="1"/>
                    <a:pt x="1" y="1035"/>
                    <a:pt x="1" y="2301"/>
                  </a:cubicBezTo>
                  <a:cubicBezTo>
                    <a:pt x="1" y="3574"/>
                    <a:pt x="1230" y="4604"/>
                    <a:pt x="2419" y="4604"/>
                  </a:cubicBezTo>
                  <a:cubicBezTo>
                    <a:pt x="2953" y="4604"/>
                    <a:pt x="3480" y="4396"/>
                    <a:pt x="3882" y="3909"/>
                  </a:cubicBezTo>
                  <a:cubicBezTo>
                    <a:pt x="3906" y="3873"/>
                    <a:pt x="3930" y="3849"/>
                    <a:pt x="3953" y="3813"/>
                  </a:cubicBezTo>
                  <a:cubicBezTo>
                    <a:pt x="4751" y="2861"/>
                    <a:pt x="4751" y="1754"/>
                    <a:pt x="3953" y="789"/>
                  </a:cubicBezTo>
                  <a:cubicBezTo>
                    <a:pt x="3930" y="753"/>
                    <a:pt x="3906" y="730"/>
                    <a:pt x="3882" y="694"/>
                  </a:cubicBezTo>
                  <a:cubicBezTo>
                    <a:pt x="3477" y="208"/>
                    <a:pt x="2951" y="1"/>
                    <a:pt x="2419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4" name="Google Shape;1504;p24"/>
            <p:cNvSpPr/>
            <p:nvPr/>
          </p:nvSpPr>
          <p:spPr>
            <a:xfrm>
              <a:off x="5194144" y="3113810"/>
              <a:ext cx="198912" cy="196423"/>
            </a:xfrm>
            <a:custGeom>
              <a:avLst/>
              <a:gdLst/>
              <a:ahLst/>
              <a:cxnLst/>
              <a:rect l="l" t="t" r="r" b="b"/>
              <a:pathLst>
                <a:path w="6216" h="6171" extrusionOk="0">
                  <a:moveTo>
                    <a:pt x="3232" y="0"/>
                  </a:moveTo>
                  <a:cubicBezTo>
                    <a:pt x="3055" y="0"/>
                    <a:pt x="2879" y="22"/>
                    <a:pt x="2704" y="63"/>
                  </a:cubicBezTo>
                  <a:cubicBezTo>
                    <a:pt x="2299" y="75"/>
                    <a:pt x="1918" y="194"/>
                    <a:pt x="1561" y="420"/>
                  </a:cubicBezTo>
                  <a:cubicBezTo>
                    <a:pt x="1334" y="563"/>
                    <a:pt x="1120" y="730"/>
                    <a:pt x="918" y="908"/>
                  </a:cubicBezTo>
                  <a:cubicBezTo>
                    <a:pt x="763" y="1123"/>
                    <a:pt x="608" y="1325"/>
                    <a:pt x="441" y="1539"/>
                  </a:cubicBezTo>
                  <a:cubicBezTo>
                    <a:pt x="120" y="2039"/>
                    <a:pt x="72" y="2527"/>
                    <a:pt x="25" y="3111"/>
                  </a:cubicBezTo>
                  <a:cubicBezTo>
                    <a:pt x="25" y="3147"/>
                    <a:pt x="13" y="3170"/>
                    <a:pt x="13" y="3206"/>
                  </a:cubicBezTo>
                  <a:cubicBezTo>
                    <a:pt x="1" y="3611"/>
                    <a:pt x="84" y="3992"/>
                    <a:pt x="275" y="4349"/>
                  </a:cubicBezTo>
                  <a:cubicBezTo>
                    <a:pt x="394" y="4718"/>
                    <a:pt x="596" y="5028"/>
                    <a:pt x="882" y="5302"/>
                  </a:cubicBezTo>
                  <a:cubicBezTo>
                    <a:pt x="1084" y="5456"/>
                    <a:pt x="1287" y="5611"/>
                    <a:pt x="1477" y="5766"/>
                  </a:cubicBezTo>
                  <a:cubicBezTo>
                    <a:pt x="1942" y="6028"/>
                    <a:pt x="2442" y="6159"/>
                    <a:pt x="2977" y="6171"/>
                  </a:cubicBezTo>
                  <a:cubicBezTo>
                    <a:pt x="3013" y="6159"/>
                    <a:pt x="3037" y="6159"/>
                    <a:pt x="3073" y="6159"/>
                  </a:cubicBezTo>
                  <a:lnTo>
                    <a:pt x="3097" y="6159"/>
                  </a:lnTo>
                  <a:cubicBezTo>
                    <a:pt x="3122" y="6160"/>
                    <a:pt x="3148" y="6160"/>
                    <a:pt x="3174" y="6160"/>
                  </a:cubicBezTo>
                  <a:cubicBezTo>
                    <a:pt x="3563" y="6160"/>
                    <a:pt x="3940" y="6076"/>
                    <a:pt x="4275" y="5897"/>
                  </a:cubicBezTo>
                  <a:cubicBezTo>
                    <a:pt x="4656" y="5766"/>
                    <a:pt x="4990" y="5552"/>
                    <a:pt x="5263" y="5254"/>
                  </a:cubicBezTo>
                  <a:cubicBezTo>
                    <a:pt x="5454" y="5052"/>
                    <a:pt x="5609" y="4837"/>
                    <a:pt x="5764" y="4623"/>
                  </a:cubicBezTo>
                  <a:cubicBezTo>
                    <a:pt x="5859" y="4373"/>
                    <a:pt x="5966" y="4135"/>
                    <a:pt x="6073" y="3885"/>
                  </a:cubicBezTo>
                  <a:cubicBezTo>
                    <a:pt x="6192" y="3480"/>
                    <a:pt x="6216" y="3075"/>
                    <a:pt x="6121" y="2658"/>
                  </a:cubicBezTo>
                  <a:cubicBezTo>
                    <a:pt x="6121" y="2385"/>
                    <a:pt x="6049" y="2123"/>
                    <a:pt x="5918" y="1885"/>
                  </a:cubicBezTo>
                  <a:cubicBezTo>
                    <a:pt x="5787" y="1504"/>
                    <a:pt x="5573" y="1182"/>
                    <a:pt x="5275" y="896"/>
                  </a:cubicBezTo>
                  <a:cubicBezTo>
                    <a:pt x="5073" y="742"/>
                    <a:pt x="4871" y="587"/>
                    <a:pt x="4656" y="420"/>
                  </a:cubicBezTo>
                  <a:cubicBezTo>
                    <a:pt x="4418" y="325"/>
                    <a:pt x="4168" y="218"/>
                    <a:pt x="3930" y="110"/>
                  </a:cubicBezTo>
                  <a:cubicBezTo>
                    <a:pt x="3694" y="36"/>
                    <a:pt x="3462" y="0"/>
                    <a:pt x="3232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5" name="Google Shape;1505;p24"/>
            <p:cNvSpPr/>
            <p:nvPr/>
          </p:nvSpPr>
          <p:spPr>
            <a:xfrm>
              <a:off x="8691145" y="1128850"/>
              <a:ext cx="88800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06" name="Google Shape;1506;p24"/>
          <p:cNvGrpSpPr/>
          <p:nvPr/>
        </p:nvGrpSpPr>
        <p:grpSpPr>
          <a:xfrm>
            <a:off x="180967" y="87018"/>
            <a:ext cx="11966755" cy="6692645"/>
            <a:chOff x="135725" y="65263"/>
            <a:chExt cx="8975066" cy="5019484"/>
          </a:xfrm>
        </p:grpSpPr>
        <p:sp>
          <p:nvSpPr>
            <p:cNvPr id="1507" name="Google Shape;1507;p24"/>
            <p:cNvSpPr/>
            <p:nvPr/>
          </p:nvSpPr>
          <p:spPr>
            <a:xfrm>
              <a:off x="8600354" y="115167"/>
              <a:ext cx="298406" cy="230067"/>
            </a:xfrm>
            <a:custGeom>
              <a:avLst/>
              <a:gdLst/>
              <a:ahLst/>
              <a:cxnLst/>
              <a:rect l="l" t="t" r="r" b="b"/>
              <a:pathLst>
                <a:path w="9323" h="7228" extrusionOk="0">
                  <a:moveTo>
                    <a:pt x="4667" y="0"/>
                  </a:moveTo>
                  <a:cubicBezTo>
                    <a:pt x="12" y="0"/>
                    <a:pt x="0" y="7227"/>
                    <a:pt x="4667" y="7227"/>
                  </a:cubicBezTo>
                  <a:cubicBezTo>
                    <a:pt x="9311" y="7227"/>
                    <a:pt x="9323" y="0"/>
                    <a:pt x="4667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8" name="Google Shape;1508;p24"/>
            <p:cNvSpPr/>
            <p:nvPr/>
          </p:nvSpPr>
          <p:spPr>
            <a:xfrm>
              <a:off x="246145" y="4197725"/>
              <a:ext cx="88821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9" name="Google Shape;1509;p24"/>
            <p:cNvSpPr/>
            <p:nvPr/>
          </p:nvSpPr>
          <p:spPr>
            <a:xfrm>
              <a:off x="6054120" y="4949125"/>
              <a:ext cx="88821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0" name="Google Shape;1510;p24"/>
            <p:cNvSpPr/>
            <p:nvPr/>
          </p:nvSpPr>
          <p:spPr>
            <a:xfrm>
              <a:off x="9021970" y="448500"/>
              <a:ext cx="88821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1" name="Google Shape;1511;p24"/>
            <p:cNvSpPr/>
            <p:nvPr/>
          </p:nvSpPr>
          <p:spPr>
            <a:xfrm>
              <a:off x="8898745" y="688925"/>
              <a:ext cx="88821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2" name="Google Shape;1512;p24"/>
            <p:cNvSpPr/>
            <p:nvPr/>
          </p:nvSpPr>
          <p:spPr>
            <a:xfrm>
              <a:off x="395554" y="4848692"/>
              <a:ext cx="298406" cy="230067"/>
            </a:xfrm>
            <a:custGeom>
              <a:avLst/>
              <a:gdLst/>
              <a:ahLst/>
              <a:cxnLst/>
              <a:rect l="l" t="t" r="r" b="b"/>
              <a:pathLst>
                <a:path w="9323" h="7228" extrusionOk="0">
                  <a:moveTo>
                    <a:pt x="4667" y="0"/>
                  </a:moveTo>
                  <a:cubicBezTo>
                    <a:pt x="12" y="0"/>
                    <a:pt x="0" y="7227"/>
                    <a:pt x="4667" y="7227"/>
                  </a:cubicBezTo>
                  <a:cubicBezTo>
                    <a:pt x="9311" y="7227"/>
                    <a:pt x="9323" y="0"/>
                    <a:pt x="4667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3" name="Google Shape;1513;p24"/>
            <p:cNvSpPr/>
            <p:nvPr/>
          </p:nvSpPr>
          <p:spPr>
            <a:xfrm>
              <a:off x="8898745" y="3769475"/>
              <a:ext cx="88821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4" name="Google Shape;1514;p24"/>
            <p:cNvSpPr/>
            <p:nvPr/>
          </p:nvSpPr>
          <p:spPr>
            <a:xfrm>
              <a:off x="795168" y="112688"/>
              <a:ext cx="132709" cy="132876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5" name="Google Shape;1515;p24"/>
            <p:cNvSpPr/>
            <p:nvPr/>
          </p:nvSpPr>
          <p:spPr>
            <a:xfrm>
              <a:off x="6252975" y="65263"/>
              <a:ext cx="227398" cy="227700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6" name="Google Shape;1516;p24"/>
            <p:cNvSpPr/>
            <p:nvPr/>
          </p:nvSpPr>
          <p:spPr>
            <a:xfrm>
              <a:off x="135725" y="112688"/>
              <a:ext cx="132709" cy="132876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7" name="Google Shape;1517;p24"/>
            <p:cNvSpPr/>
            <p:nvPr/>
          </p:nvSpPr>
          <p:spPr>
            <a:xfrm>
              <a:off x="135725" y="601088"/>
              <a:ext cx="132709" cy="132876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8" name="Google Shape;1518;p24"/>
            <p:cNvSpPr/>
            <p:nvPr/>
          </p:nvSpPr>
          <p:spPr>
            <a:xfrm>
              <a:off x="8673300" y="4718075"/>
              <a:ext cx="366171" cy="366672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19" name="Google Shape;1519;p24"/>
          <p:cNvSpPr/>
          <p:nvPr/>
        </p:nvSpPr>
        <p:spPr>
          <a:xfrm>
            <a:off x="511700" y="466300"/>
            <a:ext cx="11168400" cy="5910400"/>
          </a:xfrm>
          <a:prstGeom prst="roundRect">
            <a:avLst>
              <a:gd name="adj" fmla="val 6898"/>
            </a:avLst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745511478"/>
      </p:ext>
    </p:extLst>
  </p:cSld>
  <p:clrMapOvr>
    <a:masterClrMapping/>
  </p:clrMapOvr>
  <p:transition spd="slow">
    <p:push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">
  <p:cSld name="Background">
    <p:spTree>
      <p:nvGrpSpPr>
        <p:cNvPr id="1" name="Shape 1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21" name="Google Shape;1521;p25"/>
          <p:cNvGrpSpPr/>
          <p:nvPr/>
        </p:nvGrpSpPr>
        <p:grpSpPr>
          <a:xfrm>
            <a:off x="273933" y="33"/>
            <a:ext cx="11918267" cy="6858000"/>
            <a:chOff x="205450" y="25"/>
            <a:chExt cx="8938700" cy="5143500"/>
          </a:xfrm>
        </p:grpSpPr>
        <p:cxnSp>
          <p:nvCxnSpPr>
            <p:cNvPr id="1522" name="Google Shape;1522;p25"/>
            <p:cNvCxnSpPr/>
            <p:nvPr/>
          </p:nvCxnSpPr>
          <p:spPr>
            <a:xfrm>
              <a:off x="205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3" name="Google Shape;1523;p25"/>
            <p:cNvCxnSpPr/>
            <p:nvPr/>
          </p:nvCxnSpPr>
          <p:spPr>
            <a:xfrm>
              <a:off x="424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4" name="Google Shape;1524;p25"/>
            <p:cNvCxnSpPr/>
            <p:nvPr/>
          </p:nvCxnSpPr>
          <p:spPr>
            <a:xfrm>
              <a:off x="643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5" name="Google Shape;1525;p25"/>
            <p:cNvCxnSpPr/>
            <p:nvPr/>
          </p:nvCxnSpPr>
          <p:spPr>
            <a:xfrm>
              <a:off x="862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6" name="Google Shape;1526;p25"/>
            <p:cNvCxnSpPr/>
            <p:nvPr/>
          </p:nvCxnSpPr>
          <p:spPr>
            <a:xfrm>
              <a:off x="1080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7" name="Google Shape;1527;p25"/>
            <p:cNvCxnSpPr/>
            <p:nvPr/>
          </p:nvCxnSpPr>
          <p:spPr>
            <a:xfrm>
              <a:off x="1299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8" name="Google Shape;1528;p25"/>
            <p:cNvCxnSpPr/>
            <p:nvPr/>
          </p:nvCxnSpPr>
          <p:spPr>
            <a:xfrm>
              <a:off x="1518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9" name="Google Shape;1529;p25"/>
            <p:cNvCxnSpPr/>
            <p:nvPr/>
          </p:nvCxnSpPr>
          <p:spPr>
            <a:xfrm>
              <a:off x="1737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0" name="Google Shape;1530;p25"/>
            <p:cNvCxnSpPr/>
            <p:nvPr/>
          </p:nvCxnSpPr>
          <p:spPr>
            <a:xfrm>
              <a:off x="1956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1" name="Google Shape;1531;p25"/>
            <p:cNvCxnSpPr/>
            <p:nvPr/>
          </p:nvCxnSpPr>
          <p:spPr>
            <a:xfrm>
              <a:off x="2175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2" name="Google Shape;1532;p25"/>
            <p:cNvCxnSpPr/>
            <p:nvPr/>
          </p:nvCxnSpPr>
          <p:spPr>
            <a:xfrm>
              <a:off x="2394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3" name="Google Shape;1533;p25"/>
            <p:cNvCxnSpPr/>
            <p:nvPr/>
          </p:nvCxnSpPr>
          <p:spPr>
            <a:xfrm>
              <a:off x="2613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4" name="Google Shape;1534;p25"/>
            <p:cNvCxnSpPr/>
            <p:nvPr/>
          </p:nvCxnSpPr>
          <p:spPr>
            <a:xfrm>
              <a:off x="2831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5" name="Google Shape;1535;p25"/>
            <p:cNvCxnSpPr/>
            <p:nvPr/>
          </p:nvCxnSpPr>
          <p:spPr>
            <a:xfrm>
              <a:off x="3050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6" name="Google Shape;1536;p25"/>
            <p:cNvCxnSpPr/>
            <p:nvPr/>
          </p:nvCxnSpPr>
          <p:spPr>
            <a:xfrm>
              <a:off x="3269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7" name="Google Shape;1537;p25"/>
            <p:cNvCxnSpPr/>
            <p:nvPr/>
          </p:nvCxnSpPr>
          <p:spPr>
            <a:xfrm>
              <a:off x="3488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8" name="Google Shape;1538;p25"/>
            <p:cNvCxnSpPr/>
            <p:nvPr/>
          </p:nvCxnSpPr>
          <p:spPr>
            <a:xfrm>
              <a:off x="3707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9" name="Google Shape;1539;p25"/>
            <p:cNvCxnSpPr/>
            <p:nvPr/>
          </p:nvCxnSpPr>
          <p:spPr>
            <a:xfrm>
              <a:off x="3926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0" name="Google Shape;1540;p25"/>
            <p:cNvCxnSpPr/>
            <p:nvPr/>
          </p:nvCxnSpPr>
          <p:spPr>
            <a:xfrm>
              <a:off x="4145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1" name="Google Shape;1541;p25"/>
            <p:cNvCxnSpPr/>
            <p:nvPr/>
          </p:nvCxnSpPr>
          <p:spPr>
            <a:xfrm>
              <a:off x="4364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2" name="Google Shape;1542;p25"/>
            <p:cNvCxnSpPr/>
            <p:nvPr/>
          </p:nvCxnSpPr>
          <p:spPr>
            <a:xfrm>
              <a:off x="4582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3" name="Google Shape;1543;p25"/>
            <p:cNvCxnSpPr/>
            <p:nvPr/>
          </p:nvCxnSpPr>
          <p:spPr>
            <a:xfrm rot="10800000">
              <a:off x="6863550" y="2061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4" name="Google Shape;1544;p25"/>
            <p:cNvCxnSpPr/>
            <p:nvPr/>
          </p:nvCxnSpPr>
          <p:spPr>
            <a:xfrm rot="10800000">
              <a:off x="6863550" y="1842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5" name="Google Shape;1545;p25"/>
            <p:cNvCxnSpPr/>
            <p:nvPr/>
          </p:nvCxnSpPr>
          <p:spPr>
            <a:xfrm rot="10800000">
              <a:off x="6863550" y="16237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6" name="Google Shape;1546;p25"/>
            <p:cNvCxnSpPr/>
            <p:nvPr/>
          </p:nvCxnSpPr>
          <p:spPr>
            <a:xfrm rot="10800000">
              <a:off x="6863550" y="14048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7" name="Google Shape;1547;p25"/>
            <p:cNvCxnSpPr/>
            <p:nvPr/>
          </p:nvCxnSpPr>
          <p:spPr>
            <a:xfrm rot="10800000">
              <a:off x="6863550" y="11859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8" name="Google Shape;1548;p25"/>
            <p:cNvCxnSpPr/>
            <p:nvPr/>
          </p:nvCxnSpPr>
          <p:spPr>
            <a:xfrm rot="10800000">
              <a:off x="6863550" y="9671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9" name="Google Shape;1549;p25"/>
            <p:cNvCxnSpPr/>
            <p:nvPr/>
          </p:nvCxnSpPr>
          <p:spPr>
            <a:xfrm rot="10800000">
              <a:off x="6863550" y="7482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0" name="Google Shape;1550;p25"/>
            <p:cNvCxnSpPr/>
            <p:nvPr/>
          </p:nvCxnSpPr>
          <p:spPr>
            <a:xfrm rot="10800000">
              <a:off x="6863550" y="5293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1" name="Google Shape;1551;p25"/>
            <p:cNvCxnSpPr/>
            <p:nvPr/>
          </p:nvCxnSpPr>
          <p:spPr>
            <a:xfrm rot="10800000">
              <a:off x="6863550" y="310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2" name="Google Shape;1552;p25"/>
            <p:cNvCxnSpPr/>
            <p:nvPr/>
          </p:nvCxnSpPr>
          <p:spPr>
            <a:xfrm rot="10800000">
              <a:off x="6863550" y="91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3" name="Google Shape;1553;p25"/>
            <p:cNvCxnSpPr/>
            <p:nvPr/>
          </p:nvCxnSpPr>
          <p:spPr>
            <a:xfrm rot="10800000">
              <a:off x="6863550" y="-127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4" name="Google Shape;1554;p25"/>
            <p:cNvCxnSpPr/>
            <p:nvPr/>
          </p:nvCxnSpPr>
          <p:spPr>
            <a:xfrm rot="10800000">
              <a:off x="6863550" y="-346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5" name="Google Shape;1555;p25"/>
            <p:cNvCxnSpPr/>
            <p:nvPr/>
          </p:nvCxnSpPr>
          <p:spPr>
            <a:xfrm rot="10800000">
              <a:off x="6863550" y="-5650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6" name="Google Shape;1556;p25"/>
            <p:cNvCxnSpPr/>
            <p:nvPr/>
          </p:nvCxnSpPr>
          <p:spPr>
            <a:xfrm rot="10800000">
              <a:off x="6863550" y="-7838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7" name="Google Shape;1557;p25"/>
            <p:cNvCxnSpPr/>
            <p:nvPr/>
          </p:nvCxnSpPr>
          <p:spPr>
            <a:xfrm rot="10800000">
              <a:off x="6863550" y="-10027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8" name="Google Shape;1558;p25"/>
            <p:cNvCxnSpPr/>
            <p:nvPr/>
          </p:nvCxnSpPr>
          <p:spPr>
            <a:xfrm rot="10800000">
              <a:off x="6863550" y="-12216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9" name="Google Shape;1559;p25"/>
            <p:cNvCxnSpPr/>
            <p:nvPr/>
          </p:nvCxnSpPr>
          <p:spPr>
            <a:xfrm rot="10800000">
              <a:off x="6863550" y="-14405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0" name="Google Shape;1560;p25"/>
            <p:cNvCxnSpPr/>
            <p:nvPr/>
          </p:nvCxnSpPr>
          <p:spPr>
            <a:xfrm rot="10800000">
              <a:off x="6863550" y="-16593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1" name="Google Shape;1561;p25"/>
            <p:cNvCxnSpPr/>
            <p:nvPr/>
          </p:nvCxnSpPr>
          <p:spPr>
            <a:xfrm rot="10800000">
              <a:off x="6863550" y="-1878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2" name="Google Shape;1562;p25"/>
            <p:cNvCxnSpPr/>
            <p:nvPr/>
          </p:nvCxnSpPr>
          <p:spPr>
            <a:xfrm rot="10800000">
              <a:off x="6863550" y="-2097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3" name="Google Shape;1563;p25"/>
            <p:cNvCxnSpPr/>
            <p:nvPr/>
          </p:nvCxnSpPr>
          <p:spPr>
            <a:xfrm rot="10800000">
              <a:off x="6863550" y="2267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4" name="Google Shape;1564;p25"/>
            <p:cNvCxnSpPr/>
            <p:nvPr/>
          </p:nvCxnSpPr>
          <p:spPr>
            <a:xfrm rot="10800000">
              <a:off x="6863550" y="2473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5" name="Google Shape;1565;p25"/>
            <p:cNvCxnSpPr/>
            <p:nvPr/>
          </p:nvCxnSpPr>
          <p:spPr>
            <a:xfrm rot="10800000">
              <a:off x="6863550" y="2679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566" name="Google Shape;1566;p25"/>
          <p:cNvGrpSpPr/>
          <p:nvPr/>
        </p:nvGrpSpPr>
        <p:grpSpPr>
          <a:xfrm>
            <a:off x="33" y="-14417"/>
            <a:ext cx="12191920" cy="6886840"/>
            <a:chOff x="1888" y="-21775"/>
            <a:chExt cx="9142112" cy="5165130"/>
          </a:xfrm>
        </p:grpSpPr>
        <p:sp>
          <p:nvSpPr>
            <p:cNvPr id="1567" name="Google Shape;1567;p25"/>
            <p:cNvSpPr/>
            <p:nvPr/>
          </p:nvSpPr>
          <p:spPr>
            <a:xfrm>
              <a:off x="1888" y="-21775"/>
              <a:ext cx="9142112" cy="4126192"/>
            </a:xfrm>
            <a:custGeom>
              <a:avLst/>
              <a:gdLst/>
              <a:ahLst/>
              <a:cxnLst/>
              <a:rect l="l" t="t" r="r" b="b"/>
              <a:pathLst>
                <a:path w="285691" h="136482" extrusionOk="0">
                  <a:moveTo>
                    <a:pt x="243793" y="0"/>
                  </a:moveTo>
                  <a:cubicBezTo>
                    <a:pt x="241674" y="10406"/>
                    <a:pt x="234911" y="20550"/>
                    <a:pt x="220504" y="26241"/>
                  </a:cubicBezTo>
                  <a:cubicBezTo>
                    <a:pt x="201454" y="33766"/>
                    <a:pt x="174951" y="31266"/>
                    <a:pt x="155353" y="38291"/>
                  </a:cubicBezTo>
                  <a:cubicBezTo>
                    <a:pt x="123075" y="49875"/>
                    <a:pt x="125933" y="80046"/>
                    <a:pt x="97144" y="94500"/>
                  </a:cubicBezTo>
                  <a:cubicBezTo>
                    <a:pt x="80106" y="103060"/>
                    <a:pt x="56115" y="104061"/>
                    <a:pt x="34052" y="106156"/>
                  </a:cubicBezTo>
                  <a:cubicBezTo>
                    <a:pt x="22503" y="107263"/>
                    <a:pt x="10299" y="109121"/>
                    <a:pt x="1" y="112383"/>
                  </a:cubicBezTo>
                  <a:lnTo>
                    <a:pt x="1" y="136481"/>
                  </a:lnTo>
                  <a:cubicBezTo>
                    <a:pt x="2596" y="134802"/>
                    <a:pt x="5537" y="133314"/>
                    <a:pt x="8895" y="132028"/>
                  </a:cubicBezTo>
                  <a:cubicBezTo>
                    <a:pt x="20129" y="127743"/>
                    <a:pt x="33145" y="126895"/>
                    <a:pt x="46668" y="126895"/>
                  </a:cubicBezTo>
                  <a:cubicBezTo>
                    <a:pt x="55517" y="126895"/>
                    <a:pt x="64584" y="127258"/>
                    <a:pt x="73511" y="127258"/>
                  </a:cubicBezTo>
                  <a:cubicBezTo>
                    <a:pt x="77965" y="127258"/>
                    <a:pt x="82385" y="127167"/>
                    <a:pt x="86726" y="126897"/>
                  </a:cubicBezTo>
                  <a:cubicBezTo>
                    <a:pt x="117349" y="124992"/>
                    <a:pt x="145590" y="112955"/>
                    <a:pt x="158342" y="96357"/>
                  </a:cubicBezTo>
                  <a:cubicBezTo>
                    <a:pt x="170129" y="81022"/>
                    <a:pt x="171260" y="60996"/>
                    <a:pt x="195215" y="51887"/>
                  </a:cubicBezTo>
                  <a:cubicBezTo>
                    <a:pt x="214242" y="44660"/>
                    <a:pt x="240888" y="47601"/>
                    <a:pt x="259354" y="39874"/>
                  </a:cubicBezTo>
                  <a:cubicBezTo>
                    <a:pt x="275690" y="33028"/>
                    <a:pt x="280357" y="20229"/>
                    <a:pt x="285691" y="8787"/>
                  </a:cubicBezTo>
                  <a:lnTo>
                    <a:pt x="285691" y="0"/>
                  </a:lnTo>
                  <a:close/>
                </a:path>
              </a:pathLst>
            </a:custGeom>
            <a:solidFill>
              <a:schemeClr val="accent4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8" name="Google Shape;1568;p25"/>
            <p:cNvSpPr/>
            <p:nvPr/>
          </p:nvSpPr>
          <p:spPr>
            <a:xfrm>
              <a:off x="6299808" y="3098373"/>
              <a:ext cx="2844192" cy="2044982"/>
            </a:xfrm>
            <a:custGeom>
              <a:avLst/>
              <a:gdLst/>
              <a:ahLst/>
              <a:cxnLst/>
              <a:rect l="l" t="t" r="r" b="b"/>
              <a:pathLst>
                <a:path w="88881" h="64247" extrusionOk="0">
                  <a:moveTo>
                    <a:pt x="88881" y="0"/>
                  </a:moveTo>
                  <a:cubicBezTo>
                    <a:pt x="85285" y="179"/>
                    <a:pt x="81678" y="298"/>
                    <a:pt x="78130" y="667"/>
                  </a:cubicBezTo>
                  <a:cubicBezTo>
                    <a:pt x="61663" y="2358"/>
                    <a:pt x="47162" y="9608"/>
                    <a:pt x="41625" y="18943"/>
                  </a:cubicBezTo>
                  <a:cubicBezTo>
                    <a:pt x="38791" y="23717"/>
                    <a:pt x="38196" y="28849"/>
                    <a:pt x="36315" y="33778"/>
                  </a:cubicBezTo>
                  <a:cubicBezTo>
                    <a:pt x="31588" y="46232"/>
                    <a:pt x="17991" y="57257"/>
                    <a:pt x="1" y="64246"/>
                  </a:cubicBezTo>
                  <a:lnTo>
                    <a:pt x="49364" y="64246"/>
                  </a:lnTo>
                  <a:cubicBezTo>
                    <a:pt x="49733" y="63949"/>
                    <a:pt x="50090" y="63639"/>
                    <a:pt x="50436" y="63329"/>
                  </a:cubicBezTo>
                  <a:cubicBezTo>
                    <a:pt x="60997" y="53769"/>
                    <a:pt x="59306" y="39874"/>
                    <a:pt x="74058" y="32504"/>
                  </a:cubicBezTo>
                  <a:cubicBezTo>
                    <a:pt x="78380" y="30349"/>
                    <a:pt x="83476" y="29087"/>
                    <a:pt x="88881" y="28170"/>
                  </a:cubicBezTo>
                  <a:lnTo>
                    <a:pt x="88881" y="0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9" name="Google Shape;1569;p25"/>
            <p:cNvSpPr/>
            <p:nvPr/>
          </p:nvSpPr>
          <p:spPr>
            <a:xfrm>
              <a:off x="1466464" y="2257794"/>
              <a:ext cx="7677536" cy="2885549"/>
            </a:xfrm>
            <a:custGeom>
              <a:avLst/>
              <a:gdLst/>
              <a:ahLst/>
              <a:cxnLst/>
              <a:rect l="l" t="t" r="r" b="b"/>
              <a:pathLst>
                <a:path w="239923" h="90655" extrusionOk="0">
                  <a:moveTo>
                    <a:pt x="239923" y="0"/>
                  </a:moveTo>
                  <a:cubicBezTo>
                    <a:pt x="224147" y="2489"/>
                    <a:pt x="206347" y="2393"/>
                    <a:pt x="192560" y="7632"/>
                  </a:cubicBezTo>
                  <a:cubicBezTo>
                    <a:pt x="168605" y="16740"/>
                    <a:pt x="167473" y="36767"/>
                    <a:pt x="155686" y="52114"/>
                  </a:cubicBezTo>
                  <a:cubicBezTo>
                    <a:pt x="142935" y="68699"/>
                    <a:pt x="114693" y="80748"/>
                    <a:pt x="84070" y="82653"/>
                  </a:cubicBezTo>
                  <a:cubicBezTo>
                    <a:pt x="79761" y="82920"/>
                    <a:pt x="75374" y="83009"/>
                    <a:pt x="70953" y="83009"/>
                  </a:cubicBezTo>
                  <a:cubicBezTo>
                    <a:pt x="61994" y="83009"/>
                    <a:pt x="52893" y="82643"/>
                    <a:pt x="44012" y="82643"/>
                  </a:cubicBezTo>
                  <a:cubicBezTo>
                    <a:pt x="30488" y="82643"/>
                    <a:pt x="17473" y="83493"/>
                    <a:pt x="6239" y="87785"/>
                  </a:cubicBezTo>
                  <a:cubicBezTo>
                    <a:pt x="3977" y="88642"/>
                    <a:pt x="1905" y="89606"/>
                    <a:pt x="0" y="90654"/>
                  </a:cubicBezTo>
                  <a:lnTo>
                    <a:pt x="151043" y="90654"/>
                  </a:lnTo>
                  <a:cubicBezTo>
                    <a:pt x="169033" y="83665"/>
                    <a:pt x="182630" y="72640"/>
                    <a:pt x="187357" y="60186"/>
                  </a:cubicBezTo>
                  <a:cubicBezTo>
                    <a:pt x="189238" y="55257"/>
                    <a:pt x="189833" y="50125"/>
                    <a:pt x="192667" y="45351"/>
                  </a:cubicBezTo>
                  <a:cubicBezTo>
                    <a:pt x="198204" y="36016"/>
                    <a:pt x="212705" y="28766"/>
                    <a:pt x="229172" y="27075"/>
                  </a:cubicBezTo>
                  <a:cubicBezTo>
                    <a:pt x="232720" y="26706"/>
                    <a:pt x="236327" y="26587"/>
                    <a:pt x="239923" y="26408"/>
                  </a:cubicBezTo>
                  <a:lnTo>
                    <a:pt x="239923" y="0"/>
                  </a:ln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0" name="Google Shape;1570;p25"/>
            <p:cNvSpPr/>
            <p:nvPr/>
          </p:nvSpPr>
          <p:spPr>
            <a:xfrm>
              <a:off x="1888" y="39626"/>
              <a:ext cx="9142112" cy="5103686"/>
            </a:xfrm>
            <a:custGeom>
              <a:avLst/>
              <a:gdLst/>
              <a:ahLst/>
              <a:cxnLst/>
              <a:rect l="l" t="t" r="r" b="b"/>
              <a:pathLst>
                <a:path w="285691" h="160342" extrusionOk="0">
                  <a:moveTo>
                    <a:pt x="285691" y="0"/>
                  </a:moveTo>
                  <a:cubicBezTo>
                    <a:pt x="280357" y="11442"/>
                    <a:pt x="275690" y="24241"/>
                    <a:pt x="259354" y="31087"/>
                  </a:cubicBezTo>
                  <a:cubicBezTo>
                    <a:pt x="240888" y="38814"/>
                    <a:pt x="214242" y="35873"/>
                    <a:pt x="195215" y="43101"/>
                  </a:cubicBezTo>
                  <a:cubicBezTo>
                    <a:pt x="171260" y="52209"/>
                    <a:pt x="170129" y="72247"/>
                    <a:pt x="158342" y="87582"/>
                  </a:cubicBezTo>
                  <a:cubicBezTo>
                    <a:pt x="145590" y="104180"/>
                    <a:pt x="117337" y="116217"/>
                    <a:pt x="86726" y="118122"/>
                  </a:cubicBezTo>
                  <a:cubicBezTo>
                    <a:pt x="82385" y="118392"/>
                    <a:pt x="77965" y="118483"/>
                    <a:pt x="73511" y="118483"/>
                  </a:cubicBezTo>
                  <a:cubicBezTo>
                    <a:pt x="64584" y="118483"/>
                    <a:pt x="55517" y="118120"/>
                    <a:pt x="46668" y="118120"/>
                  </a:cubicBezTo>
                  <a:cubicBezTo>
                    <a:pt x="33145" y="118120"/>
                    <a:pt x="20129" y="118968"/>
                    <a:pt x="8895" y="123253"/>
                  </a:cubicBezTo>
                  <a:cubicBezTo>
                    <a:pt x="5537" y="124539"/>
                    <a:pt x="2596" y="126039"/>
                    <a:pt x="1" y="127706"/>
                  </a:cubicBezTo>
                  <a:lnTo>
                    <a:pt x="1" y="160341"/>
                  </a:lnTo>
                  <a:lnTo>
                    <a:pt x="4525" y="160341"/>
                  </a:lnTo>
                  <a:cubicBezTo>
                    <a:pt x="8537" y="151864"/>
                    <a:pt x="15360" y="144292"/>
                    <a:pt x="27683" y="139589"/>
                  </a:cubicBezTo>
                  <a:cubicBezTo>
                    <a:pt x="38917" y="135303"/>
                    <a:pt x="51933" y="134455"/>
                    <a:pt x="65456" y="134455"/>
                  </a:cubicBezTo>
                  <a:cubicBezTo>
                    <a:pt x="74305" y="134455"/>
                    <a:pt x="83372" y="134818"/>
                    <a:pt x="92299" y="134818"/>
                  </a:cubicBezTo>
                  <a:cubicBezTo>
                    <a:pt x="96753" y="134818"/>
                    <a:pt x="101173" y="134728"/>
                    <a:pt x="105514" y="134457"/>
                  </a:cubicBezTo>
                  <a:cubicBezTo>
                    <a:pt x="136125" y="132552"/>
                    <a:pt x="164378" y="120503"/>
                    <a:pt x="177118" y="103918"/>
                  </a:cubicBezTo>
                  <a:cubicBezTo>
                    <a:pt x="188917" y="88582"/>
                    <a:pt x="190036" y="68544"/>
                    <a:pt x="214003" y="59436"/>
                  </a:cubicBezTo>
                  <a:cubicBezTo>
                    <a:pt x="233030" y="52209"/>
                    <a:pt x="259676" y="55150"/>
                    <a:pt x="278131" y="47423"/>
                  </a:cubicBezTo>
                  <a:cubicBezTo>
                    <a:pt x="281000" y="46220"/>
                    <a:pt x="283476" y="44827"/>
                    <a:pt x="285691" y="43303"/>
                  </a:cubicBezTo>
                  <a:lnTo>
                    <a:pt x="285691" y="0"/>
                  </a:ln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1" name="Google Shape;1571;p25"/>
            <p:cNvSpPr/>
            <p:nvPr/>
          </p:nvSpPr>
          <p:spPr>
            <a:xfrm>
              <a:off x="146656" y="1417948"/>
              <a:ext cx="8997344" cy="3725383"/>
            </a:xfrm>
            <a:custGeom>
              <a:avLst/>
              <a:gdLst/>
              <a:ahLst/>
              <a:cxnLst/>
              <a:rect l="l" t="t" r="r" b="b"/>
              <a:pathLst>
                <a:path w="281167" h="117040" extrusionOk="0">
                  <a:moveTo>
                    <a:pt x="281167" y="1"/>
                  </a:moveTo>
                  <a:cubicBezTo>
                    <a:pt x="278952" y="1525"/>
                    <a:pt x="276476" y="2918"/>
                    <a:pt x="273618" y="4121"/>
                  </a:cubicBezTo>
                  <a:cubicBezTo>
                    <a:pt x="255152" y="11848"/>
                    <a:pt x="228506" y="8907"/>
                    <a:pt x="209479" y="16134"/>
                  </a:cubicBezTo>
                  <a:cubicBezTo>
                    <a:pt x="185524" y="25242"/>
                    <a:pt x="184393" y="45280"/>
                    <a:pt x="172606" y="60616"/>
                  </a:cubicBezTo>
                  <a:cubicBezTo>
                    <a:pt x="159854" y="77213"/>
                    <a:pt x="131613" y="89250"/>
                    <a:pt x="100990" y="91155"/>
                  </a:cubicBezTo>
                  <a:cubicBezTo>
                    <a:pt x="96649" y="91426"/>
                    <a:pt x="92229" y="91516"/>
                    <a:pt x="87775" y="91516"/>
                  </a:cubicBezTo>
                  <a:cubicBezTo>
                    <a:pt x="78848" y="91516"/>
                    <a:pt x="69781" y="91153"/>
                    <a:pt x="60932" y="91153"/>
                  </a:cubicBezTo>
                  <a:cubicBezTo>
                    <a:pt x="47409" y="91153"/>
                    <a:pt x="34393" y="92001"/>
                    <a:pt x="23159" y="96287"/>
                  </a:cubicBezTo>
                  <a:cubicBezTo>
                    <a:pt x="10836" y="100990"/>
                    <a:pt x="4013" y="108562"/>
                    <a:pt x="1" y="117039"/>
                  </a:cubicBezTo>
                  <a:lnTo>
                    <a:pt x="41244" y="117039"/>
                  </a:lnTo>
                  <a:cubicBezTo>
                    <a:pt x="43161" y="115991"/>
                    <a:pt x="45221" y="115027"/>
                    <a:pt x="47483" y="114170"/>
                  </a:cubicBezTo>
                  <a:cubicBezTo>
                    <a:pt x="58717" y="109878"/>
                    <a:pt x="71732" y="109028"/>
                    <a:pt x="85256" y="109028"/>
                  </a:cubicBezTo>
                  <a:cubicBezTo>
                    <a:pt x="94137" y="109028"/>
                    <a:pt x="103238" y="109394"/>
                    <a:pt x="112197" y="109394"/>
                  </a:cubicBezTo>
                  <a:cubicBezTo>
                    <a:pt x="116618" y="109394"/>
                    <a:pt x="121005" y="109305"/>
                    <a:pt x="125314" y="109038"/>
                  </a:cubicBezTo>
                  <a:cubicBezTo>
                    <a:pt x="155937" y="107133"/>
                    <a:pt x="184179" y="95084"/>
                    <a:pt x="196930" y="78499"/>
                  </a:cubicBezTo>
                  <a:cubicBezTo>
                    <a:pt x="208717" y="63152"/>
                    <a:pt x="209849" y="43125"/>
                    <a:pt x="233804" y="34017"/>
                  </a:cubicBezTo>
                  <a:cubicBezTo>
                    <a:pt x="247603" y="28778"/>
                    <a:pt x="265391" y="28874"/>
                    <a:pt x="281167" y="26385"/>
                  </a:cubicBezTo>
                  <a:lnTo>
                    <a:pt x="281167" y="1"/>
                  </a:ln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2" name="Google Shape;1572;p25"/>
            <p:cNvSpPr/>
            <p:nvPr/>
          </p:nvSpPr>
          <p:spPr>
            <a:xfrm>
              <a:off x="2966464" y="3806218"/>
              <a:ext cx="152032" cy="146545"/>
            </a:xfrm>
            <a:custGeom>
              <a:avLst/>
              <a:gdLst/>
              <a:ahLst/>
              <a:cxnLst/>
              <a:rect l="l" t="t" r="r" b="b"/>
              <a:pathLst>
                <a:path w="4751" h="4604" extrusionOk="0">
                  <a:moveTo>
                    <a:pt x="2418" y="1"/>
                  </a:moveTo>
                  <a:cubicBezTo>
                    <a:pt x="1227" y="1"/>
                    <a:pt x="0" y="1034"/>
                    <a:pt x="0" y="2301"/>
                  </a:cubicBezTo>
                  <a:cubicBezTo>
                    <a:pt x="0" y="3574"/>
                    <a:pt x="1230" y="4604"/>
                    <a:pt x="2419" y="4604"/>
                  </a:cubicBezTo>
                  <a:cubicBezTo>
                    <a:pt x="2953" y="4604"/>
                    <a:pt x="3479" y="4396"/>
                    <a:pt x="3882" y="3908"/>
                  </a:cubicBezTo>
                  <a:cubicBezTo>
                    <a:pt x="3905" y="3884"/>
                    <a:pt x="3929" y="3849"/>
                    <a:pt x="3953" y="3825"/>
                  </a:cubicBezTo>
                  <a:cubicBezTo>
                    <a:pt x="4751" y="2860"/>
                    <a:pt x="4751" y="1753"/>
                    <a:pt x="3953" y="789"/>
                  </a:cubicBezTo>
                  <a:cubicBezTo>
                    <a:pt x="3929" y="765"/>
                    <a:pt x="3905" y="729"/>
                    <a:pt x="3882" y="694"/>
                  </a:cubicBezTo>
                  <a:cubicBezTo>
                    <a:pt x="3477" y="208"/>
                    <a:pt x="2951" y="1"/>
                    <a:pt x="2418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3" name="Google Shape;1573;p25"/>
            <p:cNvSpPr/>
            <p:nvPr/>
          </p:nvSpPr>
          <p:spPr>
            <a:xfrm>
              <a:off x="1466479" y="3370685"/>
              <a:ext cx="198912" cy="196327"/>
            </a:xfrm>
            <a:custGeom>
              <a:avLst/>
              <a:gdLst/>
              <a:ahLst/>
              <a:cxnLst/>
              <a:rect l="l" t="t" r="r" b="b"/>
              <a:pathLst>
                <a:path w="6216" h="6168" extrusionOk="0">
                  <a:moveTo>
                    <a:pt x="3210" y="1"/>
                  </a:moveTo>
                  <a:cubicBezTo>
                    <a:pt x="3041" y="1"/>
                    <a:pt x="2872" y="20"/>
                    <a:pt x="2703" y="60"/>
                  </a:cubicBezTo>
                  <a:cubicBezTo>
                    <a:pt x="2286" y="71"/>
                    <a:pt x="1905" y="202"/>
                    <a:pt x="1560" y="417"/>
                  </a:cubicBezTo>
                  <a:cubicBezTo>
                    <a:pt x="1334" y="571"/>
                    <a:pt x="1120" y="726"/>
                    <a:pt x="917" y="917"/>
                  </a:cubicBezTo>
                  <a:cubicBezTo>
                    <a:pt x="762" y="1119"/>
                    <a:pt x="596" y="1333"/>
                    <a:pt x="441" y="1536"/>
                  </a:cubicBezTo>
                  <a:cubicBezTo>
                    <a:pt x="108" y="2048"/>
                    <a:pt x="72" y="2524"/>
                    <a:pt x="24" y="3108"/>
                  </a:cubicBezTo>
                  <a:cubicBezTo>
                    <a:pt x="12" y="3143"/>
                    <a:pt x="12" y="3167"/>
                    <a:pt x="12" y="3203"/>
                  </a:cubicBezTo>
                  <a:cubicBezTo>
                    <a:pt x="0" y="3608"/>
                    <a:pt x="84" y="3989"/>
                    <a:pt x="262" y="4346"/>
                  </a:cubicBezTo>
                  <a:cubicBezTo>
                    <a:pt x="381" y="4715"/>
                    <a:pt x="596" y="5036"/>
                    <a:pt x="882" y="5298"/>
                  </a:cubicBezTo>
                  <a:cubicBezTo>
                    <a:pt x="1084" y="5453"/>
                    <a:pt x="1286" y="5608"/>
                    <a:pt x="1477" y="5763"/>
                  </a:cubicBezTo>
                  <a:cubicBezTo>
                    <a:pt x="1941" y="6025"/>
                    <a:pt x="2441" y="6167"/>
                    <a:pt x="2977" y="6167"/>
                  </a:cubicBezTo>
                  <a:cubicBezTo>
                    <a:pt x="3013" y="6167"/>
                    <a:pt x="3037" y="6155"/>
                    <a:pt x="3072" y="6155"/>
                  </a:cubicBezTo>
                  <a:lnTo>
                    <a:pt x="3096" y="6155"/>
                  </a:lnTo>
                  <a:cubicBezTo>
                    <a:pt x="3122" y="6156"/>
                    <a:pt x="3148" y="6157"/>
                    <a:pt x="3174" y="6157"/>
                  </a:cubicBezTo>
                  <a:cubicBezTo>
                    <a:pt x="3562" y="6157"/>
                    <a:pt x="3929" y="6072"/>
                    <a:pt x="4275" y="5894"/>
                  </a:cubicBezTo>
                  <a:cubicBezTo>
                    <a:pt x="4656" y="5763"/>
                    <a:pt x="4989" y="5560"/>
                    <a:pt x="5263" y="5251"/>
                  </a:cubicBezTo>
                  <a:cubicBezTo>
                    <a:pt x="5442" y="5060"/>
                    <a:pt x="5608" y="4846"/>
                    <a:pt x="5751" y="4620"/>
                  </a:cubicBezTo>
                  <a:cubicBezTo>
                    <a:pt x="5858" y="4370"/>
                    <a:pt x="5965" y="4131"/>
                    <a:pt x="6061" y="3881"/>
                  </a:cubicBezTo>
                  <a:cubicBezTo>
                    <a:pt x="6192" y="3477"/>
                    <a:pt x="6216" y="3072"/>
                    <a:pt x="6120" y="2667"/>
                  </a:cubicBezTo>
                  <a:cubicBezTo>
                    <a:pt x="6120" y="2381"/>
                    <a:pt x="6049" y="2131"/>
                    <a:pt x="5906" y="1893"/>
                  </a:cubicBezTo>
                  <a:cubicBezTo>
                    <a:pt x="5787" y="1512"/>
                    <a:pt x="5573" y="1179"/>
                    <a:pt x="5275" y="905"/>
                  </a:cubicBezTo>
                  <a:cubicBezTo>
                    <a:pt x="5073" y="738"/>
                    <a:pt x="4858" y="583"/>
                    <a:pt x="4656" y="417"/>
                  </a:cubicBezTo>
                  <a:cubicBezTo>
                    <a:pt x="4406" y="321"/>
                    <a:pt x="4168" y="214"/>
                    <a:pt x="3918" y="107"/>
                  </a:cubicBezTo>
                  <a:cubicBezTo>
                    <a:pt x="3682" y="38"/>
                    <a:pt x="3446" y="1"/>
                    <a:pt x="3210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4" name="Google Shape;1574;p25"/>
            <p:cNvSpPr/>
            <p:nvPr/>
          </p:nvSpPr>
          <p:spPr>
            <a:xfrm>
              <a:off x="1070501" y="4837740"/>
              <a:ext cx="198906" cy="153396"/>
            </a:xfrm>
            <a:custGeom>
              <a:avLst/>
              <a:gdLst/>
              <a:ahLst/>
              <a:cxnLst/>
              <a:rect l="l" t="t" r="r" b="b"/>
              <a:pathLst>
                <a:path w="9323" h="7228" extrusionOk="0">
                  <a:moveTo>
                    <a:pt x="4667" y="0"/>
                  </a:moveTo>
                  <a:cubicBezTo>
                    <a:pt x="12" y="0"/>
                    <a:pt x="0" y="7227"/>
                    <a:pt x="4667" y="7227"/>
                  </a:cubicBezTo>
                  <a:cubicBezTo>
                    <a:pt x="9311" y="7227"/>
                    <a:pt x="9323" y="0"/>
                    <a:pt x="4667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5" name="Google Shape;1575;p25"/>
            <p:cNvSpPr/>
            <p:nvPr/>
          </p:nvSpPr>
          <p:spPr>
            <a:xfrm>
              <a:off x="6951328" y="3699713"/>
              <a:ext cx="152064" cy="146545"/>
            </a:xfrm>
            <a:custGeom>
              <a:avLst/>
              <a:gdLst/>
              <a:ahLst/>
              <a:cxnLst/>
              <a:rect l="l" t="t" r="r" b="b"/>
              <a:pathLst>
                <a:path w="4752" h="4604" extrusionOk="0">
                  <a:moveTo>
                    <a:pt x="2419" y="1"/>
                  </a:moveTo>
                  <a:cubicBezTo>
                    <a:pt x="1228" y="1"/>
                    <a:pt x="1" y="1035"/>
                    <a:pt x="1" y="2301"/>
                  </a:cubicBezTo>
                  <a:cubicBezTo>
                    <a:pt x="1" y="3574"/>
                    <a:pt x="1230" y="4604"/>
                    <a:pt x="2419" y="4604"/>
                  </a:cubicBezTo>
                  <a:cubicBezTo>
                    <a:pt x="2953" y="4604"/>
                    <a:pt x="3480" y="4396"/>
                    <a:pt x="3882" y="3909"/>
                  </a:cubicBezTo>
                  <a:cubicBezTo>
                    <a:pt x="3906" y="3873"/>
                    <a:pt x="3930" y="3849"/>
                    <a:pt x="3953" y="3813"/>
                  </a:cubicBezTo>
                  <a:cubicBezTo>
                    <a:pt x="4751" y="2861"/>
                    <a:pt x="4751" y="1754"/>
                    <a:pt x="3953" y="789"/>
                  </a:cubicBezTo>
                  <a:cubicBezTo>
                    <a:pt x="3930" y="753"/>
                    <a:pt x="3906" y="730"/>
                    <a:pt x="3882" y="694"/>
                  </a:cubicBezTo>
                  <a:cubicBezTo>
                    <a:pt x="3477" y="208"/>
                    <a:pt x="2951" y="1"/>
                    <a:pt x="2419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6" name="Google Shape;1576;p25"/>
            <p:cNvSpPr/>
            <p:nvPr/>
          </p:nvSpPr>
          <p:spPr>
            <a:xfrm>
              <a:off x="5194144" y="3113810"/>
              <a:ext cx="198912" cy="196423"/>
            </a:xfrm>
            <a:custGeom>
              <a:avLst/>
              <a:gdLst/>
              <a:ahLst/>
              <a:cxnLst/>
              <a:rect l="l" t="t" r="r" b="b"/>
              <a:pathLst>
                <a:path w="6216" h="6171" extrusionOk="0">
                  <a:moveTo>
                    <a:pt x="3232" y="0"/>
                  </a:moveTo>
                  <a:cubicBezTo>
                    <a:pt x="3055" y="0"/>
                    <a:pt x="2879" y="22"/>
                    <a:pt x="2704" y="63"/>
                  </a:cubicBezTo>
                  <a:cubicBezTo>
                    <a:pt x="2299" y="75"/>
                    <a:pt x="1918" y="194"/>
                    <a:pt x="1561" y="420"/>
                  </a:cubicBezTo>
                  <a:cubicBezTo>
                    <a:pt x="1334" y="563"/>
                    <a:pt x="1120" y="730"/>
                    <a:pt x="918" y="908"/>
                  </a:cubicBezTo>
                  <a:cubicBezTo>
                    <a:pt x="763" y="1123"/>
                    <a:pt x="608" y="1325"/>
                    <a:pt x="441" y="1539"/>
                  </a:cubicBezTo>
                  <a:cubicBezTo>
                    <a:pt x="120" y="2039"/>
                    <a:pt x="72" y="2527"/>
                    <a:pt x="25" y="3111"/>
                  </a:cubicBezTo>
                  <a:cubicBezTo>
                    <a:pt x="25" y="3147"/>
                    <a:pt x="13" y="3170"/>
                    <a:pt x="13" y="3206"/>
                  </a:cubicBezTo>
                  <a:cubicBezTo>
                    <a:pt x="1" y="3611"/>
                    <a:pt x="84" y="3992"/>
                    <a:pt x="275" y="4349"/>
                  </a:cubicBezTo>
                  <a:cubicBezTo>
                    <a:pt x="394" y="4718"/>
                    <a:pt x="596" y="5028"/>
                    <a:pt x="882" y="5302"/>
                  </a:cubicBezTo>
                  <a:cubicBezTo>
                    <a:pt x="1084" y="5456"/>
                    <a:pt x="1287" y="5611"/>
                    <a:pt x="1477" y="5766"/>
                  </a:cubicBezTo>
                  <a:cubicBezTo>
                    <a:pt x="1942" y="6028"/>
                    <a:pt x="2442" y="6159"/>
                    <a:pt x="2977" y="6171"/>
                  </a:cubicBezTo>
                  <a:cubicBezTo>
                    <a:pt x="3013" y="6159"/>
                    <a:pt x="3037" y="6159"/>
                    <a:pt x="3073" y="6159"/>
                  </a:cubicBezTo>
                  <a:lnTo>
                    <a:pt x="3097" y="6159"/>
                  </a:lnTo>
                  <a:cubicBezTo>
                    <a:pt x="3122" y="6160"/>
                    <a:pt x="3148" y="6160"/>
                    <a:pt x="3174" y="6160"/>
                  </a:cubicBezTo>
                  <a:cubicBezTo>
                    <a:pt x="3563" y="6160"/>
                    <a:pt x="3940" y="6076"/>
                    <a:pt x="4275" y="5897"/>
                  </a:cubicBezTo>
                  <a:cubicBezTo>
                    <a:pt x="4656" y="5766"/>
                    <a:pt x="4990" y="5552"/>
                    <a:pt x="5263" y="5254"/>
                  </a:cubicBezTo>
                  <a:cubicBezTo>
                    <a:pt x="5454" y="5052"/>
                    <a:pt x="5609" y="4837"/>
                    <a:pt x="5764" y="4623"/>
                  </a:cubicBezTo>
                  <a:cubicBezTo>
                    <a:pt x="5859" y="4373"/>
                    <a:pt x="5966" y="4135"/>
                    <a:pt x="6073" y="3885"/>
                  </a:cubicBezTo>
                  <a:cubicBezTo>
                    <a:pt x="6192" y="3480"/>
                    <a:pt x="6216" y="3075"/>
                    <a:pt x="6121" y="2658"/>
                  </a:cubicBezTo>
                  <a:cubicBezTo>
                    <a:pt x="6121" y="2385"/>
                    <a:pt x="6049" y="2123"/>
                    <a:pt x="5918" y="1885"/>
                  </a:cubicBezTo>
                  <a:cubicBezTo>
                    <a:pt x="5787" y="1504"/>
                    <a:pt x="5573" y="1182"/>
                    <a:pt x="5275" y="896"/>
                  </a:cubicBezTo>
                  <a:cubicBezTo>
                    <a:pt x="5073" y="742"/>
                    <a:pt x="4871" y="587"/>
                    <a:pt x="4656" y="420"/>
                  </a:cubicBezTo>
                  <a:cubicBezTo>
                    <a:pt x="4418" y="325"/>
                    <a:pt x="4168" y="218"/>
                    <a:pt x="3930" y="110"/>
                  </a:cubicBezTo>
                  <a:cubicBezTo>
                    <a:pt x="3694" y="36"/>
                    <a:pt x="3462" y="0"/>
                    <a:pt x="3232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7" name="Google Shape;1577;p25"/>
            <p:cNvSpPr/>
            <p:nvPr/>
          </p:nvSpPr>
          <p:spPr>
            <a:xfrm>
              <a:off x="8691145" y="1128850"/>
              <a:ext cx="88800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78" name="Google Shape;1578;p25"/>
          <p:cNvGrpSpPr/>
          <p:nvPr/>
        </p:nvGrpSpPr>
        <p:grpSpPr>
          <a:xfrm>
            <a:off x="180967" y="87018"/>
            <a:ext cx="11966755" cy="6692645"/>
            <a:chOff x="135725" y="65263"/>
            <a:chExt cx="8975066" cy="5019484"/>
          </a:xfrm>
        </p:grpSpPr>
        <p:sp>
          <p:nvSpPr>
            <p:cNvPr id="1579" name="Google Shape;1579;p25"/>
            <p:cNvSpPr/>
            <p:nvPr/>
          </p:nvSpPr>
          <p:spPr>
            <a:xfrm>
              <a:off x="8600354" y="115167"/>
              <a:ext cx="298406" cy="230067"/>
            </a:xfrm>
            <a:custGeom>
              <a:avLst/>
              <a:gdLst/>
              <a:ahLst/>
              <a:cxnLst/>
              <a:rect l="l" t="t" r="r" b="b"/>
              <a:pathLst>
                <a:path w="9323" h="7228" extrusionOk="0">
                  <a:moveTo>
                    <a:pt x="4667" y="0"/>
                  </a:moveTo>
                  <a:cubicBezTo>
                    <a:pt x="12" y="0"/>
                    <a:pt x="0" y="7227"/>
                    <a:pt x="4667" y="7227"/>
                  </a:cubicBezTo>
                  <a:cubicBezTo>
                    <a:pt x="9311" y="7227"/>
                    <a:pt x="9323" y="0"/>
                    <a:pt x="4667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0" name="Google Shape;1580;p25"/>
            <p:cNvSpPr/>
            <p:nvPr/>
          </p:nvSpPr>
          <p:spPr>
            <a:xfrm>
              <a:off x="246145" y="4197725"/>
              <a:ext cx="88821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1" name="Google Shape;1581;p25"/>
            <p:cNvSpPr/>
            <p:nvPr/>
          </p:nvSpPr>
          <p:spPr>
            <a:xfrm>
              <a:off x="6054120" y="4949125"/>
              <a:ext cx="88821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2" name="Google Shape;1582;p25"/>
            <p:cNvSpPr/>
            <p:nvPr/>
          </p:nvSpPr>
          <p:spPr>
            <a:xfrm>
              <a:off x="9021970" y="448500"/>
              <a:ext cx="88821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3" name="Google Shape;1583;p25"/>
            <p:cNvSpPr/>
            <p:nvPr/>
          </p:nvSpPr>
          <p:spPr>
            <a:xfrm>
              <a:off x="8898745" y="688925"/>
              <a:ext cx="88821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4" name="Google Shape;1584;p25"/>
            <p:cNvSpPr/>
            <p:nvPr/>
          </p:nvSpPr>
          <p:spPr>
            <a:xfrm>
              <a:off x="395554" y="4848692"/>
              <a:ext cx="298406" cy="230067"/>
            </a:xfrm>
            <a:custGeom>
              <a:avLst/>
              <a:gdLst/>
              <a:ahLst/>
              <a:cxnLst/>
              <a:rect l="l" t="t" r="r" b="b"/>
              <a:pathLst>
                <a:path w="9323" h="7228" extrusionOk="0">
                  <a:moveTo>
                    <a:pt x="4667" y="0"/>
                  </a:moveTo>
                  <a:cubicBezTo>
                    <a:pt x="12" y="0"/>
                    <a:pt x="0" y="7227"/>
                    <a:pt x="4667" y="7227"/>
                  </a:cubicBezTo>
                  <a:cubicBezTo>
                    <a:pt x="9311" y="7227"/>
                    <a:pt x="9323" y="0"/>
                    <a:pt x="4667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5" name="Google Shape;1585;p25"/>
            <p:cNvSpPr/>
            <p:nvPr/>
          </p:nvSpPr>
          <p:spPr>
            <a:xfrm>
              <a:off x="8898745" y="3769475"/>
              <a:ext cx="88821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6" name="Google Shape;1586;p25"/>
            <p:cNvSpPr/>
            <p:nvPr/>
          </p:nvSpPr>
          <p:spPr>
            <a:xfrm>
              <a:off x="795168" y="112688"/>
              <a:ext cx="132709" cy="132876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7" name="Google Shape;1587;p25"/>
            <p:cNvSpPr/>
            <p:nvPr/>
          </p:nvSpPr>
          <p:spPr>
            <a:xfrm>
              <a:off x="6252975" y="65263"/>
              <a:ext cx="227398" cy="227700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8" name="Google Shape;1588;p25"/>
            <p:cNvSpPr/>
            <p:nvPr/>
          </p:nvSpPr>
          <p:spPr>
            <a:xfrm>
              <a:off x="135725" y="112688"/>
              <a:ext cx="132709" cy="132876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9" name="Google Shape;1589;p25"/>
            <p:cNvSpPr/>
            <p:nvPr/>
          </p:nvSpPr>
          <p:spPr>
            <a:xfrm>
              <a:off x="135725" y="601088"/>
              <a:ext cx="132709" cy="132876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0" name="Google Shape;1590;p25"/>
            <p:cNvSpPr/>
            <p:nvPr/>
          </p:nvSpPr>
          <p:spPr>
            <a:xfrm>
              <a:off x="8673300" y="4718075"/>
              <a:ext cx="366171" cy="366672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828168931"/>
      </p:ext>
    </p:extLst>
  </p:cSld>
  <p:clrMapOvr>
    <a:masterClrMapping/>
  </p:clrMapOvr>
  <p:transition spd="slow">
    <p:push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4453109"/>
      </p:ext>
    </p:extLst>
  </p:cSld>
  <p:clrMapOvr>
    <a:masterClrMapping/>
  </p:clrMapOvr>
  <p:transition spd="slow">
    <p:push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54094626"/>
      </p:ext>
    </p:extLst>
  </p:cSld>
  <p:clrMapOvr>
    <a:masterClrMapping/>
  </p:clrMapOvr>
  <p:transition spd="slow">
    <p:push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12434406"/>
      </p:ext>
    </p:extLst>
  </p:cSld>
  <p:clrMapOvr>
    <a:masterClrMapping/>
  </p:clrMapOvr>
  <p:transition spd="slow">
    <p:push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35332013"/>
      </p:ext>
    </p:extLst>
  </p:cSld>
  <p:clrMapOvr>
    <a:masterClrMapping/>
  </p:clrMapOvr>
  <p:transition spd="slow">
    <p:push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76016983"/>
      </p:ext>
    </p:extLst>
  </p:cSld>
  <p:clrMapOvr>
    <a:masterClrMapping/>
  </p:clrMapOvr>
  <p:transition spd="slow">
    <p:push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0198524"/>
      </p:ext>
    </p:extLst>
  </p:cSld>
  <p:clrMapOvr>
    <a:masterClrMapping/>
  </p:clrMapOvr>
  <p:transition spd="slow">
    <p:push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913696"/>
      </p:ext>
    </p:extLst>
  </p:cSld>
  <p:clrMapOvr>
    <a:masterClrMapping/>
  </p:clrMapOvr>
  <p:transition spd="slow">
    <p:push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63343225"/>
      </p:ext>
    </p:extLst>
  </p:cSld>
  <p:clrMapOvr>
    <a:masterClrMapping/>
  </p:clrMapOvr>
  <p:transition spd="slow">
    <p:push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type="tx">
  <p:cSld name="Title and body"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" name="Google Shape;161;p4"/>
          <p:cNvGrpSpPr/>
          <p:nvPr/>
        </p:nvGrpSpPr>
        <p:grpSpPr>
          <a:xfrm>
            <a:off x="273933" y="33"/>
            <a:ext cx="11918267" cy="6858000"/>
            <a:chOff x="205450" y="25"/>
            <a:chExt cx="8938700" cy="5143500"/>
          </a:xfrm>
        </p:grpSpPr>
        <p:cxnSp>
          <p:nvCxnSpPr>
            <p:cNvPr id="162" name="Google Shape;162;p4"/>
            <p:cNvCxnSpPr/>
            <p:nvPr/>
          </p:nvCxnSpPr>
          <p:spPr>
            <a:xfrm>
              <a:off x="205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" name="Google Shape;163;p4"/>
            <p:cNvCxnSpPr/>
            <p:nvPr/>
          </p:nvCxnSpPr>
          <p:spPr>
            <a:xfrm>
              <a:off x="424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" name="Google Shape;164;p4"/>
            <p:cNvCxnSpPr/>
            <p:nvPr/>
          </p:nvCxnSpPr>
          <p:spPr>
            <a:xfrm>
              <a:off x="643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" name="Google Shape;165;p4"/>
            <p:cNvCxnSpPr/>
            <p:nvPr/>
          </p:nvCxnSpPr>
          <p:spPr>
            <a:xfrm>
              <a:off x="862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" name="Google Shape;166;p4"/>
            <p:cNvCxnSpPr/>
            <p:nvPr/>
          </p:nvCxnSpPr>
          <p:spPr>
            <a:xfrm>
              <a:off x="1080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7" name="Google Shape;167;p4"/>
            <p:cNvCxnSpPr/>
            <p:nvPr/>
          </p:nvCxnSpPr>
          <p:spPr>
            <a:xfrm>
              <a:off x="1299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8" name="Google Shape;168;p4"/>
            <p:cNvCxnSpPr/>
            <p:nvPr/>
          </p:nvCxnSpPr>
          <p:spPr>
            <a:xfrm>
              <a:off x="1518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9" name="Google Shape;169;p4"/>
            <p:cNvCxnSpPr/>
            <p:nvPr/>
          </p:nvCxnSpPr>
          <p:spPr>
            <a:xfrm>
              <a:off x="1737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0" name="Google Shape;170;p4"/>
            <p:cNvCxnSpPr/>
            <p:nvPr/>
          </p:nvCxnSpPr>
          <p:spPr>
            <a:xfrm>
              <a:off x="1956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1" name="Google Shape;171;p4"/>
            <p:cNvCxnSpPr/>
            <p:nvPr/>
          </p:nvCxnSpPr>
          <p:spPr>
            <a:xfrm>
              <a:off x="2175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2" name="Google Shape;172;p4"/>
            <p:cNvCxnSpPr/>
            <p:nvPr/>
          </p:nvCxnSpPr>
          <p:spPr>
            <a:xfrm>
              <a:off x="2394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3" name="Google Shape;173;p4"/>
            <p:cNvCxnSpPr/>
            <p:nvPr/>
          </p:nvCxnSpPr>
          <p:spPr>
            <a:xfrm>
              <a:off x="2613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4" name="Google Shape;174;p4"/>
            <p:cNvCxnSpPr/>
            <p:nvPr/>
          </p:nvCxnSpPr>
          <p:spPr>
            <a:xfrm>
              <a:off x="2831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5" name="Google Shape;175;p4"/>
            <p:cNvCxnSpPr/>
            <p:nvPr/>
          </p:nvCxnSpPr>
          <p:spPr>
            <a:xfrm>
              <a:off x="3050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6" name="Google Shape;176;p4"/>
            <p:cNvCxnSpPr/>
            <p:nvPr/>
          </p:nvCxnSpPr>
          <p:spPr>
            <a:xfrm>
              <a:off x="3269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7" name="Google Shape;177;p4"/>
            <p:cNvCxnSpPr/>
            <p:nvPr/>
          </p:nvCxnSpPr>
          <p:spPr>
            <a:xfrm>
              <a:off x="3488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8" name="Google Shape;178;p4"/>
            <p:cNvCxnSpPr/>
            <p:nvPr/>
          </p:nvCxnSpPr>
          <p:spPr>
            <a:xfrm>
              <a:off x="3707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9" name="Google Shape;179;p4"/>
            <p:cNvCxnSpPr/>
            <p:nvPr/>
          </p:nvCxnSpPr>
          <p:spPr>
            <a:xfrm>
              <a:off x="3926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0" name="Google Shape;180;p4"/>
            <p:cNvCxnSpPr/>
            <p:nvPr/>
          </p:nvCxnSpPr>
          <p:spPr>
            <a:xfrm>
              <a:off x="4145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1" name="Google Shape;181;p4"/>
            <p:cNvCxnSpPr/>
            <p:nvPr/>
          </p:nvCxnSpPr>
          <p:spPr>
            <a:xfrm>
              <a:off x="4364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2" name="Google Shape;182;p4"/>
            <p:cNvCxnSpPr/>
            <p:nvPr/>
          </p:nvCxnSpPr>
          <p:spPr>
            <a:xfrm>
              <a:off x="4582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3" name="Google Shape;183;p4"/>
            <p:cNvCxnSpPr/>
            <p:nvPr/>
          </p:nvCxnSpPr>
          <p:spPr>
            <a:xfrm rot="10800000">
              <a:off x="6863550" y="2061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4" name="Google Shape;184;p4"/>
            <p:cNvCxnSpPr/>
            <p:nvPr/>
          </p:nvCxnSpPr>
          <p:spPr>
            <a:xfrm rot="10800000">
              <a:off x="6863550" y="1842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5" name="Google Shape;185;p4"/>
            <p:cNvCxnSpPr/>
            <p:nvPr/>
          </p:nvCxnSpPr>
          <p:spPr>
            <a:xfrm rot="10800000">
              <a:off x="6863550" y="16237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6" name="Google Shape;186;p4"/>
            <p:cNvCxnSpPr/>
            <p:nvPr/>
          </p:nvCxnSpPr>
          <p:spPr>
            <a:xfrm rot="10800000">
              <a:off x="6863550" y="14048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7" name="Google Shape;187;p4"/>
            <p:cNvCxnSpPr/>
            <p:nvPr/>
          </p:nvCxnSpPr>
          <p:spPr>
            <a:xfrm rot="10800000">
              <a:off x="6863550" y="11859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8" name="Google Shape;188;p4"/>
            <p:cNvCxnSpPr/>
            <p:nvPr/>
          </p:nvCxnSpPr>
          <p:spPr>
            <a:xfrm rot="10800000">
              <a:off x="6863550" y="9671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9" name="Google Shape;189;p4"/>
            <p:cNvCxnSpPr/>
            <p:nvPr/>
          </p:nvCxnSpPr>
          <p:spPr>
            <a:xfrm rot="10800000">
              <a:off x="6863550" y="7482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0" name="Google Shape;190;p4"/>
            <p:cNvCxnSpPr/>
            <p:nvPr/>
          </p:nvCxnSpPr>
          <p:spPr>
            <a:xfrm rot="10800000">
              <a:off x="6863550" y="5293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1" name="Google Shape;191;p4"/>
            <p:cNvCxnSpPr/>
            <p:nvPr/>
          </p:nvCxnSpPr>
          <p:spPr>
            <a:xfrm rot="10800000">
              <a:off x="6863550" y="310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2" name="Google Shape;192;p4"/>
            <p:cNvCxnSpPr/>
            <p:nvPr/>
          </p:nvCxnSpPr>
          <p:spPr>
            <a:xfrm rot="10800000">
              <a:off x="6863550" y="91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3" name="Google Shape;193;p4"/>
            <p:cNvCxnSpPr/>
            <p:nvPr/>
          </p:nvCxnSpPr>
          <p:spPr>
            <a:xfrm rot="10800000">
              <a:off x="6863550" y="-127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4" name="Google Shape;194;p4"/>
            <p:cNvCxnSpPr/>
            <p:nvPr/>
          </p:nvCxnSpPr>
          <p:spPr>
            <a:xfrm rot="10800000">
              <a:off x="6863550" y="-346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5" name="Google Shape;195;p4"/>
            <p:cNvCxnSpPr/>
            <p:nvPr/>
          </p:nvCxnSpPr>
          <p:spPr>
            <a:xfrm rot="10800000">
              <a:off x="6863550" y="-5650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6" name="Google Shape;196;p4"/>
            <p:cNvCxnSpPr/>
            <p:nvPr/>
          </p:nvCxnSpPr>
          <p:spPr>
            <a:xfrm rot="10800000">
              <a:off x="6863550" y="-7838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7" name="Google Shape;197;p4"/>
            <p:cNvCxnSpPr/>
            <p:nvPr/>
          </p:nvCxnSpPr>
          <p:spPr>
            <a:xfrm rot="10800000">
              <a:off x="6863550" y="-10027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8" name="Google Shape;198;p4"/>
            <p:cNvCxnSpPr/>
            <p:nvPr/>
          </p:nvCxnSpPr>
          <p:spPr>
            <a:xfrm rot="10800000">
              <a:off x="6863550" y="-12216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9" name="Google Shape;199;p4"/>
            <p:cNvCxnSpPr/>
            <p:nvPr/>
          </p:nvCxnSpPr>
          <p:spPr>
            <a:xfrm rot="10800000">
              <a:off x="6863550" y="-14405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0" name="Google Shape;200;p4"/>
            <p:cNvCxnSpPr/>
            <p:nvPr/>
          </p:nvCxnSpPr>
          <p:spPr>
            <a:xfrm rot="10800000">
              <a:off x="6863550" y="-16593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1" name="Google Shape;201;p4"/>
            <p:cNvCxnSpPr/>
            <p:nvPr/>
          </p:nvCxnSpPr>
          <p:spPr>
            <a:xfrm rot="10800000">
              <a:off x="6863550" y="-1878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2" name="Google Shape;202;p4"/>
            <p:cNvCxnSpPr/>
            <p:nvPr/>
          </p:nvCxnSpPr>
          <p:spPr>
            <a:xfrm rot="10800000">
              <a:off x="6863550" y="-2097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3" name="Google Shape;203;p4"/>
            <p:cNvCxnSpPr/>
            <p:nvPr/>
          </p:nvCxnSpPr>
          <p:spPr>
            <a:xfrm rot="10800000">
              <a:off x="6863550" y="2267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4" name="Google Shape;204;p4"/>
            <p:cNvCxnSpPr/>
            <p:nvPr/>
          </p:nvCxnSpPr>
          <p:spPr>
            <a:xfrm rot="10800000">
              <a:off x="6863550" y="2473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5" name="Google Shape;205;p4"/>
            <p:cNvCxnSpPr/>
            <p:nvPr/>
          </p:nvCxnSpPr>
          <p:spPr>
            <a:xfrm rot="10800000">
              <a:off x="6863550" y="2679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206" name="Google Shape;206;p4"/>
          <p:cNvGrpSpPr/>
          <p:nvPr/>
        </p:nvGrpSpPr>
        <p:grpSpPr>
          <a:xfrm>
            <a:off x="-1607512" y="-2169798"/>
            <a:ext cx="15619879" cy="11480487"/>
            <a:chOff x="-1205634" y="-1627349"/>
            <a:chExt cx="11714909" cy="8610365"/>
          </a:xfrm>
        </p:grpSpPr>
        <p:sp>
          <p:nvSpPr>
            <p:cNvPr id="207" name="Google Shape;207;p4"/>
            <p:cNvSpPr/>
            <p:nvPr/>
          </p:nvSpPr>
          <p:spPr>
            <a:xfrm rot="-3619355">
              <a:off x="4179282" y="-2881356"/>
              <a:ext cx="1042786" cy="11157813"/>
            </a:xfrm>
            <a:prstGeom prst="rect">
              <a:avLst/>
            </a:pr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4"/>
            <p:cNvSpPr/>
            <p:nvPr/>
          </p:nvSpPr>
          <p:spPr>
            <a:xfrm rot="3702156">
              <a:off x="4075600" y="-2950029"/>
              <a:ext cx="1042932" cy="11157878"/>
            </a:xfrm>
            <a:prstGeom prst="rect">
              <a:avLst/>
            </a:pr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4"/>
            <p:cNvSpPr/>
            <p:nvPr/>
          </p:nvSpPr>
          <p:spPr>
            <a:xfrm rot="-3605616">
              <a:off x="3369247" y="-1829026"/>
              <a:ext cx="1042752" cy="11157884"/>
            </a:xfrm>
            <a:prstGeom prst="rect">
              <a:avLst/>
            </a:pr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4"/>
            <p:cNvSpPr/>
            <p:nvPr/>
          </p:nvSpPr>
          <p:spPr>
            <a:xfrm rot="-3619355">
              <a:off x="4882482" y="-3991306"/>
              <a:ext cx="1042786" cy="11157813"/>
            </a:xfrm>
            <a:prstGeom prst="rect">
              <a:avLst/>
            </a:prstGeom>
            <a:solidFill>
              <a:schemeClr val="accent4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4"/>
            <p:cNvSpPr/>
            <p:nvPr/>
          </p:nvSpPr>
          <p:spPr>
            <a:xfrm rot="3702156">
              <a:off x="3432450" y="-4102629"/>
              <a:ext cx="1042932" cy="11157878"/>
            </a:xfrm>
            <a:prstGeom prst="rect">
              <a:avLst/>
            </a:pr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4"/>
            <p:cNvSpPr/>
            <p:nvPr/>
          </p:nvSpPr>
          <p:spPr>
            <a:xfrm rot="3702156">
              <a:off x="4638075" y="-1829004"/>
              <a:ext cx="1042932" cy="11157878"/>
            </a:xfrm>
            <a:prstGeom prst="rect">
              <a:avLst/>
            </a:pr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13" name="Google Shape;213;p4"/>
          <p:cNvSpPr/>
          <p:nvPr/>
        </p:nvSpPr>
        <p:spPr>
          <a:xfrm>
            <a:off x="511700" y="466300"/>
            <a:ext cx="11168400" cy="5910400"/>
          </a:xfrm>
          <a:prstGeom prst="roundRect">
            <a:avLst>
              <a:gd name="adj" fmla="val 6898"/>
            </a:avLst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4" name="Google Shape;214;p4"/>
          <p:cNvSpPr txBox="1">
            <a:spLocks noGrp="1"/>
          </p:cNvSpPr>
          <p:nvPr>
            <p:ph type="title"/>
          </p:nvPr>
        </p:nvSpPr>
        <p:spPr>
          <a:xfrm>
            <a:off x="960000" y="460293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9pPr>
          </a:lstStyle>
          <a:p>
            <a:endParaRPr/>
          </a:p>
        </p:txBody>
      </p:sp>
      <p:sp>
        <p:nvSpPr>
          <p:cNvPr id="215" name="Google Shape;215;p4"/>
          <p:cNvSpPr txBox="1">
            <a:spLocks noGrp="1"/>
          </p:cNvSpPr>
          <p:nvPr>
            <p:ph type="body" idx="1"/>
          </p:nvPr>
        </p:nvSpPr>
        <p:spPr>
          <a:xfrm>
            <a:off x="960000" y="1390733"/>
            <a:ext cx="10272000" cy="47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9A819"/>
              </a:buClr>
              <a:buSzPts val="1800"/>
              <a:buFont typeface="Darker Grotesque SemiBold"/>
              <a:buChar char="●"/>
              <a:defRPr sz="1467">
                <a:solidFill>
                  <a:srgbClr val="434343"/>
                </a:solidFill>
              </a:defRPr>
            </a:lvl1pPr>
            <a:lvl2pPr marL="1219170" lvl="1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arker Grotesque SemiBold"/>
              <a:buChar char="○"/>
              <a:defRPr>
                <a:solidFill>
                  <a:srgbClr val="434343"/>
                </a:solidFill>
              </a:defRPr>
            </a:lvl2pPr>
            <a:lvl3pPr marL="1828754" lvl="2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arker Grotesque SemiBold"/>
              <a:buChar char="■"/>
              <a:defRPr>
                <a:solidFill>
                  <a:srgbClr val="434343"/>
                </a:solidFill>
              </a:defRPr>
            </a:lvl3pPr>
            <a:lvl4pPr marL="2438339" lvl="3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arker Grotesque SemiBold"/>
              <a:buChar char="●"/>
              <a:defRPr>
                <a:solidFill>
                  <a:srgbClr val="434343"/>
                </a:solidFill>
              </a:defRPr>
            </a:lvl4pPr>
            <a:lvl5pPr marL="3047924" lvl="4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arker Grotesque SemiBold"/>
              <a:buChar char="○"/>
              <a:defRPr>
                <a:solidFill>
                  <a:srgbClr val="434343"/>
                </a:solidFill>
              </a:defRPr>
            </a:lvl5pPr>
            <a:lvl6pPr marL="3657509" lvl="5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arker Grotesque SemiBold"/>
              <a:buChar char="■"/>
              <a:defRPr>
                <a:solidFill>
                  <a:srgbClr val="434343"/>
                </a:solidFill>
              </a:defRPr>
            </a:lvl6pPr>
            <a:lvl7pPr marL="4267093" lvl="6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arker Grotesque SemiBold"/>
              <a:buChar char="●"/>
              <a:defRPr>
                <a:solidFill>
                  <a:srgbClr val="434343"/>
                </a:solidFill>
              </a:defRPr>
            </a:lvl7pPr>
            <a:lvl8pPr marL="4876678" lvl="7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arker Grotesque SemiBold"/>
              <a:buChar char="○"/>
              <a:defRPr>
                <a:solidFill>
                  <a:srgbClr val="434343"/>
                </a:solidFill>
              </a:defRPr>
            </a:lvl8pPr>
            <a:lvl9pPr marL="5486263" lvl="8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arker Grotesque SemiBold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grpSp>
        <p:nvGrpSpPr>
          <p:cNvPr id="216" name="Google Shape;216;p4"/>
          <p:cNvGrpSpPr/>
          <p:nvPr/>
        </p:nvGrpSpPr>
        <p:grpSpPr>
          <a:xfrm>
            <a:off x="61701" y="-15"/>
            <a:ext cx="11980900" cy="6763924"/>
            <a:chOff x="46275" y="-12"/>
            <a:chExt cx="8985675" cy="5072943"/>
          </a:xfrm>
        </p:grpSpPr>
        <p:sp>
          <p:nvSpPr>
            <p:cNvPr id="217" name="Google Shape;217;p4"/>
            <p:cNvSpPr/>
            <p:nvPr/>
          </p:nvSpPr>
          <p:spPr>
            <a:xfrm>
              <a:off x="89425" y="2468323"/>
              <a:ext cx="206661" cy="206911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4"/>
            <p:cNvSpPr/>
            <p:nvPr/>
          </p:nvSpPr>
          <p:spPr>
            <a:xfrm>
              <a:off x="8789949" y="2606750"/>
              <a:ext cx="242002" cy="242325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" name="Google Shape;219;p4"/>
            <p:cNvSpPr/>
            <p:nvPr/>
          </p:nvSpPr>
          <p:spPr>
            <a:xfrm>
              <a:off x="4439688" y="4865996"/>
              <a:ext cx="206661" cy="206934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" name="Google Shape;220;p4"/>
            <p:cNvSpPr/>
            <p:nvPr/>
          </p:nvSpPr>
          <p:spPr>
            <a:xfrm>
              <a:off x="4439688" y="53134"/>
              <a:ext cx="206661" cy="206934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21" name="Google Shape;221;p4"/>
            <p:cNvGrpSpPr/>
            <p:nvPr/>
          </p:nvGrpSpPr>
          <p:grpSpPr>
            <a:xfrm>
              <a:off x="46275" y="-12"/>
              <a:ext cx="8965650" cy="5007825"/>
              <a:chOff x="46275" y="-12"/>
              <a:chExt cx="8965650" cy="5007825"/>
            </a:xfrm>
          </p:grpSpPr>
          <p:sp>
            <p:nvSpPr>
              <p:cNvPr id="222" name="Google Shape;222;p4"/>
              <p:cNvSpPr/>
              <p:nvPr/>
            </p:nvSpPr>
            <p:spPr>
              <a:xfrm>
                <a:off x="8529100" y="67688"/>
                <a:ext cx="227400" cy="2274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3" name="Google Shape;223;p4"/>
              <p:cNvSpPr/>
              <p:nvPr/>
            </p:nvSpPr>
            <p:spPr>
              <a:xfrm>
                <a:off x="2515900" y="4890788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4" name="Google Shape;224;p4"/>
              <p:cNvSpPr/>
              <p:nvPr/>
            </p:nvSpPr>
            <p:spPr>
              <a:xfrm>
                <a:off x="748825" y="4905813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5" name="Google Shape;225;p4"/>
              <p:cNvSpPr/>
              <p:nvPr/>
            </p:nvSpPr>
            <p:spPr>
              <a:xfrm>
                <a:off x="46275" y="4711063"/>
                <a:ext cx="227400" cy="2274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6" name="Google Shape;226;p4"/>
              <p:cNvSpPr/>
              <p:nvPr/>
            </p:nvSpPr>
            <p:spPr>
              <a:xfrm>
                <a:off x="5994675" y="-12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7" name="Google Shape;227;p4"/>
              <p:cNvSpPr/>
              <p:nvPr/>
            </p:nvSpPr>
            <p:spPr>
              <a:xfrm>
                <a:off x="8909925" y="1607888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198424846"/>
      </p:ext>
    </p:extLst>
  </p:cSld>
  <p:clrMapOvr>
    <a:masterClrMapping/>
  </p:clrMapOvr>
  <p:transition spd="slow">
    <p:push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38073994"/>
      </p:ext>
    </p:extLst>
  </p:cSld>
  <p:clrMapOvr>
    <a:masterClrMapping/>
  </p:clrMapOvr>
  <p:transition spd="slow">
    <p:push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72130769"/>
      </p:ext>
    </p:extLst>
  </p:cSld>
  <p:clrMapOvr>
    <a:masterClrMapping/>
  </p:clrMapOvr>
  <p:transition spd="slow">
    <p:push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27542482"/>
      </p:ext>
    </p:extLst>
  </p:cSld>
  <p:clrMapOvr>
    <a:masterClrMapping/>
  </p:clrMapOvr>
  <p:transition spd="slow">
    <p:push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19415078"/>
      </p:ext>
    </p:extLst>
  </p:cSld>
  <p:clrMapOvr>
    <a:masterClrMapping/>
  </p:clrMapOvr>
  <p:transition spd="slow">
    <p:push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4425735-A129-5AB8-67DE-18AA32FA12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AAFE5E4D-ECA4-088C-8E35-C8FB98A0C6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53A484A-D784-3319-EDA6-399A8FA02B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9426F-EE49-4157-8E9B-9B7107E7AAE1}" type="datetimeFigureOut">
              <a:rPr lang="en-US" smtClean="0"/>
              <a:t>9/26/2023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E4330F8-21E2-9992-7309-AFF1E7CF52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D85E334-73D5-7890-AD73-96FC510EAE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B6BA9-6E60-4CB4-8815-91D4A21A02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831030"/>
      </p:ext>
    </p:extLst>
  </p:cSld>
  <p:clrMapOvr>
    <a:masterClrMapping/>
  </p:clrMapOvr>
  <p:transition spd="slow">
    <p:push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8AC4F77-764F-5106-0001-438F8FD3FB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B4798B29-B82A-3336-A282-51F61C60B8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946CEAB-D9AC-0356-9A02-1FEDED15CF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9426F-EE49-4157-8E9B-9B7107E7AAE1}" type="datetimeFigureOut">
              <a:rPr lang="en-US" smtClean="0"/>
              <a:t>9/26/2023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9C0E389A-7D72-F717-FC85-7021E317ED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6417A4D-1BE5-7BA4-0B87-18F88BC40A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B6BA9-6E60-4CB4-8815-91D4A21A02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3447969"/>
      </p:ext>
    </p:extLst>
  </p:cSld>
  <p:clrMapOvr>
    <a:masterClrMapping/>
  </p:clrMapOvr>
  <p:transition spd="slow">
    <p:push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FC7181F-F195-DCDB-B557-7F9C1C9717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A1406491-DB15-542A-C5A8-3FF75CE051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367E443-75A5-03B2-D37F-EBD3C0B47A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9426F-EE49-4157-8E9B-9B7107E7AAE1}" type="datetimeFigureOut">
              <a:rPr lang="en-US" smtClean="0"/>
              <a:t>9/26/2023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3D51730E-5B53-E349-BDE3-B417838126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A8C6F3C-67C0-29AF-E018-47EB39FAA1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B6BA9-6E60-4CB4-8815-91D4A21A02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282321"/>
      </p:ext>
    </p:extLst>
  </p:cSld>
  <p:clrMapOvr>
    <a:masterClrMapping/>
  </p:clrMapOvr>
  <p:transition spd="slow">
    <p:push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06A3D65-ED25-339B-B8D9-D8E17847C6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6BAA4BAB-BF2F-D0EC-C7BA-DD74C5A93D9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F027E9D6-492A-313C-9411-FD138D1B24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BB60F00A-F241-E13D-7EA0-515D333EB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9426F-EE49-4157-8E9B-9B7107E7AAE1}" type="datetimeFigureOut">
              <a:rPr lang="en-US" smtClean="0"/>
              <a:t>9/26/2023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9391433D-29EC-7025-C849-55072E2A11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1F1B301B-8A2C-CB81-794B-166951C076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B6BA9-6E60-4CB4-8815-91D4A21A02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6582124"/>
      </p:ext>
    </p:extLst>
  </p:cSld>
  <p:clrMapOvr>
    <a:masterClrMapping/>
  </p:clrMapOvr>
  <p:transition spd="slow">
    <p:push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F261A73-679E-E11A-211D-FFFE468D14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E8654491-998B-247E-BE05-3CB62E763B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5F5723A3-8DB3-5A8D-41DC-A3EFD189BE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41CAC684-BA4B-2E71-4EAD-D91AEEE4C2A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869F8208-0CF0-1EC7-CF1C-68C6FECBF4B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5E898298-F2A5-1916-FC8C-91DFC572DA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9426F-EE49-4157-8E9B-9B7107E7AAE1}" type="datetimeFigureOut">
              <a:rPr lang="en-US" smtClean="0"/>
              <a:t>9/26/2023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93EF1D5C-F549-DAFE-8A8A-B41C32ACBD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940E03EA-8692-3BFF-8C2E-A07111BA25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B6BA9-6E60-4CB4-8815-91D4A21A02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7440707"/>
      </p:ext>
    </p:extLst>
  </p:cSld>
  <p:clrMapOvr>
    <a:masterClrMapping/>
  </p:clrMapOvr>
  <p:transition spd="slow">
    <p:push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60F0616-36AC-7E9B-8FA2-650AD93096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03A9C1BC-9066-4838-8AF5-F44D5AABC9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9426F-EE49-4157-8E9B-9B7107E7AAE1}" type="datetimeFigureOut">
              <a:rPr lang="en-US" smtClean="0"/>
              <a:t>9/26/2023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D73963E1-7907-4BF0-1ECF-30E92040E0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219E6D32-FC46-34A8-2556-EB588D4C89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B6BA9-6E60-4CB4-8815-91D4A21A02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7567570"/>
      </p:ext>
    </p:extLst>
  </p:cSld>
  <p:clrMapOvr>
    <a:masterClrMapping/>
  </p:clrMapOvr>
  <p:transition spd="slow">
    <p:push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wo columns" type="twoColTx">
  <p:cSld name="Title and two columns"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9" name="Google Shape;229;p5"/>
          <p:cNvGrpSpPr/>
          <p:nvPr/>
        </p:nvGrpSpPr>
        <p:grpSpPr>
          <a:xfrm>
            <a:off x="273933" y="33"/>
            <a:ext cx="11918267" cy="6858000"/>
            <a:chOff x="205450" y="25"/>
            <a:chExt cx="8938700" cy="5143500"/>
          </a:xfrm>
        </p:grpSpPr>
        <p:cxnSp>
          <p:nvCxnSpPr>
            <p:cNvPr id="230" name="Google Shape;230;p5"/>
            <p:cNvCxnSpPr/>
            <p:nvPr/>
          </p:nvCxnSpPr>
          <p:spPr>
            <a:xfrm>
              <a:off x="205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1" name="Google Shape;231;p5"/>
            <p:cNvCxnSpPr/>
            <p:nvPr/>
          </p:nvCxnSpPr>
          <p:spPr>
            <a:xfrm>
              <a:off x="424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2" name="Google Shape;232;p5"/>
            <p:cNvCxnSpPr/>
            <p:nvPr/>
          </p:nvCxnSpPr>
          <p:spPr>
            <a:xfrm>
              <a:off x="643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3" name="Google Shape;233;p5"/>
            <p:cNvCxnSpPr/>
            <p:nvPr/>
          </p:nvCxnSpPr>
          <p:spPr>
            <a:xfrm>
              <a:off x="862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4" name="Google Shape;234;p5"/>
            <p:cNvCxnSpPr/>
            <p:nvPr/>
          </p:nvCxnSpPr>
          <p:spPr>
            <a:xfrm>
              <a:off x="1080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5" name="Google Shape;235;p5"/>
            <p:cNvCxnSpPr/>
            <p:nvPr/>
          </p:nvCxnSpPr>
          <p:spPr>
            <a:xfrm>
              <a:off x="1299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6" name="Google Shape;236;p5"/>
            <p:cNvCxnSpPr/>
            <p:nvPr/>
          </p:nvCxnSpPr>
          <p:spPr>
            <a:xfrm>
              <a:off x="1518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7" name="Google Shape;237;p5"/>
            <p:cNvCxnSpPr/>
            <p:nvPr/>
          </p:nvCxnSpPr>
          <p:spPr>
            <a:xfrm>
              <a:off x="1737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8" name="Google Shape;238;p5"/>
            <p:cNvCxnSpPr/>
            <p:nvPr/>
          </p:nvCxnSpPr>
          <p:spPr>
            <a:xfrm>
              <a:off x="1956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9" name="Google Shape;239;p5"/>
            <p:cNvCxnSpPr/>
            <p:nvPr/>
          </p:nvCxnSpPr>
          <p:spPr>
            <a:xfrm>
              <a:off x="2175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0" name="Google Shape;240;p5"/>
            <p:cNvCxnSpPr/>
            <p:nvPr/>
          </p:nvCxnSpPr>
          <p:spPr>
            <a:xfrm>
              <a:off x="2394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1" name="Google Shape;241;p5"/>
            <p:cNvCxnSpPr/>
            <p:nvPr/>
          </p:nvCxnSpPr>
          <p:spPr>
            <a:xfrm>
              <a:off x="2613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2" name="Google Shape;242;p5"/>
            <p:cNvCxnSpPr/>
            <p:nvPr/>
          </p:nvCxnSpPr>
          <p:spPr>
            <a:xfrm>
              <a:off x="2831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3" name="Google Shape;243;p5"/>
            <p:cNvCxnSpPr/>
            <p:nvPr/>
          </p:nvCxnSpPr>
          <p:spPr>
            <a:xfrm>
              <a:off x="3050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4" name="Google Shape;244;p5"/>
            <p:cNvCxnSpPr/>
            <p:nvPr/>
          </p:nvCxnSpPr>
          <p:spPr>
            <a:xfrm>
              <a:off x="3269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5" name="Google Shape;245;p5"/>
            <p:cNvCxnSpPr/>
            <p:nvPr/>
          </p:nvCxnSpPr>
          <p:spPr>
            <a:xfrm>
              <a:off x="3488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6" name="Google Shape;246;p5"/>
            <p:cNvCxnSpPr/>
            <p:nvPr/>
          </p:nvCxnSpPr>
          <p:spPr>
            <a:xfrm>
              <a:off x="3707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7" name="Google Shape;247;p5"/>
            <p:cNvCxnSpPr/>
            <p:nvPr/>
          </p:nvCxnSpPr>
          <p:spPr>
            <a:xfrm>
              <a:off x="3926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8" name="Google Shape;248;p5"/>
            <p:cNvCxnSpPr/>
            <p:nvPr/>
          </p:nvCxnSpPr>
          <p:spPr>
            <a:xfrm>
              <a:off x="4145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9" name="Google Shape;249;p5"/>
            <p:cNvCxnSpPr/>
            <p:nvPr/>
          </p:nvCxnSpPr>
          <p:spPr>
            <a:xfrm>
              <a:off x="4364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0" name="Google Shape;250;p5"/>
            <p:cNvCxnSpPr/>
            <p:nvPr/>
          </p:nvCxnSpPr>
          <p:spPr>
            <a:xfrm>
              <a:off x="4582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1" name="Google Shape;251;p5"/>
            <p:cNvCxnSpPr/>
            <p:nvPr/>
          </p:nvCxnSpPr>
          <p:spPr>
            <a:xfrm rot="10800000">
              <a:off x="6863550" y="2061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2" name="Google Shape;252;p5"/>
            <p:cNvCxnSpPr/>
            <p:nvPr/>
          </p:nvCxnSpPr>
          <p:spPr>
            <a:xfrm rot="10800000">
              <a:off x="6863550" y="1842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3" name="Google Shape;253;p5"/>
            <p:cNvCxnSpPr/>
            <p:nvPr/>
          </p:nvCxnSpPr>
          <p:spPr>
            <a:xfrm rot="10800000">
              <a:off x="6863550" y="16237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4" name="Google Shape;254;p5"/>
            <p:cNvCxnSpPr/>
            <p:nvPr/>
          </p:nvCxnSpPr>
          <p:spPr>
            <a:xfrm rot="10800000">
              <a:off x="6863550" y="14048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5" name="Google Shape;255;p5"/>
            <p:cNvCxnSpPr/>
            <p:nvPr/>
          </p:nvCxnSpPr>
          <p:spPr>
            <a:xfrm rot="10800000">
              <a:off x="6863550" y="11859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6" name="Google Shape;256;p5"/>
            <p:cNvCxnSpPr/>
            <p:nvPr/>
          </p:nvCxnSpPr>
          <p:spPr>
            <a:xfrm rot="10800000">
              <a:off x="6863550" y="9671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7" name="Google Shape;257;p5"/>
            <p:cNvCxnSpPr/>
            <p:nvPr/>
          </p:nvCxnSpPr>
          <p:spPr>
            <a:xfrm rot="10800000">
              <a:off x="6863550" y="7482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8" name="Google Shape;258;p5"/>
            <p:cNvCxnSpPr/>
            <p:nvPr/>
          </p:nvCxnSpPr>
          <p:spPr>
            <a:xfrm rot="10800000">
              <a:off x="6863550" y="5293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9" name="Google Shape;259;p5"/>
            <p:cNvCxnSpPr/>
            <p:nvPr/>
          </p:nvCxnSpPr>
          <p:spPr>
            <a:xfrm rot="10800000">
              <a:off x="6863550" y="310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0" name="Google Shape;260;p5"/>
            <p:cNvCxnSpPr/>
            <p:nvPr/>
          </p:nvCxnSpPr>
          <p:spPr>
            <a:xfrm rot="10800000">
              <a:off x="6863550" y="91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1" name="Google Shape;261;p5"/>
            <p:cNvCxnSpPr/>
            <p:nvPr/>
          </p:nvCxnSpPr>
          <p:spPr>
            <a:xfrm rot="10800000">
              <a:off x="6863550" y="-127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2" name="Google Shape;262;p5"/>
            <p:cNvCxnSpPr/>
            <p:nvPr/>
          </p:nvCxnSpPr>
          <p:spPr>
            <a:xfrm rot="10800000">
              <a:off x="6863550" y="-346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3" name="Google Shape;263;p5"/>
            <p:cNvCxnSpPr/>
            <p:nvPr/>
          </p:nvCxnSpPr>
          <p:spPr>
            <a:xfrm rot="10800000">
              <a:off x="6863550" y="-5650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4" name="Google Shape;264;p5"/>
            <p:cNvCxnSpPr/>
            <p:nvPr/>
          </p:nvCxnSpPr>
          <p:spPr>
            <a:xfrm rot="10800000">
              <a:off x="6863550" y="-7838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5" name="Google Shape;265;p5"/>
            <p:cNvCxnSpPr/>
            <p:nvPr/>
          </p:nvCxnSpPr>
          <p:spPr>
            <a:xfrm rot="10800000">
              <a:off x="6863550" y="-10027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6" name="Google Shape;266;p5"/>
            <p:cNvCxnSpPr/>
            <p:nvPr/>
          </p:nvCxnSpPr>
          <p:spPr>
            <a:xfrm rot="10800000">
              <a:off x="6863550" y="-12216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7" name="Google Shape;267;p5"/>
            <p:cNvCxnSpPr/>
            <p:nvPr/>
          </p:nvCxnSpPr>
          <p:spPr>
            <a:xfrm rot="10800000">
              <a:off x="6863550" y="-14405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8" name="Google Shape;268;p5"/>
            <p:cNvCxnSpPr/>
            <p:nvPr/>
          </p:nvCxnSpPr>
          <p:spPr>
            <a:xfrm rot="10800000">
              <a:off x="6863550" y="-16593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9" name="Google Shape;269;p5"/>
            <p:cNvCxnSpPr/>
            <p:nvPr/>
          </p:nvCxnSpPr>
          <p:spPr>
            <a:xfrm rot="10800000">
              <a:off x="6863550" y="-1878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0" name="Google Shape;270;p5"/>
            <p:cNvCxnSpPr/>
            <p:nvPr/>
          </p:nvCxnSpPr>
          <p:spPr>
            <a:xfrm rot="10800000">
              <a:off x="6863550" y="-2097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1" name="Google Shape;271;p5"/>
            <p:cNvCxnSpPr/>
            <p:nvPr/>
          </p:nvCxnSpPr>
          <p:spPr>
            <a:xfrm rot="10800000">
              <a:off x="6863550" y="2267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2" name="Google Shape;272;p5"/>
            <p:cNvCxnSpPr/>
            <p:nvPr/>
          </p:nvCxnSpPr>
          <p:spPr>
            <a:xfrm rot="10800000">
              <a:off x="6863550" y="2473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3" name="Google Shape;273;p5"/>
            <p:cNvCxnSpPr/>
            <p:nvPr/>
          </p:nvCxnSpPr>
          <p:spPr>
            <a:xfrm rot="10800000">
              <a:off x="6863550" y="2679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274" name="Google Shape;274;p5"/>
          <p:cNvGrpSpPr/>
          <p:nvPr/>
        </p:nvGrpSpPr>
        <p:grpSpPr>
          <a:xfrm>
            <a:off x="-1607512" y="-2169798"/>
            <a:ext cx="15619879" cy="11480487"/>
            <a:chOff x="-1205634" y="-1627349"/>
            <a:chExt cx="11714909" cy="8610365"/>
          </a:xfrm>
        </p:grpSpPr>
        <p:sp>
          <p:nvSpPr>
            <p:cNvPr id="275" name="Google Shape;275;p5"/>
            <p:cNvSpPr/>
            <p:nvPr/>
          </p:nvSpPr>
          <p:spPr>
            <a:xfrm rot="-3619355">
              <a:off x="4179282" y="-2881356"/>
              <a:ext cx="1042786" cy="11157813"/>
            </a:xfrm>
            <a:prstGeom prst="rect">
              <a:avLst/>
            </a:pr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6" name="Google Shape;276;p5"/>
            <p:cNvSpPr/>
            <p:nvPr/>
          </p:nvSpPr>
          <p:spPr>
            <a:xfrm rot="3702156">
              <a:off x="4075600" y="-2950029"/>
              <a:ext cx="1042932" cy="11157878"/>
            </a:xfrm>
            <a:prstGeom prst="rect">
              <a:avLst/>
            </a:pr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7" name="Google Shape;277;p5"/>
            <p:cNvSpPr/>
            <p:nvPr/>
          </p:nvSpPr>
          <p:spPr>
            <a:xfrm rot="-3605616">
              <a:off x="3369247" y="-1829026"/>
              <a:ext cx="1042752" cy="11157884"/>
            </a:xfrm>
            <a:prstGeom prst="rect">
              <a:avLst/>
            </a:pr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8" name="Google Shape;278;p5"/>
            <p:cNvSpPr/>
            <p:nvPr/>
          </p:nvSpPr>
          <p:spPr>
            <a:xfrm rot="-3619355">
              <a:off x="4882482" y="-3991306"/>
              <a:ext cx="1042786" cy="11157813"/>
            </a:xfrm>
            <a:prstGeom prst="rect">
              <a:avLst/>
            </a:prstGeom>
            <a:solidFill>
              <a:schemeClr val="accent4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9" name="Google Shape;279;p5"/>
            <p:cNvSpPr/>
            <p:nvPr/>
          </p:nvSpPr>
          <p:spPr>
            <a:xfrm rot="3702156">
              <a:off x="3432450" y="-4102629"/>
              <a:ext cx="1042932" cy="11157878"/>
            </a:xfrm>
            <a:prstGeom prst="rect">
              <a:avLst/>
            </a:pr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0" name="Google Shape;280;p5"/>
            <p:cNvSpPr/>
            <p:nvPr/>
          </p:nvSpPr>
          <p:spPr>
            <a:xfrm rot="3702156">
              <a:off x="4638075" y="-1829004"/>
              <a:ext cx="1042932" cy="11157878"/>
            </a:xfrm>
            <a:prstGeom prst="rect">
              <a:avLst/>
            </a:pr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81" name="Google Shape;281;p5"/>
          <p:cNvGrpSpPr/>
          <p:nvPr/>
        </p:nvGrpSpPr>
        <p:grpSpPr>
          <a:xfrm>
            <a:off x="61701" y="-15"/>
            <a:ext cx="11980900" cy="6763924"/>
            <a:chOff x="46275" y="-12"/>
            <a:chExt cx="8985675" cy="5072943"/>
          </a:xfrm>
        </p:grpSpPr>
        <p:sp>
          <p:nvSpPr>
            <p:cNvPr id="282" name="Google Shape;282;p5"/>
            <p:cNvSpPr/>
            <p:nvPr/>
          </p:nvSpPr>
          <p:spPr>
            <a:xfrm>
              <a:off x="89425" y="2468323"/>
              <a:ext cx="206661" cy="206911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3" name="Google Shape;283;p5"/>
            <p:cNvSpPr/>
            <p:nvPr/>
          </p:nvSpPr>
          <p:spPr>
            <a:xfrm>
              <a:off x="8789949" y="2606750"/>
              <a:ext cx="242002" cy="242325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4" name="Google Shape;284;p5"/>
            <p:cNvSpPr/>
            <p:nvPr/>
          </p:nvSpPr>
          <p:spPr>
            <a:xfrm>
              <a:off x="4439688" y="4865996"/>
              <a:ext cx="206661" cy="206934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" name="Google Shape;285;p5"/>
            <p:cNvSpPr/>
            <p:nvPr/>
          </p:nvSpPr>
          <p:spPr>
            <a:xfrm>
              <a:off x="4439688" y="53134"/>
              <a:ext cx="206661" cy="206934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86" name="Google Shape;286;p5"/>
            <p:cNvGrpSpPr/>
            <p:nvPr/>
          </p:nvGrpSpPr>
          <p:grpSpPr>
            <a:xfrm>
              <a:off x="46275" y="-12"/>
              <a:ext cx="8965650" cy="5007825"/>
              <a:chOff x="46275" y="-12"/>
              <a:chExt cx="8965650" cy="5007825"/>
            </a:xfrm>
          </p:grpSpPr>
          <p:sp>
            <p:nvSpPr>
              <p:cNvPr id="287" name="Google Shape;287;p5"/>
              <p:cNvSpPr/>
              <p:nvPr/>
            </p:nvSpPr>
            <p:spPr>
              <a:xfrm>
                <a:off x="8529100" y="67688"/>
                <a:ext cx="227400" cy="2274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8" name="Google Shape;288;p5"/>
              <p:cNvSpPr/>
              <p:nvPr/>
            </p:nvSpPr>
            <p:spPr>
              <a:xfrm>
                <a:off x="2515900" y="4890788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9" name="Google Shape;289;p5"/>
              <p:cNvSpPr/>
              <p:nvPr/>
            </p:nvSpPr>
            <p:spPr>
              <a:xfrm>
                <a:off x="748825" y="4905813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0" name="Google Shape;290;p5"/>
              <p:cNvSpPr/>
              <p:nvPr/>
            </p:nvSpPr>
            <p:spPr>
              <a:xfrm>
                <a:off x="46275" y="4711063"/>
                <a:ext cx="227400" cy="2274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1" name="Google Shape;291;p5"/>
              <p:cNvSpPr/>
              <p:nvPr/>
            </p:nvSpPr>
            <p:spPr>
              <a:xfrm>
                <a:off x="5994675" y="-12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2" name="Google Shape;292;p5"/>
              <p:cNvSpPr/>
              <p:nvPr/>
            </p:nvSpPr>
            <p:spPr>
              <a:xfrm>
                <a:off x="8909925" y="1607888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293" name="Google Shape;293;p5"/>
          <p:cNvSpPr/>
          <p:nvPr/>
        </p:nvSpPr>
        <p:spPr>
          <a:xfrm>
            <a:off x="511700" y="466300"/>
            <a:ext cx="11168400" cy="5910400"/>
          </a:xfrm>
          <a:prstGeom prst="roundRect">
            <a:avLst>
              <a:gd name="adj" fmla="val 6898"/>
            </a:avLst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4" name="Google Shape;294;p5"/>
          <p:cNvSpPr txBox="1">
            <a:spLocks noGrp="1"/>
          </p:cNvSpPr>
          <p:nvPr>
            <p:ph type="subTitle" idx="1"/>
          </p:nvPr>
        </p:nvSpPr>
        <p:spPr>
          <a:xfrm>
            <a:off x="1559733" y="3275067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5333">
                <a:latin typeface="Jomhuria"/>
                <a:ea typeface="Jomhuria"/>
                <a:cs typeface="Jomhuria"/>
                <a:sym typeface="Jomhuria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95" name="Google Shape;295;p5"/>
          <p:cNvSpPr txBox="1">
            <a:spLocks noGrp="1"/>
          </p:cNvSpPr>
          <p:nvPr>
            <p:ph type="subTitle" idx="2"/>
          </p:nvPr>
        </p:nvSpPr>
        <p:spPr>
          <a:xfrm>
            <a:off x="6755367" y="3275067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5333">
                <a:latin typeface="Jomhuria"/>
                <a:ea typeface="Jomhuria"/>
                <a:cs typeface="Jomhuria"/>
                <a:sym typeface="Jomhuri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96" name="Google Shape;296;p5"/>
          <p:cNvSpPr txBox="1">
            <a:spLocks noGrp="1"/>
          </p:cNvSpPr>
          <p:nvPr>
            <p:ph type="subTitle" idx="3"/>
          </p:nvPr>
        </p:nvSpPr>
        <p:spPr>
          <a:xfrm>
            <a:off x="1368433" y="4092733"/>
            <a:ext cx="4259600" cy="141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7" name="Google Shape;297;p5"/>
          <p:cNvSpPr txBox="1">
            <a:spLocks noGrp="1"/>
          </p:cNvSpPr>
          <p:nvPr>
            <p:ph type="subTitle" idx="4"/>
          </p:nvPr>
        </p:nvSpPr>
        <p:spPr>
          <a:xfrm>
            <a:off x="6563967" y="4092733"/>
            <a:ext cx="4259600" cy="141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8" name="Google Shape;298;p5"/>
          <p:cNvSpPr txBox="1">
            <a:spLocks noGrp="1"/>
          </p:cNvSpPr>
          <p:nvPr>
            <p:ph type="title"/>
          </p:nvPr>
        </p:nvSpPr>
        <p:spPr>
          <a:xfrm>
            <a:off x="960000" y="460293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08603618"/>
      </p:ext>
    </p:extLst>
  </p:cSld>
  <p:clrMapOvr>
    <a:masterClrMapping/>
  </p:clrMapOvr>
  <p:transition spd="slow">
    <p:push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DEBCF190-33EE-4991-ED4D-15059758CA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9426F-EE49-4157-8E9B-9B7107E7AAE1}" type="datetimeFigureOut">
              <a:rPr lang="en-US" smtClean="0"/>
              <a:t>9/26/2023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0796B790-06DE-89D2-B66F-FD19CCE2EF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165656A5-AB4F-96C1-74BB-8024DE5A3A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B6BA9-6E60-4CB4-8815-91D4A21A02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4848406"/>
      </p:ext>
    </p:extLst>
  </p:cSld>
  <p:clrMapOvr>
    <a:masterClrMapping/>
  </p:clrMapOvr>
  <p:transition spd="slow">
    <p:push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CB63138-14C0-3181-61F6-C373FE2BAB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C063A360-6B7A-9968-FC97-3CFC4316D8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89A4AF92-48D8-4880-C141-9C4FA4CEFD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9750288B-DD71-85B6-DBEF-BDD6732159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9426F-EE49-4157-8E9B-9B7107E7AAE1}" type="datetimeFigureOut">
              <a:rPr lang="en-US" smtClean="0"/>
              <a:t>9/26/2023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3D18E7D8-2F86-793B-38D5-6B197976B1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96A310B2-FEC8-5A89-39EC-953D41284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B6BA9-6E60-4CB4-8815-91D4A21A02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2556206"/>
      </p:ext>
    </p:extLst>
  </p:cSld>
  <p:clrMapOvr>
    <a:masterClrMapping/>
  </p:clrMapOvr>
  <p:transition spd="slow">
    <p:push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BE5B7AE-89E3-A49B-4855-BEFF2958DF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D375BB5C-381C-F593-4039-C60B7169936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8D3E039D-1F4C-465D-9FEE-00F9024D44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405BCFDB-A709-A416-739E-B68E345CD3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9426F-EE49-4157-8E9B-9B7107E7AAE1}" type="datetimeFigureOut">
              <a:rPr lang="en-US" smtClean="0"/>
              <a:t>9/26/2023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147342E7-0199-8BC4-73A2-0A25227D3B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A05208F9-98C3-D678-7D5D-E9ED5D87C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B6BA9-6E60-4CB4-8815-91D4A21A02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324077"/>
      </p:ext>
    </p:extLst>
  </p:cSld>
  <p:clrMapOvr>
    <a:masterClrMapping/>
  </p:clrMapOvr>
  <p:transition spd="slow">
    <p:push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6F186A6-240B-CDD4-A40E-F3FEFE7CC2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230D9592-A7F5-2F73-894F-169015FE1CB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EE18EC12-1F62-7C5D-A127-E941EDE61C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9426F-EE49-4157-8E9B-9B7107E7AAE1}" type="datetimeFigureOut">
              <a:rPr lang="en-US" smtClean="0"/>
              <a:t>9/26/2023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E29F375-DAEC-5422-A4F7-253E4A01B1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5A577D7-13F1-7367-4752-854C00A1E5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B6BA9-6E60-4CB4-8815-91D4A21A02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3466530"/>
      </p:ext>
    </p:extLst>
  </p:cSld>
  <p:clrMapOvr>
    <a:masterClrMapping/>
  </p:clrMapOvr>
  <p:transition spd="slow">
    <p:push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58997FA9-161B-1E0E-DE08-403FA64355D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76FB0333-0413-CCEC-CAA4-526B1102FC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5BB7083-B8EB-CF53-64D0-420A1F6667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9426F-EE49-4157-8E9B-9B7107E7AAE1}" type="datetimeFigureOut">
              <a:rPr lang="en-US" smtClean="0"/>
              <a:t>9/26/2023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5B2EBA8-A14E-C697-67E7-B3CFE676AE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86932C8-6749-20BD-9D56-635F6FE76E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B6BA9-6E60-4CB4-8815-91D4A21A02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8593719"/>
      </p:ext>
    </p:extLst>
  </p:cSld>
  <p:clrMapOvr>
    <a:masterClrMapping/>
  </p:clrMapOvr>
  <p:transition spd="slow">
    <p:push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0689839"/>
      </p:ext>
    </p:extLst>
  </p:cSld>
  <p:clrMapOvr>
    <a:masterClrMapping/>
  </p:clrMapOvr>
  <p:transition spd="slow">
    <p:push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5342120"/>
      </p:ext>
    </p:extLst>
  </p:cSld>
  <p:clrMapOvr>
    <a:masterClrMapping/>
  </p:clrMapOvr>
  <p:transition spd="slow">
    <p:push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6353897"/>
      </p:ext>
    </p:extLst>
  </p:cSld>
  <p:clrMapOvr>
    <a:masterClrMapping/>
  </p:clrMapOvr>
  <p:transition spd="slow">
    <p:push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1928556"/>
      </p:ext>
    </p:extLst>
  </p:cSld>
  <p:clrMapOvr>
    <a:masterClrMapping/>
  </p:clrMapOvr>
  <p:transition spd="slow">
    <p:push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1130210"/>
      </p:ext>
    </p:extLst>
  </p:cSld>
  <p:clrMapOvr>
    <a:masterClrMapping/>
  </p:clrMapOvr>
  <p:transition spd="slow">
    <p:push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One column text">
  <p:cSld name="One column text"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7" name="Google Shape;367;p7"/>
          <p:cNvGrpSpPr/>
          <p:nvPr/>
        </p:nvGrpSpPr>
        <p:grpSpPr>
          <a:xfrm>
            <a:off x="273933" y="33"/>
            <a:ext cx="11918267" cy="6858000"/>
            <a:chOff x="205450" y="25"/>
            <a:chExt cx="8938700" cy="5143500"/>
          </a:xfrm>
        </p:grpSpPr>
        <p:cxnSp>
          <p:nvCxnSpPr>
            <p:cNvPr id="368" name="Google Shape;368;p7"/>
            <p:cNvCxnSpPr/>
            <p:nvPr/>
          </p:nvCxnSpPr>
          <p:spPr>
            <a:xfrm>
              <a:off x="205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9" name="Google Shape;369;p7"/>
            <p:cNvCxnSpPr/>
            <p:nvPr/>
          </p:nvCxnSpPr>
          <p:spPr>
            <a:xfrm>
              <a:off x="424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0" name="Google Shape;370;p7"/>
            <p:cNvCxnSpPr/>
            <p:nvPr/>
          </p:nvCxnSpPr>
          <p:spPr>
            <a:xfrm>
              <a:off x="643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1" name="Google Shape;371;p7"/>
            <p:cNvCxnSpPr/>
            <p:nvPr/>
          </p:nvCxnSpPr>
          <p:spPr>
            <a:xfrm>
              <a:off x="862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2" name="Google Shape;372;p7"/>
            <p:cNvCxnSpPr/>
            <p:nvPr/>
          </p:nvCxnSpPr>
          <p:spPr>
            <a:xfrm>
              <a:off x="1080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3" name="Google Shape;373;p7"/>
            <p:cNvCxnSpPr/>
            <p:nvPr/>
          </p:nvCxnSpPr>
          <p:spPr>
            <a:xfrm>
              <a:off x="1299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4" name="Google Shape;374;p7"/>
            <p:cNvCxnSpPr/>
            <p:nvPr/>
          </p:nvCxnSpPr>
          <p:spPr>
            <a:xfrm>
              <a:off x="1518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5" name="Google Shape;375;p7"/>
            <p:cNvCxnSpPr/>
            <p:nvPr/>
          </p:nvCxnSpPr>
          <p:spPr>
            <a:xfrm>
              <a:off x="1737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6" name="Google Shape;376;p7"/>
            <p:cNvCxnSpPr/>
            <p:nvPr/>
          </p:nvCxnSpPr>
          <p:spPr>
            <a:xfrm>
              <a:off x="1956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7" name="Google Shape;377;p7"/>
            <p:cNvCxnSpPr/>
            <p:nvPr/>
          </p:nvCxnSpPr>
          <p:spPr>
            <a:xfrm>
              <a:off x="2175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8" name="Google Shape;378;p7"/>
            <p:cNvCxnSpPr/>
            <p:nvPr/>
          </p:nvCxnSpPr>
          <p:spPr>
            <a:xfrm>
              <a:off x="2394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9" name="Google Shape;379;p7"/>
            <p:cNvCxnSpPr/>
            <p:nvPr/>
          </p:nvCxnSpPr>
          <p:spPr>
            <a:xfrm>
              <a:off x="2613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0" name="Google Shape;380;p7"/>
            <p:cNvCxnSpPr/>
            <p:nvPr/>
          </p:nvCxnSpPr>
          <p:spPr>
            <a:xfrm>
              <a:off x="2831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1" name="Google Shape;381;p7"/>
            <p:cNvCxnSpPr/>
            <p:nvPr/>
          </p:nvCxnSpPr>
          <p:spPr>
            <a:xfrm>
              <a:off x="3050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2" name="Google Shape;382;p7"/>
            <p:cNvCxnSpPr/>
            <p:nvPr/>
          </p:nvCxnSpPr>
          <p:spPr>
            <a:xfrm>
              <a:off x="3269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3" name="Google Shape;383;p7"/>
            <p:cNvCxnSpPr/>
            <p:nvPr/>
          </p:nvCxnSpPr>
          <p:spPr>
            <a:xfrm>
              <a:off x="3488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4" name="Google Shape;384;p7"/>
            <p:cNvCxnSpPr/>
            <p:nvPr/>
          </p:nvCxnSpPr>
          <p:spPr>
            <a:xfrm>
              <a:off x="3707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5" name="Google Shape;385;p7"/>
            <p:cNvCxnSpPr/>
            <p:nvPr/>
          </p:nvCxnSpPr>
          <p:spPr>
            <a:xfrm>
              <a:off x="3926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6" name="Google Shape;386;p7"/>
            <p:cNvCxnSpPr/>
            <p:nvPr/>
          </p:nvCxnSpPr>
          <p:spPr>
            <a:xfrm>
              <a:off x="4145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7" name="Google Shape;387;p7"/>
            <p:cNvCxnSpPr/>
            <p:nvPr/>
          </p:nvCxnSpPr>
          <p:spPr>
            <a:xfrm>
              <a:off x="4364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8" name="Google Shape;388;p7"/>
            <p:cNvCxnSpPr/>
            <p:nvPr/>
          </p:nvCxnSpPr>
          <p:spPr>
            <a:xfrm>
              <a:off x="4582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9" name="Google Shape;389;p7"/>
            <p:cNvCxnSpPr/>
            <p:nvPr/>
          </p:nvCxnSpPr>
          <p:spPr>
            <a:xfrm rot="10800000">
              <a:off x="6863550" y="2061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0" name="Google Shape;390;p7"/>
            <p:cNvCxnSpPr/>
            <p:nvPr/>
          </p:nvCxnSpPr>
          <p:spPr>
            <a:xfrm rot="10800000">
              <a:off x="6863550" y="1842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1" name="Google Shape;391;p7"/>
            <p:cNvCxnSpPr/>
            <p:nvPr/>
          </p:nvCxnSpPr>
          <p:spPr>
            <a:xfrm rot="10800000">
              <a:off x="6863550" y="16237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2" name="Google Shape;392;p7"/>
            <p:cNvCxnSpPr/>
            <p:nvPr/>
          </p:nvCxnSpPr>
          <p:spPr>
            <a:xfrm rot="10800000">
              <a:off x="6863550" y="14048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3" name="Google Shape;393;p7"/>
            <p:cNvCxnSpPr/>
            <p:nvPr/>
          </p:nvCxnSpPr>
          <p:spPr>
            <a:xfrm rot="10800000">
              <a:off x="6863550" y="11859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4" name="Google Shape;394;p7"/>
            <p:cNvCxnSpPr/>
            <p:nvPr/>
          </p:nvCxnSpPr>
          <p:spPr>
            <a:xfrm rot="10800000">
              <a:off x="6863550" y="9671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5" name="Google Shape;395;p7"/>
            <p:cNvCxnSpPr/>
            <p:nvPr/>
          </p:nvCxnSpPr>
          <p:spPr>
            <a:xfrm rot="10800000">
              <a:off x="6863550" y="7482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6" name="Google Shape;396;p7"/>
            <p:cNvCxnSpPr/>
            <p:nvPr/>
          </p:nvCxnSpPr>
          <p:spPr>
            <a:xfrm rot="10800000">
              <a:off x="6863550" y="5293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7" name="Google Shape;397;p7"/>
            <p:cNvCxnSpPr/>
            <p:nvPr/>
          </p:nvCxnSpPr>
          <p:spPr>
            <a:xfrm rot="10800000">
              <a:off x="6863550" y="310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8" name="Google Shape;398;p7"/>
            <p:cNvCxnSpPr/>
            <p:nvPr/>
          </p:nvCxnSpPr>
          <p:spPr>
            <a:xfrm rot="10800000">
              <a:off x="6863550" y="91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9" name="Google Shape;399;p7"/>
            <p:cNvCxnSpPr/>
            <p:nvPr/>
          </p:nvCxnSpPr>
          <p:spPr>
            <a:xfrm rot="10800000">
              <a:off x="6863550" y="-127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0" name="Google Shape;400;p7"/>
            <p:cNvCxnSpPr/>
            <p:nvPr/>
          </p:nvCxnSpPr>
          <p:spPr>
            <a:xfrm rot="10800000">
              <a:off x="6863550" y="-346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1" name="Google Shape;401;p7"/>
            <p:cNvCxnSpPr/>
            <p:nvPr/>
          </p:nvCxnSpPr>
          <p:spPr>
            <a:xfrm rot="10800000">
              <a:off x="6863550" y="-5650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2" name="Google Shape;402;p7"/>
            <p:cNvCxnSpPr/>
            <p:nvPr/>
          </p:nvCxnSpPr>
          <p:spPr>
            <a:xfrm rot="10800000">
              <a:off x="6863550" y="-7838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3" name="Google Shape;403;p7"/>
            <p:cNvCxnSpPr/>
            <p:nvPr/>
          </p:nvCxnSpPr>
          <p:spPr>
            <a:xfrm rot="10800000">
              <a:off x="6863550" y="-10027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4" name="Google Shape;404;p7"/>
            <p:cNvCxnSpPr/>
            <p:nvPr/>
          </p:nvCxnSpPr>
          <p:spPr>
            <a:xfrm rot="10800000">
              <a:off x="6863550" y="-12216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5" name="Google Shape;405;p7"/>
            <p:cNvCxnSpPr/>
            <p:nvPr/>
          </p:nvCxnSpPr>
          <p:spPr>
            <a:xfrm rot="10800000">
              <a:off x="6863550" y="-14405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6" name="Google Shape;406;p7"/>
            <p:cNvCxnSpPr/>
            <p:nvPr/>
          </p:nvCxnSpPr>
          <p:spPr>
            <a:xfrm rot="10800000">
              <a:off x="6863550" y="-16593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7" name="Google Shape;407;p7"/>
            <p:cNvCxnSpPr/>
            <p:nvPr/>
          </p:nvCxnSpPr>
          <p:spPr>
            <a:xfrm rot="10800000">
              <a:off x="6863550" y="-1878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8" name="Google Shape;408;p7"/>
            <p:cNvCxnSpPr/>
            <p:nvPr/>
          </p:nvCxnSpPr>
          <p:spPr>
            <a:xfrm rot="10800000">
              <a:off x="6863550" y="-2097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9" name="Google Shape;409;p7"/>
            <p:cNvCxnSpPr/>
            <p:nvPr/>
          </p:nvCxnSpPr>
          <p:spPr>
            <a:xfrm rot="10800000">
              <a:off x="6863550" y="2267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0" name="Google Shape;410;p7"/>
            <p:cNvCxnSpPr/>
            <p:nvPr/>
          </p:nvCxnSpPr>
          <p:spPr>
            <a:xfrm rot="10800000">
              <a:off x="6863550" y="2473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1" name="Google Shape;411;p7"/>
            <p:cNvCxnSpPr/>
            <p:nvPr/>
          </p:nvCxnSpPr>
          <p:spPr>
            <a:xfrm rot="10800000">
              <a:off x="6863550" y="2679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412" name="Google Shape;412;p7"/>
          <p:cNvGrpSpPr/>
          <p:nvPr/>
        </p:nvGrpSpPr>
        <p:grpSpPr>
          <a:xfrm>
            <a:off x="-1607512" y="-2169798"/>
            <a:ext cx="15619879" cy="11480487"/>
            <a:chOff x="-1205634" y="-1627349"/>
            <a:chExt cx="11714909" cy="8610365"/>
          </a:xfrm>
        </p:grpSpPr>
        <p:sp>
          <p:nvSpPr>
            <p:cNvPr id="413" name="Google Shape;413;p7"/>
            <p:cNvSpPr/>
            <p:nvPr/>
          </p:nvSpPr>
          <p:spPr>
            <a:xfrm rot="-3619355">
              <a:off x="4179282" y="-2881356"/>
              <a:ext cx="1042786" cy="11157813"/>
            </a:xfrm>
            <a:prstGeom prst="rect">
              <a:avLst/>
            </a:pr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" name="Google Shape;414;p7"/>
            <p:cNvSpPr/>
            <p:nvPr/>
          </p:nvSpPr>
          <p:spPr>
            <a:xfrm rot="3702156">
              <a:off x="4075600" y="-2950029"/>
              <a:ext cx="1042932" cy="11157878"/>
            </a:xfrm>
            <a:prstGeom prst="rect">
              <a:avLst/>
            </a:pr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5" name="Google Shape;415;p7"/>
            <p:cNvSpPr/>
            <p:nvPr/>
          </p:nvSpPr>
          <p:spPr>
            <a:xfrm rot="-3605616">
              <a:off x="3369247" y="-1829026"/>
              <a:ext cx="1042752" cy="11157884"/>
            </a:xfrm>
            <a:prstGeom prst="rect">
              <a:avLst/>
            </a:pr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6" name="Google Shape;416;p7"/>
            <p:cNvSpPr/>
            <p:nvPr/>
          </p:nvSpPr>
          <p:spPr>
            <a:xfrm rot="-3619355">
              <a:off x="4882482" y="-3991306"/>
              <a:ext cx="1042786" cy="11157813"/>
            </a:xfrm>
            <a:prstGeom prst="rect">
              <a:avLst/>
            </a:prstGeom>
            <a:solidFill>
              <a:schemeClr val="accent4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7" name="Google Shape;417;p7"/>
            <p:cNvSpPr/>
            <p:nvPr/>
          </p:nvSpPr>
          <p:spPr>
            <a:xfrm rot="3702156">
              <a:off x="3432450" y="-4102629"/>
              <a:ext cx="1042932" cy="11157878"/>
            </a:xfrm>
            <a:prstGeom prst="rect">
              <a:avLst/>
            </a:pr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8" name="Google Shape;418;p7"/>
            <p:cNvSpPr/>
            <p:nvPr/>
          </p:nvSpPr>
          <p:spPr>
            <a:xfrm rot="3702156">
              <a:off x="4638075" y="-1829004"/>
              <a:ext cx="1042932" cy="11157878"/>
            </a:xfrm>
            <a:prstGeom prst="rect">
              <a:avLst/>
            </a:pr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19" name="Google Shape;419;p7"/>
          <p:cNvGrpSpPr/>
          <p:nvPr/>
        </p:nvGrpSpPr>
        <p:grpSpPr>
          <a:xfrm>
            <a:off x="61701" y="-15"/>
            <a:ext cx="11980900" cy="6763924"/>
            <a:chOff x="46275" y="-12"/>
            <a:chExt cx="8985675" cy="5072943"/>
          </a:xfrm>
        </p:grpSpPr>
        <p:sp>
          <p:nvSpPr>
            <p:cNvPr id="420" name="Google Shape;420;p7"/>
            <p:cNvSpPr/>
            <p:nvPr/>
          </p:nvSpPr>
          <p:spPr>
            <a:xfrm>
              <a:off x="89425" y="2468323"/>
              <a:ext cx="206661" cy="206911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1" name="Google Shape;421;p7"/>
            <p:cNvSpPr/>
            <p:nvPr/>
          </p:nvSpPr>
          <p:spPr>
            <a:xfrm>
              <a:off x="8789949" y="2606750"/>
              <a:ext cx="242002" cy="242325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" name="Google Shape;422;p7"/>
            <p:cNvSpPr/>
            <p:nvPr/>
          </p:nvSpPr>
          <p:spPr>
            <a:xfrm>
              <a:off x="4439688" y="4865996"/>
              <a:ext cx="206661" cy="206934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3" name="Google Shape;423;p7"/>
            <p:cNvSpPr/>
            <p:nvPr/>
          </p:nvSpPr>
          <p:spPr>
            <a:xfrm>
              <a:off x="4439688" y="53134"/>
              <a:ext cx="206661" cy="206934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24" name="Google Shape;424;p7"/>
            <p:cNvGrpSpPr/>
            <p:nvPr/>
          </p:nvGrpSpPr>
          <p:grpSpPr>
            <a:xfrm>
              <a:off x="46275" y="-12"/>
              <a:ext cx="8965650" cy="5007825"/>
              <a:chOff x="46275" y="-12"/>
              <a:chExt cx="8965650" cy="5007825"/>
            </a:xfrm>
          </p:grpSpPr>
          <p:sp>
            <p:nvSpPr>
              <p:cNvPr id="425" name="Google Shape;425;p7"/>
              <p:cNvSpPr/>
              <p:nvPr/>
            </p:nvSpPr>
            <p:spPr>
              <a:xfrm>
                <a:off x="8529100" y="67688"/>
                <a:ext cx="227400" cy="2274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6" name="Google Shape;426;p7"/>
              <p:cNvSpPr/>
              <p:nvPr/>
            </p:nvSpPr>
            <p:spPr>
              <a:xfrm>
                <a:off x="2515900" y="4890788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" name="Google Shape;427;p7"/>
              <p:cNvSpPr/>
              <p:nvPr/>
            </p:nvSpPr>
            <p:spPr>
              <a:xfrm>
                <a:off x="748825" y="4905813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8" name="Google Shape;428;p7"/>
              <p:cNvSpPr/>
              <p:nvPr/>
            </p:nvSpPr>
            <p:spPr>
              <a:xfrm>
                <a:off x="46275" y="4711063"/>
                <a:ext cx="227400" cy="2274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9" name="Google Shape;429;p7"/>
              <p:cNvSpPr/>
              <p:nvPr/>
            </p:nvSpPr>
            <p:spPr>
              <a:xfrm>
                <a:off x="5994675" y="-12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0" name="Google Shape;430;p7"/>
              <p:cNvSpPr/>
              <p:nvPr/>
            </p:nvSpPr>
            <p:spPr>
              <a:xfrm>
                <a:off x="8909925" y="1607888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431" name="Google Shape;431;p7"/>
          <p:cNvSpPr/>
          <p:nvPr/>
        </p:nvSpPr>
        <p:spPr>
          <a:xfrm>
            <a:off x="511700" y="466300"/>
            <a:ext cx="11168400" cy="5910400"/>
          </a:xfrm>
          <a:prstGeom prst="roundRect">
            <a:avLst>
              <a:gd name="adj" fmla="val 6898"/>
            </a:avLst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2" name="Google Shape;432;p7"/>
          <p:cNvSpPr txBox="1">
            <a:spLocks noGrp="1"/>
          </p:cNvSpPr>
          <p:nvPr>
            <p:ph type="body" idx="1"/>
          </p:nvPr>
        </p:nvSpPr>
        <p:spPr>
          <a:xfrm>
            <a:off x="960000" y="2311700"/>
            <a:ext cx="5914800" cy="252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 sz="1867">
                <a:solidFill>
                  <a:srgbClr val="434343"/>
                </a:solidFill>
              </a:defRPr>
            </a:lvl1pPr>
            <a:lvl2pPr marL="1219170" lvl="1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828754" lvl="2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2438339" lvl="3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3047924" lvl="4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3657509" lvl="5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4267093" lvl="6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4876678" lvl="7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5486263" lvl="8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433" name="Google Shape;433;p7"/>
          <p:cNvSpPr txBox="1">
            <a:spLocks noGrp="1"/>
          </p:cNvSpPr>
          <p:nvPr>
            <p:ph type="title"/>
          </p:nvPr>
        </p:nvSpPr>
        <p:spPr>
          <a:xfrm>
            <a:off x="960000" y="460293"/>
            <a:ext cx="10272000" cy="763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0078490"/>
      </p:ext>
    </p:extLst>
  </p:cSld>
  <p:clrMapOvr>
    <a:masterClrMapping/>
  </p:clrMapOvr>
  <p:transition spd="slow">
    <p:push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6368893"/>
      </p:ext>
    </p:extLst>
  </p:cSld>
  <p:clrMapOvr>
    <a:masterClrMapping/>
  </p:clrMapOvr>
  <p:transition spd="slow">
    <p:push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336323"/>
      </p:ext>
    </p:extLst>
  </p:cSld>
  <p:clrMapOvr>
    <a:masterClrMapping/>
  </p:clrMapOvr>
  <p:transition spd="slow">
    <p:push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0859274"/>
      </p:ext>
    </p:extLst>
  </p:cSld>
  <p:clrMapOvr>
    <a:masterClrMapping/>
  </p:clrMapOvr>
  <p:transition spd="slow">
    <p:push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4190238"/>
      </p:ext>
    </p:extLst>
  </p:cSld>
  <p:clrMapOvr>
    <a:masterClrMapping/>
  </p:clrMapOvr>
  <p:transition spd="slow">
    <p:push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713224"/>
      </p:ext>
    </p:extLst>
  </p:cSld>
  <p:clrMapOvr>
    <a:masterClrMapping/>
  </p:clrMapOvr>
  <p:transition spd="slow">
    <p:push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8191081"/>
      </p:ext>
    </p:extLst>
  </p:cSld>
  <p:clrMapOvr>
    <a:masterClrMapping/>
  </p:clrMapOvr>
  <p:transition spd="slow">
    <p:push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977695F4-BEEA-1CAA-DF05-57C4A62DC4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>
            <a:extLst>
              <a:ext uri="{FF2B5EF4-FFF2-40B4-BE49-F238E27FC236}">
                <a16:creationId xmlns="" xmlns:a16="http://schemas.microsoft.com/office/drawing/2014/main" id="{7EA8F740-ED40-FE6C-ABD4-EFBE23EEA8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="" xmlns:a16="http://schemas.microsoft.com/office/drawing/2014/main" id="{F7BA57CF-0DB4-B455-0A76-FDC37A68895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3FDF1F-172E-4811-A532-351752B64AEF}" type="datetimeFigureOut">
              <a:rPr lang="vi-VN" smtClean="0"/>
              <a:t>26/09/2023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="" xmlns:a16="http://schemas.microsoft.com/office/drawing/2014/main" id="{C2ECF599-AE5C-60F0-3D0E-D22A46D22B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="" xmlns:a16="http://schemas.microsoft.com/office/drawing/2014/main" id="{72752DD4-D8AE-8FC8-C134-D4EAFD849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9A3DAC-8F55-4D3C-B73F-B5337F4C399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39344959"/>
      </p:ext>
    </p:extLst>
  </p:cSld>
  <p:clrMapOvr>
    <a:masterClrMapping/>
  </p:clrMapOvr>
  <p:transition spd="slow">
    <p:push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9C2C1B53-6296-D3FD-52F9-01ACCEDFD9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="" xmlns:a16="http://schemas.microsoft.com/office/drawing/2014/main" id="{9D32028F-0569-9C12-B982-F08F5AA220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="" xmlns:a16="http://schemas.microsoft.com/office/drawing/2014/main" id="{DFB8BACB-593D-EAAF-D969-171420E9C4F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3FDF1F-172E-4811-A532-351752B64AEF}" type="datetimeFigureOut">
              <a:rPr lang="vi-VN" smtClean="0"/>
              <a:t>26/09/2023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="" xmlns:a16="http://schemas.microsoft.com/office/drawing/2014/main" id="{BEDFBAD7-9EAD-8830-E65D-2787B53D41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="" xmlns:a16="http://schemas.microsoft.com/office/drawing/2014/main" id="{101FBA11-313A-7C00-6F71-C300CF2657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9A3DAC-8F55-4D3C-B73F-B5337F4C399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9070932"/>
      </p:ext>
    </p:extLst>
  </p:cSld>
  <p:clrMapOvr>
    <a:masterClrMapping/>
  </p:clrMapOvr>
  <p:transition spd="slow">
    <p:push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03D38BF8-544C-E635-0FFA-996DE0289C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="" xmlns:a16="http://schemas.microsoft.com/office/drawing/2014/main" id="{3BD4A186-2DC2-A191-4EB7-FF22F597A9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="" xmlns:a16="http://schemas.microsoft.com/office/drawing/2014/main" id="{E077B4A7-B791-D7E9-8F60-9BB7CDD9595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3FDF1F-172E-4811-A532-351752B64AEF}" type="datetimeFigureOut">
              <a:rPr lang="vi-VN" smtClean="0"/>
              <a:t>26/09/2023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="" xmlns:a16="http://schemas.microsoft.com/office/drawing/2014/main" id="{D29E46DA-552B-7D70-7EEE-C2A7C78C1A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="" xmlns:a16="http://schemas.microsoft.com/office/drawing/2014/main" id="{A653D9CA-E09F-F729-ADE0-ACD79511A4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9A3DAC-8F55-4D3C-B73F-B5337F4C399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82628808"/>
      </p:ext>
    </p:extLst>
  </p:cSld>
  <p:clrMapOvr>
    <a:masterClrMapping/>
  </p:clrMapOvr>
  <p:transition spd="slow">
    <p:push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BB004ACC-B179-A742-6330-E294A569D7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="" xmlns:a16="http://schemas.microsoft.com/office/drawing/2014/main" id="{D0754B04-7304-7ACC-5578-56435313AA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="" xmlns:a16="http://schemas.microsoft.com/office/drawing/2014/main" id="{D50F497D-5E9E-53E4-1114-619651A084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="" xmlns:a16="http://schemas.microsoft.com/office/drawing/2014/main" id="{743064C2-389C-18D5-B171-FA48D089775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3FDF1F-172E-4811-A532-351752B64AEF}" type="datetimeFigureOut">
              <a:rPr lang="vi-VN" smtClean="0"/>
              <a:t>26/09/2023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="" xmlns:a16="http://schemas.microsoft.com/office/drawing/2014/main" id="{E51F5255-8CCB-58B0-CEBC-12302BA094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="" xmlns:a16="http://schemas.microsoft.com/office/drawing/2014/main" id="{862BDE6B-3F84-394D-ABD5-BBFCE28A94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9A3DAC-8F55-4D3C-B73F-B5337F4C399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85376684"/>
      </p:ext>
    </p:extLst>
  </p:cSld>
  <p:clrMapOvr>
    <a:masterClrMapping/>
  </p:clrMapOvr>
  <p:transition spd="slow">
    <p:push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Main point">
  <p:cSld name="Main point">
    <p:spTree>
      <p:nvGrpSpPr>
        <p:cNvPr id="1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5" name="Google Shape;435;p8"/>
          <p:cNvGrpSpPr/>
          <p:nvPr/>
        </p:nvGrpSpPr>
        <p:grpSpPr>
          <a:xfrm>
            <a:off x="273933" y="33"/>
            <a:ext cx="11918267" cy="6858000"/>
            <a:chOff x="205450" y="25"/>
            <a:chExt cx="8938700" cy="5143500"/>
          </a:xfrm>
        </p:grpSpPr>
        <p:cxnSp>
          <p:nvCxnSpPr>
            <p:cNvPr id="436" name="Google Shape;436;p8"/>
            <p:cNvCxnSpPr/>
            <p:nvPr/>
          </p:nvCxnSpPr>
          <p:spPr>
            <a:xfrm>
              <a:off x="205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7" name="Google Shape;437;p8"/>
            <p:cNvCxnSpPr/>
            <p:nvPr/>
          </p:nvCxnSpPr>
          <p:spPr>
            <a:xfrm>
              <a:off x="424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8" name="Google Shape;438;p8"/>
            <p:cNvCxnSpPr/>
            <p:nvPr/>
          </p:nvCxnSpPr>
          <p:spPr>
            <a:xfrm>
              <a:off x="643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9" name="Google Shape;439;p8"/>
            <p:cNvCxnSpPr/>
            <p:nvPr/>
          </p:nvCxnSpPr>
          <p:spPr>
            <a:xfrm>
              <a:off x="862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0" name="Google Shape;440;p8"/>
            <p:cNvCxnSpPr/>
            <p:nvPr/>
          </p:nvCxnSpPr>
          <p:spPr>
            <a:xfrm>
              <a:off x="1080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1" name="Google Shape;441;p8"/>
            <p:cNvCxnSpPr/>
            <p:nvPr/>
          </p:nvCxnSpPr>
          <p:spPr>
            <a:xfrm>
              <a:off x="1299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2" name="Google Shape;442;p8"/>
            <p:cNvCxnSpPr/>
            <p:nvPr/>
          </p:nvCxnSpPr>
          <p:spPr>
            <a:xfrm>
              <a:off x="1518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3" name="Google Shape;443;p8"/>
            <p:cNvCxnSpPr/>
            <p:nvPr/>
          </p:nvCxnSpPr>
          <p:spPr>
            <a:xfrm>
              <a:off x="1737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4" name="Google Shape;444;p8"/>
            <p:cNvCxnSpPr/>
            <p:nvPr/>
          </p:nvCxnSpPr>
          <p:spPr>
            <a:xfrm>
              <a:off x="1956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5" name="Google Shape;445;p8"/>
            <p:cNvCxnSpPr/>
            <p:nvPr/>
          </p:nvCxnSpPr>
          <p:spPr>
            <a:xfrm>
              <a:off x="2175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6" name="Google Shape;446;p8"/>
            <p:cNvCxnSpPr/>
            <p:nvPr/>
          </p:nvCxnSpPr>
          <p:spPr>
            <a:xfrm>
              <a:off x="2394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7" name="Google Shape;447;p8"/>
            <p:cNvCxnSpPr/>
            <p:nvPr/>
          </p:nvCxnSpPr>
          <p:spPr>
            <a:xfrm>
              <a:off x="2613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8" name="Google Shape;448;p8"/>
            <p:cNvCxnSpPr/>
            <p:nvPr/>
          </p:nvCxnSpPr>
          <p:spPr>
            <a:xfrm>
              <a:off x="2831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9" name="Google Shape;449;p8"/>
            <p:cNvCxnSpPr/>
            <p:nvPr/>
          </p:nvCxnSpPr>
          <p:spPr>
            <a:xfrm>
              <a:off x="3050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0" name="Google Shape;450;p8"/>
            <p:cNvCxnSpPr/>
            <p:nvPr/>
          </p:nvCxnSpPr>
          <p:spPr>
            <a:xfrm>
              <a:off x="3269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1" name="Google Shape;451;p8"/>
            <p:cNvCxnSpPr/>
            <p:nvPr/>
          </p:nvCxnSpPr>
          <p:spPr>
            <a:xfrm>
              <a:off x="3488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2" name="Google Shape;452;p8"/>
            <p:cNvCxnSpPr/>
            <p:nvPr/>
          </p:nvCxnSpPr>
          <p:spPr>
            <a:xfrm>
              <a:off x="3707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3" name="Google Shape;453;p8"/>
            <p:cNvCxnSpPr/>
            <p:nvPr/>
          </p:nvCxnSpPr>
          <p:spPr>
            <a:xfrm>
              <a:off x="3926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4" name="Google Shape;454;p8"/>
            <p:cNvCxnSpPr/>
            <p:nvPr/>
          </p:nvCxnSpPr>
          <p:spPr>
            <a:xfrm>
              <a:off x="4145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5" name="Google Shape;455;p8"/>
            <p:cNvCxnSpPr/>
            <p:nvPr/>
          </p:nvCxnSpPr>
          <p:spPr>
            <a:xfrm>
              <a:off x="4364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6" name="Google Shape;456;p8"/>
            <p:cNvCxnSpPr/>
            <p:nvPr/>
          </p:nvCxnSpPr>
          <p:spPr>
            <a:xfrm>
              <a:off x="4582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7" name="Google Shape;457;p8"/>
            <p:cNvCxnSpPr/>
            <p:nvPr/>
          </p:nvCxnSpPr>
          <p:spPr>
            <a:xfrm rot="10800000">
              <a:off x="6863550" y="2061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8" name="Google Shape;458;p8"/>
            <p:cNvCxnSpPr/>
            <p:nvPr/>
          </p:nvCxnSpPr>
          <p:spPr>
            <a:xfrm rot="10800000">
              <a:off x="6863550" y="1842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9" name="Google Shape;459;p8"/>
            <p:cNvCxnSpPr/>
            <p:nvPr/>
          </p:nvCxnSpPr>
          <p:spPr>
            <a:xfrm rot="10800000">
              <a:off x="6863550" y="16237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0" name="Google Shape;460;p8"/>
            <p:cNvCxnSpPr/>
            <p:nvPr/>
          </p:nvCxnSpPr>
          <p:spPr>
            <a:xfrm rot="10800000">
              <a:off x="6863550" y="14048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1" name="Google Shape;461;p8"/>
            <p:cNvCxnSpPr/>
            <p:nvPr/>
          </p:nvCxnSpPr>
          <p:spPr>
            <a:xfrm rot="10800000">
              <a:off x="6863550" y="11859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2" name="Google Shape;462;p8"/>
            <p:cNvCxnSpPr/>
            <p:nvPr/>
          </p:nvCxnSpPr>
          <p:spPr>
            <a:xfrm rot="10800000">
              <a:off x="6863550" y="9671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3" name="Google Shape;463;p8"/>
            <p:cNvCxnSpPr/>
            <p:nvPr/>
          </p:nvCxnSpPr>
          <p:spPr>
            <a:xfrm rot="10800000">
              <a:off x="6863550" y="7482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4" name="Google Shape;464;p8"/>
            <p:cNvCxnSpPr/>
            <p:nvPr/>
          </p:nvCxnSpPr>
          <p:spPr>
            <a:xfrm rot="10800000">
              <a:off x="6863550" y="5293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5" name="Google Shape;465;p8"/>
            <p:cNvCxnSpPr/>
            <p:nvPr/>
          </p:nvCxnSpPr>
          <p:spPr>
            <a:xfrm rot="10800000">
              <a:off x="6863550" y="310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6" name="Google Shape;466;p8"/>
            <p:cNvCxnSpPr/>
            <p:nvPr/>
          </p:nvCxnSpPr>
          <p:spPr>
            <a:xfrm rot="10800000">
              <a:off x="6863550" y="91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7" name="Google Shape;467;p8"/>
            <p:cNvCxnSpPr/>
            <p:nvPr/>
          </p:nvCxnSpPr>
          <p:spPr>
            <a:xfrm rot="10800000">
              <a:off x="6863550" y="-127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8" name="Google Shape;468;p8"/>
            <p:cNvCxnSpPr/>
            <p:nvPr/>
          </p:nvCxnSpPr>
          <p:spPr>
            <a:xfrm rot="10800000">
              <a:off x="6863550" y="-346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9" name="Google Shape;469;p8"/>
            <p:cNvCxnSpPr/>
            <p:nvPr/>
          </p:nvCxnSpPr>
          <p:spPr>
            <a:xfrm rot="10800000">
              <a:off x="6863550" y="-5650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0" name="Google Shape;470;p8"/>
            <p:cNvCxnSpPr/>
            <p:nvPr/>
          </p:nvCxnSpPr>
          <p:spPr>
            <a:xfrm rot="10800000">
              <a:off x="6863550" y="-7838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1" name="Google Shape;471;p8"/>
            <p:cNvCxnSpPr/>
            <p:nvPr/>
          </p:nvCxnSpPr>
          <p:spPr>
            <a:xfrm rot="10800000">
              <a:off x="6863550" y="-10027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2" name="Google Shape;472;p8"/>
            <p:cNvCxnSpPr/>
            <p:nvPr/>
          </p:nvCxnSpPr>
          <p:spPr>
            <a:xfrm rot="10800000">
              <a:off x="6863550" y="-12216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3" name="Google Shape;473;p8"/>
            <p:cNvCxnSpPr/>
            <p:nvPr/>
          </p:nvCxnSpPr>
          <p:spPr>
            <a:xfrm rot="10800000">
              <a:off x="6863550" y="-14405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4" name="Google Shape;474;p8"/>
            <p:cNvCxnSpPr/>
            <p:nvPr/>
          </p:nvCxnSpPr>
          <p:spPr>
            <a:xfrm rot="10800000">
              <a:off x="6863550" y="-16593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5" name="Google Shape;475;p8"/>
            <p:cNvCxnSpPr/>
            <p:nvPr/>
          </p:nvCxnSpPr>
          <p:spPr>
            <a:xfrm rot="10800000">
              <a:off x="6863550" y="-1878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6" name="Google Shape;476;p8"/>
            <p:cNvCxnSpPr/>
            <p:nvPr/>
          </p:nvCxnSpPr>
          <p:spPr>
            <a:xfrm rot="10800000">
              <a:off x="6863550" y="-2097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7" name="Google Shape;477;p8"/>
            <p:cNvCxnSpPr/>
            <p:nvPr/>
          </p:nvCxnSpPr>
          <p:spPr>
            <a:xfrm rot="10800000">
              <a:off x="6863550" y="2267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8" name="Google Shape;478;p8"/>
            <p:cNvCxnSpPr/>
            <p:nvPr/>
          </p:nvCxnSpPr>
          <p:spPr>
            <a:xfrm rot="10800000">
              <a:off x="6863550" y="2473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9" name="Google Shape;479;p8"/>
            <p:cNvCxnSpPr/>
            <p:nvPr/>
          </p:nvCxnSpPr>
          <p:spPr>
            <a:xfrm rot="10800000">
              <a:off x="6863550" y="2679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480" name="Google Shape;480;p8"/>
          <p:cNvGrpSpPr/>
          <p:nvPr/>
        </p:nvGrpSpPr>
        <p:grpSpPr>
          <a:xfrm>
            <a:off x="33" y="-14417"/>
            <a:ext cx="12191920" cy="6886840"/>
            <a:chOff x="1888" y="-21775"/>
            <a:chExt cx="9142112" cy="5165130"/>
          </a:xfrm>
        </p:grpSpPr>
        <p:sp>
          <p:nvSpPr>
            <p:cNvPr id="481" name="Google Shape;481;p8"/>
            <p:cNvSpPr/>
            <p:nvPr/>
          </p:nvSpPr>
          <p:spPr>
            <a:xfrm>
              <a:off x="1888" y="-21775"/>
              <a:ext cx="9142112" cy="4126192"/>
            </a:xfrm>
            <a:custGeom>
              <a:avLst/>
              <a:gdLst/>
              <a:ahLst/>
              <a:cxnLst/>
              <a:rect l="l" t="t" r="r" b="b"/>
              <a:pathLst>
                <a:path w="285691" h="136482" extrusionOk="0">
                  <a:moveTo>
                    <a:pt x="243793" y="0"/>
                  </a:moveTo>
                  <a:cubicBezTo>
                    <a:pt x="241674" y="10406"/>
                    <a:pt x="234911" y="20550"/>
                    <a:pt x="220504" y="26241"/>
                  </a:cubicBezTo>
                  <a:cubicBezTo>
                    <a:pt x="201454" y="33766"/>
                    <a:pt x="174951" y="31266"/>
                    <a:pt x="155353" y="38291"/>
                  </a:cubicBezTo>
                  <a:cubicBezTo>
                    <a:pt x="123075" y="49875"/>
                    <a:pt x="125933" y="80046"/>
                    <a:pt x="97144" y="94500"/>
                  </a:cubicBezTo>
                  <a:cubicBezTo>
                    <a:pt x="80106" y="103060"/>
                    <a:pt x="56115" y="104061"/>
                    <a:pt x="34052" y="106156"/>
                  </a:cubicBezTo>
                  <a:cubicBezTo>
                    <a:pt x="22503" y="107263"/>
                    <a:pt x="10299" y="109121"/>
                    <a:pt x="1" y="112383"/>
                  </a:cubicBezTo>
                  <a:lnTo>
                    <a:pt x="1" y="136481"/>
                  </a:lnTo>
                  <a:cubicBezTo>
                    <a:pt x="2596" y="134802"/>
                    <a:pt x="5537" y="133314"/>
                    <a:pt x="8895" y="132028"/>
                  </a:cubicBezTo>
                  <a:cubicBezTo>
                    <a:pt x="20129" y="127743"/>
                    <a:pt x="33145" y="126895"/>
                    <a:pt x="46668" y="126895"/>
                  </a:cubicBezTo>
                  <a:cubicBezTo>
                    <a:pt x="55517" y="126895"/>
                    <a:pt x="64584" y="127258"/>
                    <a:pt x="73511" y="127258"/>
                  </a:cubicBezTo>
                  <a:cubicBezTo>
                    <a:pt x="77965" y="127258"/>
                    <a:pt x="82385" y="127167"/>
                    <a:pt x="86726" y="126897"/>
                  </a:cubicBezTo>
                  <a:cubicBezTo>
                    <a:pt x="117349" y="124992"/>
                    <a:pt x="145590" y="112955"/>
                    <a:pt x="158342" y="96357"/>
                  </a:cubicBezTo>
                  <a:cubicBezTo>
                    <a:pt x="170129" y="81022"/>
                    <a:pt x="171260" y="60996"/>
                    <a:pt x="195215" y="51887"/>
                  </a:cubicBezTo>
                  <a:cubicBezTo>
                    <a:pt x="214242" y="44660"/>
                    <a:pt x="240888" y="47601"/>
                    <a:pt x="259354" y="39874"/>
                  </a:cubicBezTo>
                  <a:cubicBezTo>
                    <a:pt x="275690" y="33028"/>
                    <a:pt x="280357" y="20229"/>
                    <a:pt x="285691" y="8787"/>
                  </a:cubicBezTo>
                  <a:lnTo>
                    <a:pt x="285691" y="0"/>
                  </a:lnTo>
                  <a:close/>
                </a:path>
              </a:pathLst>
            </a:custGeom>
            <a:solidFill>
              <a:schemeClr val="accent4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" name="Google Shape;482;p8"/>
            <p:cNvSpPr/>
            <p:nvPr/>
          </p:nvSpPr>
          <p:spPr>
            <a:xfrm>
              <a:off x="6299808" y="3098373"/>
              <a:ext cx="2844192" cy="2044982"/>
            </a:xfrm>
            <a:custGeom>
              <a:avLst/>
              <a:gdLst/>
              <a:ahLst/>
              <a:cxnLst/>
              <a:rect l="l" t="t" r="r" b="b"/>
              <a:pathLst>
                <a:path w="88881" h="64247" extrusionOk="0">
                  <a:moveTo>
                    <a:pt x="88881" y="0"/>
                  </a:moveTo>
                  <a:cubicBezTo>
                    <a:pt x="85285" y="179"/>
                    <a:pt x="81678" y="298"/>
                    <a:pt x="78130" y="667"/>
                  </a:cubicBezTo>
                  <a:cubicBezTo>
                    <a:pt x="61663" y="2358"/>
                    <a:pt x="47162" y="9608"/>
                    <a:pt x="41625" y="18943"/>
                  </a:cubicBezTo>
                  <a:cubicBezTo>
                    <a:pt x="38791" y="23717"/>
                    <a:pt x="38196" y="28849"/>
                    <a:pt x="36315" y="33778"/>
                  </a:cubicBezTo>
                  <a:cubicBezTo>
                    <a:pt x="31588" y="46232"/>
                    <a:pt x="17991" y="57257"/>
                    <a:pt x="1" y="64246"/>
                  </a:cubicBezTo>
                  <a:lnTo>
                    <a:pt x="49364" y="64246"/>
                  </a:lnTo>
                  <a:cubicBezTo>
                    <a:pt x="49733" y="63949"/>
                    <a:pt x="50090" y="63639"/>
                    <a:pt x="50436" y="63329"/>
                  </a:cubicBezTo>
                  <a:cubicBezTo>
                    <a:pt x="60997" y="53769"/>
                    <a:pt x="59306" y="39874"/>
                    <a:pt x="74058" y="32504"/>
                  </a:cubicBezTo>
                  <a:cubicBezTo>
                    <a:pt x="78380" y="30349"/>
                    <a:pt x="83476" y="29087"/>
                    <a:pt x="88881" y="28170"/>
                  </a:cubicBezTo>
                  <a:lnTo>
                    <a:pt x="88881" y="0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" name="Google Shape;483;p8"/>
            <p:cNvSpPr/>
            <p:nvPr/>
          </p:nvSpPr>
          <p:spPr>
            <a:xfrm>
              <a:off x="1466464" y="2257794"/>
              <a:ext cx="7677536" cy="2885549"/>
            </a:xfrm>
            <a:custGeom>
              <a:avLst/>
              <a:gdLst/>
              <a:ahLst/>
              <a:cxnLst/>
              <a:rect l="l" t="t" r="r" b="b"/>
              <a:pathLst>
                <a:path w="239923" h="90655" extrusionOk="0">
                  <a:moveTo>
                    <a:pt x="239923" y="0"/>
                  </a:moveTo>
                  <a:cubicBezTo>
                    <a:pt x="224147" y="2489"/>
                    <a:pt x="206347" y="2393"/>
                    <a:pt x="192560" y="7632"/>
                  </a:cubicBezTo>
                  <a:cubicBezTo>
                    <a:pt x="168605" y="16740"/>
                    <a:pt x="167473" y="36767"/>
                    <a:pt x="155686" y="52114"/>
                  </a:cubicBezTo>
                  <a:cubicBezTo>
                    <a:pt x="142935" y="68699"/>
                    <a:pt x="114693" y="80748"/>
                    <a:pt x="84070" y="82653"/>
                  </a:cubicBezTo>
                  <a:cubicBezTo>
                    <a:pt x="79761" y="82920"/>
                    <a:pt x="75374" y="83009"/>
                    <a:pt x="70953" y="83009"/>
                  </a:cubicBezTo>
                  <a:cubicBezTo>
                    <a:pt x="61994" y="83009"/>
                    <a:pt x="52893" y="82643"/>
                    <a:pt x="44012" y="82643"/>
                  </a:cubicBezTo>
                  <a:cubicBezTo>
                    <a:pt x="30488" y="82643"/>
                    <a:pt x="17473" y="83493"/>
                    <a:pt x="6239" y="87785"/>
                  </a:cubicBezTo>
                  <a:cubicBezTo>
                    <a:pt x="3977" y="88642"/>
                    <a:pt x="1905" y="89606"/>
                    <a:pt x="0" y="90654"/>
                  </a:cubicBezTo>
                  <a:lnTo>
                    <a:pt x="151043" y="90654"/>
                  </a:lnTo>
                  <a:cubicBezTo>
                    <a:pt x="169033" y="83665"/>
                    <a:pt x="182630" y="72640"/>
                    <a:pt x="187357" y="60186"/>
                  </a:cubicBezTo>
                  <a:cubicBezTo>
                    <a:pt x="189238" y="55257"/>
                    <a:pt x="189833" y="50125"/>
                    <a:pt x="192667" y="45351"/>
                  </a:cubicBezTo>
                  <a:cubicBezTo>
                    <a:pt x="198204" y="36016"/>
                    <a:pt x="212705" y="28766"/>
                    <a:pt x="229172" y="27075"/>
                  </a:cubicBezTo>
                  <a:cubicBezTo>
                    <a:pt x="232720" y="26706"/>
                    <a:pt x="236327" y="26587"/>
                    <a:pt x="239923" y="26408"/>
                  </a:cubicBezTo>
                  <a:lnTo>
                    <a:pt x="239923" y="0"/>
                  </a:ln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" name="Google Shape;484;p8"/>
            <p:cNvSpPr/>
            <p:nvPr/>
          </p:nvSpPr>
          <p:spPr>
            <a:xfrm>
              <a:off x="1888" y="39626"/>
              <a:ext cx="9142112" cy="5103686"/>
            </a:xfrm>
            <a:custGeom>
              <a:avLst/>
              <a:gdLst/>
              <a:ahLst/>
              <a:cxnLst/>
              <a:rect l="l" t="t" r="r" b="b"/>
              <a:pathLst>
                <a:path w="285691" h="160342" extrusionOk="0">
                  <a:moveTo>
                    <a:pt x="285691" y="0"/>
                  </a:moveTo>
                  <a:cubicBezTo>
                    <a:pt x="280357" y="11442"/>
                    <a:pt x="275690" y="24241"/>
                    <a:pt x="259354" y="31087"/>
                  </a:cubicBezTo>
                  <a:cubicBezTo>
                    <a:pt x="240888" y="38814"/>
                    <a:pt x="214242" y="35873"/>
                    <a:pt x="195215" y="43101"/>
                  </a:cubicBezTo>
                  <a:cubicBezTo>
                    <a:pt x="171260" y="52209"/>
                    <a:pt x="170129" y="72247"/>
                    <a:pt x="158342" y="87582"/>
                  </a:cubicBezTo>
                  <a:cubicBezTo>
                    <a:pt x="145590" y="104180"/>
                    <a:pt x="117337" y="116217"/>
                    <a:pt x="86726" y="118122"/>
                  </a:cubicBezTo>
                  <a:cubicBezTo>
                    <a:pt x="82385" y="118392"/>
                    <a:pt x="77965" y="118483"/>
                    <a:pt x="73511" y="118483"/>
                  </a:cubicBezTo>
                  <a:cubicBezTo>
                    <a:pt x="64584" y="118483"/>
                    <a:pt x="55517" y="118120"/>
                    <a:pt x="46668" y="118120"/>
                  </a:cubicBezTo>
                  <a:cubicBezTo>
                    <a:pt x="33145" y="118120"/>
                    <a:pt x="20129" y="118968"/>
                    <a:pt x="8895" y="123253"/>
                  </a:cubicBezTo>
                  <a:cubicBezTo>
                    <a:pt x="5537" y="124539"/>
                    <a:pt x="2596" y="126039"/>
                    <a:pt x="1" y="127706"/>
                  </a:cubicBezTo>
                  <a:lnTo>
                    <a:pt x="1" y="160341"/>
                  </a:lnTo>
                  <a:lnTo>
                    <a:pt x="4525" y="160341"/>
                  </a:lnTo>
                  <a:cubicBezTo>
                    <a:pt x="8537" y="151864"/>
                    <a:pt x="15360" y="144292"/>
                    <a:pt x="27683" y="139589"/>
                  </a:cubicBezTo>
                  <a:cubicBezTo>
                    <a:pt x="38917" y="135303"/>
                    <a:pt x="51933" y="134455"/>
                    <a:pt x="65456" y="134455"/>
                  </a:cubicBezTo>
                  <a:cubicBezTo>
                    <a:pt x="74305" y="134455"/>
                    <a:pt x="83372" y="134818"/>
                    <a:pt x="92299" y="134818"/>
                  </a:cubicBezTo>
                  <a:cubicBezTo>
                    <a:pt x="96753" y="134818"/>
                    <a:pt x="101173" y="134728"/>
                    <a:pt x="105514" y="134457"/>
                  </a:cubicBezTo>
                  <a:cubicBezTo>
                    <a:pt x="136125" y="132552"/>
                    <a:pt x="164378" y="120503"/>
                    <a:pt x="177118" y="103918"/>
                  </a:cubicBezTo>
                  <a:cubicBezTo>
                    <a:pt x="188917" y="88582"/>
                    <a:pt x="190036" y="68544"/>
                    <a:pt x="214003" y="59436"/>
                  </a:cubicBezTo>
                  <a:cubicBezTo>
                    <a:pt x="233030" y="52209"/>
                    <a:pt x="259676" y="55150"/>
                    <a:pt x="278131" y="47423"/>
                  </a:cubicBezTo>
                  <a:cubicBezTo>
                    <a:pt x="281000" y="46220"/>
                    <a:pt x="283476" y="44827"/>
                    <a:pt x="285691" y="43303"/>
                  </a:cubicBezTo>
                  <a:lnTo>
                    <a:pt x="285691" y="0"/>
                  </a:ln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" name="Google Shape;485;p8"/>
            <p:cNvSpPr/>
            <p:nvPr/>
          </p:nvSpPr>
          <p:spPr>
            <a:xfrm>
              <a:off x="146656" y="1417948"/>
              <a:ext cx="8997344" cy="3725383"/>
            </a:xfrm>
            <a:custGeom>
              <a:avLst/>
              <a:gdLst/>
              <a:ahLst/>
              <a:cxnLst/>
              <a:rect l="l" t="t" r="r" b="b"/>
              <a:pathLst>
                <a:path w="281167" h="117040" extrusionOk="0">
                  <a:moveTo>
                    <a:pt x="281167" y="1"/>
                  </a:moveTo>
                  <a:cubicBezTo>
                    <a:pt x="278952" y="1525"/>
                    <a:pt x="276476" y="2918"/>
                    <a:pt x="273618" y="4121"/>
                  </a:cubicBezTo>
                  <a:cubicBezTo>
                    <a:pt x="255152" y="11848"/>
                    <a:pt x="228506" y="8907"/>
                    <a:pt x="209479" y="16134"/>
                  </a:cubicBezTo>
                  <a:cubicBezTo>
                    <a:pt x="185524" y="25242"/>
                    <a:pt x="184393" y="45280"/>
                    <a:pt x="172606" y="60616"/>
                  </a:cubicBezTo>
                  <a:cubicBezTo>
                    <a:pt x="159854" y="77213"/>
                    <a:pt x="131613" y="89250"/>
                    <a:pt x="100990" y="91155"/>
                  </a:cubicBezTo>
                  <a:cubicBezTo>
                    <a:pt x="96649" y="91426"/>
                    <a:pt x="92229" y="91516"/>
                    <a:pt x="87775" y="91516"/>
                  </a:cubicBezTo>
                  <a:cubicBezTo>
                    <a:pt x="78848" y="91516"/>
                    <a:pt x="69781" y="91153"/>
                    <a:pt x="60932" y="91153"/>
                  </a:cubicBezTo>
                  <a:cubicBezTo>
                    <a:pt x="47409" y="91153"/>
                    <a:pt x="34393" y="92001"/>
                    <a:pt x="23159" y="96287"/>
                  </a:cubicBezTo>
                  <a:cubicBezTo>
                    <a:pt x="10836" y="100990"/>
                    <a:pt x="4013" y="108562"/>
                    <a:pt x="1" y="117039"/>
                  </a:cubicBezTo>
                  <a:lnTo>
                    <a:pt x="41244" y="117039"/>
                  </a:lnTo>
                  <a:cubicBezTo>
                    <a:pt x="43161" y="115991"/>
                    <a:pt x="45221" y="115027"/>
                    <a:pt x="47483" y="114170"/>
                  </a:cubicBezTo>
                  <a:cubicBezTo>
                    <a:pt x="58717" y="109878"/>
                    <a:pt x="71732" y="109028"/>
                    <a:pt x="85256" y="109028"/>
                  </a:cubicBezTo>
                  <a:cubicBezTo>
                    <a:pt x="94137" y="109028"/>
                    <a:pt x="103238" y="109394"/>
                    <a:pt x="112197" y="109394"/>
                  </a:cubicBezTo>
                  <a:cubicBezTo>
                    <a:pt x="116618" y="109394"/>
                    <a:pt x="121005" y="109305"/>
                    <a:pt x="125314" y="109038"/>
                  </a:cubicBezTo>
                  <a:cubicBezTo>
                    <a:pt x="155937" y="107133"/>
                    <a:pt x="184179" y="95084"/>
                    <a:pt x="196930" y="78499"/>
                  </a:cubicBezTo>
                  <a:cubicBezTo>
                    <a:pt x="208717" y="63152"/>
                    <a:pt x="209849" y="43125"/>
                    <a:pt x="233804" y="34017"/>
                  </a:cubicBezTo>
                  <a:cubicBezTo>
                    <a:pt x="247603" y="28778"/>
                    <a:pt x="265391" y="28874"/>
                    <a:pt x="281167" y="26385"/>
                  </a:cubicBezTo>
                  <a:lnTo>
                    <a:pt x="281167" y="1"/>
                  </a:ln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" name="Google Shape;486;p8"/>
            <p:cNvSpPr/>
            <p:nvPr/>
          </p:nvSpPr>
          <p:spPr>
            <a:xfrm>
              <a:off x="2966464" y="3806218"/>
              <a:ext cx="152032" cy="146545"/>
            </a:xfrm>
            <a:custGeom>
              <a:avLst/>
              <a:gdLst/>
              <a:ahLst/>
              <a:cxnLst/>
              <a:rect l="l" t="t" r="r" b="b"/>
              <a:pathLst>
                <a:path w="4751" h="4604" extrusionOk="0">
                  <a:moveTo>
                    <a:pt x="2418" y="1"/>
                  </a:moveTo>
                  <a:cubicBezTo>
                    <a:pt x="1227" y="1"/>
                    <a:pt x="0" y="1034"/>
                    <a:pt x="0" y="2301"/>
                  </a:cubicBezTo>
                  <a:cubicBezTo>
                    <a:pt x="0" y="3574"/>
                    <a:pt x="1230" y="4604"/>
                    <a:pt x="2419" y="4604"/>
                  </a:cubicBezTo>
                  <a:cubicBezTo>
                    <a:pt x="2953" y="4604"/>
                    <a:pt x="3479" y="4396"/>
                    <a:pt x="3882" y="3908"/>
                  </a:cubicBezTo>
                  <a:cubicBezTo>
                    <a:pt x="3905" y="3884"/>
                    <a:pt x="3929" y="3849"/>
                    <a:pt x="3953" y="3825"/>
                  </a:cubicBezTo>
                  <a:cubicBezTo>
                    <a:pt x="4751" y="2860"/>
                    <a:pt x="4751" y="1753"/>
                    <a:pt x="3953" y="789"/>
                  </a:cubicBezTo>
                  <a:cubicBezTo>
                    <a:pt x="3929" y="765"/>
                    <a:pt x="3905" y="729"/>
                    <a:pt x="3882" y="694"/>
                  </a:cubicBezTo>
                  <a:cubicBezTo>
                    <a:pt x="3477" y="208"/>
                    <a:pt x="2951" y="1"/>
                    <a:pt x="2418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" name="Google Shape;487;p8"/>
            <p:cNvSpPr/>
            <p:nvPr/>
          </p:nvSpPr>
          <p:spPr>
            <a:xfrm>
              <a:off x="1466479" y="3370685"/>
              <a:ext cx="198912" cy="196327"/>
            </a:xfrm>
            <a:custGeom>
              <a:avLst/>
              <a:gdLst/>
              <a:ahLst/>
              <a:cxnLst/>
              <a:rect l="l" t="t" r="r" b="b"/>
              <a:pathLst>
                <a:path w="6216" h="6168" extrusionOk="0">
                  <a:moveTo>
                    <a:pt x="3210" y="1"/>
                  </a:moveTo>
                  <a:cubicBezTo>
                    <a:pt x="3041" y="1"/>
                    <a:pt x="2872" y="20"/>
                    <a:pt x="2703" y="60"/>
                  </a:cubicBezTo>
                  <a:cubicBezTo>
                    <a:pt x="2286" y="71"/>
                    <a:pt x="1905" y="202"/>
                    <a:pt x="1560" y="417"/>
                  </a:cubicBezTo>
                  <a:cubicBezTo>
                    <a:pt x="1334" y="571"/>
                    <a:pt x="1120" y="726"/>
                    <a:pt x="917" y="917"/>
                  </a:cubicBezTo>
                  <a:cubicBezTo>
                    <a:pt x="762" y="1119"/>
                    <a:pt x="596" y="1333"/>
                    <a:pt x="441" y="1536"/>
                  </a:cubicBezTo>
                  <a:cubicBezTo>
                    <a:pt x="108" y="2048"/>
                    <a:pt x="72" y="2524"/>
                    <a:pt x="24" y="3108"/>
                  </a:cubicBezTo>
                  <a:cubicBezTo>
                    <a:pt x="12" y="3143"/>
                    <a:pt x="12" y="3167"/>
                    <a:pt x="12" y="3203"/>
                  </a:cubicBezTo>
                  <a:cubicBezTo>
                    <a:pt x="0" y="3608"/>
                    <a:pt x="84" y="3989"/>
                    <a:pt x="262" y="4346"/>
                  </a:cubicBezTo>
                  <a:cubicBezTo>
                    <a:pt x="381" y="4715"/>
                    <a:pt x="596" y="5036"/>
                    <a:pt x="882" y="5298"/>
                  </a:cubicBezTo>
                  <a:cubicBezTo>
                    <a:pt x="1084" y="5453"/>
                    <a:pt x="1286" y="5608"/>
                    <a:pt x="1477" y="5763"/>
                  </a:cubicBezTo>
                  <a:cubicBezTo>
                    <a:pt x="1941" y="6025"/>
                    <a:pt x="2441" y="6167"/>
                    <a:pt x="2977" y="6167"/>
                  </a:cubicBezTo>
                  <a:cubicBezTo>
                    <a:pt x="3013" y="6167"/>
                    <a:pt x="3037" y="6155"/>
                    <a:pt x="3072" y="6155"/>
                  </a:cubicBezTo>
                  <a:lnTo>
                    <a:pt x="3096" y="6155"/>
                  </a:lnTo>
                  <a:cubicBezTo>
                    <a:pt x="3122" y="6156"/>
                    <a:pt x="3148" y="6157"/>
                    <a:pt x="3174" y="6157"/>
                  </a:cubicBezTo>
                  <a:cubicBezTo>
                    <a:pt x="3562" y="6157"/>
                    <a:pt x="3929" y="6072"/>
                    <a:pt x="4275" y="5894"/>
                  </a:cubicBezTo>
                  <a:cubicBezTo>
                    <a:pt x="4656" y="5763"/>
                    <a:pt x="4989" y="5560"/>
                    <a:pt x="5263" y="5251"/>
                  </a:cubicBezTo>
                  <a:cubicBezTo>
                    <a:pt x="5442" y="5060"/>
                    <a:pt x="5608" y="4846"/>
                    <a:pt x="5751" y="4620"/>
                  </a:cubicBezTo>
                  <a:cubicBezTo>
                    <a:pt x="5858" y="4370"/>
                    <a:pt x="5965" y="4131"/>
                    <a:pt x="6061" y="3881"/>
                  </a:cubicBezTo>
                  <a:cubicBezTo>
                    <a:pt x="6192" y="3477"/>
                    <a:pt x="6216" y="3072"/>
                    <a:pt x="6120" y="2667"/>
                  </a:cubicBezTo>
                  <a:cubicBezTo>
                    <a:pt x="6120" y="2381"/>
                    <a:pt x="6049" y="2131"/>
                    <a:pt x="5906" y="1893"/>
                  </a:cubicBezTo>
                  <a:cubicBezTo>
                    <a:pt x="5787" y="1512"/>
                    <a:pt x="5573" y="1179"/>
                    <a:pt x="5275" y="905"/>
                  </a:cubicBezTo>
                  <a:cubicBezTo>
                    <a:pt x="5073" y="738"/>
                    <a:pt x="4858" y="583"/>
                    <a:pt x="4656" y="417"/>
                  </a:cubicBezTo>
                  <a:cubicBezTo>
                    <a:pt x="4406" y="321"/>
                    <a:pt x="4168" y="214"/>
                    <a:pt x="3918" y="107"/>
                  </a:cubicBezTo>
                  <a:cubicBezTo>
                    <a:pt x="3682" y="38"/>
                    <a:pt x="3446" y="1"/>
                    <a:pt x="3210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" name="Google Shape;488;p8"/>
            <p:cNvSpPr/>
            <p:nvPr/>
          </p:nvSpPr>
          <p:spPr>
            <a:xfrm>
              <a:off x="1070501" y="4837740"/>
              <a:ext cx="198906" cy="153396"/>
            </a:xfrm>
            <a:custGeom>
              <a:avLst/>
              <a:gdLst/>
              <a:ahLst/>
              <a:cxnLst/>
              <a:rect l="l" t="t" r="r" b="b"/>
              <a:pathLst>
                <a:path w="9323" h="7228" extrusionOk="0">
                  <a:moveTo>
                    <a:pt x="4667" y="0"/>
                  </a:moveTo>
                  <a:cubicBezTo>
                    <a:pt x="12" y="0"/>
                    <a:pt x="0" y="7227"/>
                    <a:pt x="4667" y="7227"/>
                  </a:cubicBezTo>
                  <a:cubicBezTo>
                    <a:pt x="9311" y="7227"/>
                    <a:pt x="9323" y="0"/>
                    <a:pt x="4667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" name="Google Shape;489;p8"/>
            <p:cNvSpPr/>
            <p:nvPr/>
          </p:nvSpPr>
          <p:spPr>
            <a:xfrm>
              <a:off x="6951328" y="3699713"/>
              <a:ext cx="152064" cy="146545"/>
            </a:xfrm>
            <a:custGeom>
              <a:avLst/>
              <a:gdLst/>
              <a:ahLst/>
              <a:cxnLst/>
              <a:rect l="l" t="t" r="r" b="b"/>
              <a:pathLst>
                <a:path w="4752" h="4604" extrusionOk="0">
                  <a:moveTo>
                    <a:pt x="2419" y="1"/>
                  </a:moveTo>
                  <a:cubicBezTo>
                    <a:pt x="1228" y="1"/>
                    <a:pt x="1" y="1035"/>
                    <a:pt x="1" y="2301"/>
                  </a:cubicBezTo>
                  <a:cubicBezTo>
                    <a:pt x="1" y="3574"/>
                    <a:pt x="1230" y="4604"/>
                    <a:pt x="2419" y="4604"/>
                  </a:cubicBezTo>
                  <a:cubicBezTo>
                    <a:pt x="2953" y="4604"/>
                    <a:pt x="3480" y="4396"/>
                    <a:pt x="3882" y="3909"/>
                  </a:cubicBezTo>
                  <a:cubicBezTo>
                    <a:pt x="3906" y="3873"/>
                    <a:pt x="3930" y="3849"/>
                    <a:pt x="3953" y="3813"/>
                  </a:cubicBezTo>
                  <a:cubicBezTo>
                    <a:pt x="4751" y="2861"/>
                    <a:pt x="4751" y="1754"/>
                    <a:pt x="3953" y="789"/>
                  </a:cubicBezTo>
                  <a:cubicBezTo>
                    <a:pt x="3930" y="753"/>
                    <a:pt x="3906" y="730"/>
                    <a:pt x="3882" y="694"/>
                  </a:cubicBezTo>
                  <a:cubicBezTo>
                    <a:pt x="3477" y="208"/>
                    <a:pt x="2951" y="1"/>
                    <a:pt x="2419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" name="Google Shape;490;p8"/>
            <p:cNvSpPr/>
            <p:nvPr/>
          </p:nvSpPr>
          <p:spPr>
            <a:xfrm>
              <a:off x="5194144" y="3113810"/>
              <a:ext cx="198912" cy="196423"/>
            </a:xfrm>
            <a:custGeom>
              <a:avLst/>
              <a:gdLst/>
              <a:ahLst/>
              <a:cxnLst/>
              <a:rect l="l" t="t" r="r" b="b"/>
              <a:pathLst>
                <a:path w="6216" h="6171" extrusionOk="0">
                  <a:moveTo>
                    <a:pt x="3232" y="0"/>
                  </a:moveTo>
                  <a:cubicBezTo>
                    <a:pt x="3055" y="0"/>
                    <a:pt x="2879" y="22"/>
                    <a:pt x="2704" y="63"/>
                  </a:cubicBezTo>
                  <a:cubicBezTo>
                    <a:pt x="2299" y="75"/>
                    <a:pt x="1918" y="194"/>
                    <a:pt x="1561" y="420"/>
                  </a:cubicBezTo>
                  <a:cubicBezTo>
                    <a:pt x="1334" y="563"/>
                    <a:pt x="1120" y="730"/>
                    <a:pt x="918" y="908"/>
                  </a:cubicBezTo>
                  <a:cubicBezTo>
                    <a:pt x="763" y="1123"/>
                    <a:pt x="608" y="1325"/>
                    <a:pt x="441" y="1539"/>
                  </a:cubicBezTo>
                  <a:cubicBezTo>
                    <a:pt x="120" y="2039"/>
                    <a:pt x="72" y="2527"/>
                    <a:pt x="25" y="3111"/>
                  </a:cubicBezTo>
                  <a:cubicBezTo>
                    <a:pt x="25" y="3147"/>
                    <a:pt x="13" y="3170"/>
                    <a:pt x="13" y="3206"/>
                  </a:cubicBezTo>
                  <a:cubicBezTo>
                    <a:pt x="1" y="3611"/>
                    <a:pt x="84" y="3992"/>
                    <a:pt x="275" y="4349"/>
                  </a:cubicBezTo>
                  <a:cubicBezTo>
                    <a:pt x="394" y="4718"/>
                    <a:pt x="596" y="5028"/>
                    <a:pt x="882" y="5302"/>
                  </a:cubicBezTo>
                  <a:cubicBezTo>
                    <a:pt x="1084" y="5456"/>
                    <a:pt x="1287" y="5611"/>
                    <a:pt x="1477" y="5766"/>
                  </a:cubicBezTo>
                  <a:cubicBezTo>
                    <a:pt x="1942" y="6028"/>
                    <a:pt x="2442" y="6159"/>
                    <a:pt x="2977" y="6171"/>
                  </a:cubicBezTo>
                  <a:cubicBezTo>
                    <a:pt x="3013" y="6159"/>
                    <a:pt x="3037" y="6159"/>
                    <a:pt x="3073" y="6159"/>
                  </a:cubicBezTo>
                  <a:lnTo>
                    <a:pt x="3097" y="6159"/>
                  </a:lnTo>
                  <a:cubicBezTo>
                    <a:pt x="3122" y="6160"/>
                    <a:pt x="3148" y="6160"/>
                    <a:pt x="3174" y="6160"/>
                  </a:cubicBezTo>
                  <a:cubicBezTo>
                    <a:pt x="3563" y="6160"/>
                    <a:pt x="3940" y="6076"/>
                    <a:pt x="4275" y="5897"/>
                  </a:cubicBezTo>
                  <a:cubicBezTo>
                    <a:pt x="4656" y="5766"/>
                    <a:pt x="4990" y="5552"/>
                    <a:pt x="5263" y="5254"/>
                  </a:cubicBezTo>
                  <a:cubicBezTo>
                    <a:pt x="5454" y="5052"/>
                    <a:pt x="5609" y="4837"/>
                    <a:pt x="5764" y="4623"/>
                  </a:cubicBezTo>
                  <a:cubicBezTo>
                    <a:pt x="5859" y="4373"/>
                    <a:pt x="5966" y="4135"/>
                    <a:pt x="6073" y="3885"/>
                  </a:cubicBezTo>
                  <a:cubicBezTo>
                    <a:pt x="6192" y="3480"/>
                    <a:pt x="6216" y="3075"/>
                    <a:pt x="6121" y="2658"/>
                  </a:cubicBezTo>
                  <a:cubicBezTo>
                    <a:pt x="6121" y="2385"/>
                    <a:pt x="6049" y="2123"/>
                    <a:pt x="5918" y="1885"/>
                  </a:cubicBezTo>
                  <a:cubicBezTo>
                    <a:pt x="5787" y="1504"/>
                    <a:pt x="5573" y="1182"/>
                    <a:pt x="5275" y="896"/>
                  </a:cubicBezTo>
                  <a:cubicBezTo>
                    <a:pt x="5073" y="742"/>
                    <a:pt x="4871" y="587"/>
                    <a:pt x="4656" y="420"/>
                  </a:cubicBezTo>
                  <a:cubicBezTo>
                    <a:pt x="4418" y="325"/>
                    <a:pt x="4168" y="218"/>
                    <a:pt x="3930" y="110"/>
                  </a:cubicBezTo>
                  <a:cubicBezTo>
                    <a:pt x="3694" y="36"/>
                    <a:pt x="3462" y="0"/>
                    <a:pt x="3232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1" name="Google Shape;491;p8"/>
            <p:cNvSpPr/>
            <p:nvPr/>
          </p:nvSpPr>
          <p:spPr>
            <a:xfrm>
              <a:off x="8691145" y="1128850"/>
              <a:ext cx="88800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92" name="Google Shape;492;p8"/>
          <p:cNvGrpSpPr/>
          <p:nvPr/>
        </p:nvGrpSpPr>
        <p:grpSpPr>
          <a:xfrm>
            <a:off x="180967" y="87018"/>
            <a:ext cx="11966755" cy="6692645"/>
            <a:chOff x="135725" y="65263"/>
            <a:chExt cx="8975066" cy="5019484"/>
          </a:xfrm>
        </p:grpSpPr>
        <p:sp>
          <p:nvSpPr>
            <p:cNvPr id="493" name="Google Shape;493;p8"/>
            <p:cNvSpPr/>
            <p:nvPr/>
          </p:nvSpPr>
          <p:spPr>
            <a:xfrm>
              <a:off x="8600354" y="115167"/>
              <a:ext cx="298406" cy="230067"/>
            </a:xfrm>
            <a:custGeom>
              <a:avLst/>
              <a:gdLst/>
              <a:ahLst/>
              <a:cxnLst/>
              <a:rect l="l" t="t" r="r" b="b"/>
              <a:pathLst>
                <a:path w="9323" h="7228" extrusionOk="0">
                  <a:moveTo>
                    <a:pt x="4667" y="0"/>
                  </a:moveTo>
                  <a:cubicBezTo>
                    <a:pt x="12" y="0"/>
                    <a:pt x="0" y="7227"/>
                    <a:pt x="4667" y="7227"/>
                  </a:cubicBezTo>
                  <a:cubicBezTo>
                    <a:pt x="9311" y="7227"/>
                    <a:pt x="9323" y="0"/>
                    <a:pt x="4667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4" name="Google Shape;494;p8"/>
            <p:cNvSpPr/>
            <p:nvPr/>
          </p:nvSpPr>
          <p:spPr>
            <a:xfrm>
              <a:off x="246145" y="4197725"/>
              <a:ext cx="88821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" name="Google Shape;495;p8"/>
            <p:cNvSpPr/>
            <p:nvPr/>
          </p:nvSpPr>
          <p:spPr>
            <a:xfrm>
              <a:off x="6054120" y="4949125"/>
              <a:ext cx="88821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" name="Google Shape;496;p8"/>
            <p:cNvSpPr/>
            <p:nvPr/>
          </p:nvSpPr>
          <p:spPr>
            <a:xfrm>
              <a:off x="9021970" y="448500"/>
              <a:ext cx="88821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" name="Google Shape;497;p8"/>
            <p:cNvSpPr/>
            <p:nvPr/>
          </p:nvSpPr>
          <p:spPr>
            <a:xfrm>
              <a:off x="8898745" y="688925"/>
              <a:ext cx="88821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" name="Google Shape;498;p8"/>
            <p:cNvSpPr/>
            <p:nvPr/>
          </p:nvSpPr>
          <p:spPr>
            <a:xfrm>
              <a:off x="395554" y="4848692"/>
              <a:ext cx="298406" cy="230067"/>
            </a:xfrm>
            <a:custGeom>
              <a:avLst/>
              <a:gdLst/>
              <a:ahLst/>
              <a:cxnLst/>
              <a:rect l="l" t="t" r="r" b="b"/>
              <a:pathLst>
                <a:path w="9323" h="7228" extrusionOk="0">
                  <a:moveTo>
                    <a:pt x="4667" y="0"/>
                  </a:moveTo>
                  <a:cubicBezTo>
                    <a:pt x="12" y="0"/>
                    <a:pt x="0" y="7227"/>
                    <a:pt x="4667" y="7227"/>
                  </a:cubicBezTo>
                  <a:cubicBezTo>
                    <a:pt x="9311" y="7227"/>
                    <a:pt x="9323" y="0"/>
                    <a:pt x="4667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" name="Google Shape;499;p8"/>
            <p:cNvSpPr/>
            <p:nvPr/>
          </p:nvSpPr>
          <p:spPr>
            <a:xfrm>
              <a:off x="8898745" y="3769475"/>
              <a:ext cx="88821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" name="Google Shape;500;p8"/>
            <p:cNvSpPr/>
            <p:nvPr/>
          </p:nvSpPr>
          <p:spPr>
            <a:xfrm>
              <a:off x="795168" y="112688"/>
              <a:ext cx="132709" cy="132876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1" name="Google Shape;501;p8"/>
            <p:cNvSpPr/>
            <p:nvPr/>
          </p:nvSpPr>
          <p:spPr>
            <a:xfrm>
              <a:off x="6252975" y="65263"/>
              <a:ext cx="227398" cy="227700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2" name="Google Shape;502;p8"/>
            <p:cNvSpPr/>
            <p:nvPr/>
          </p:nvSpPr>
          <p:spPr>
            <a:xfrm>
              <a:off x="135725" y="112688"/>
              <a:ext cx="132709" cy="132876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" name="Google Shape;503;p8"/>
            <p:cNvSpPr/>
            <p:nvPr/>
          </p:nvSpPr>
          <p:spPr>
            <a:xfrm>
              <a:off x="135725" y="601088"/>
              <a:ext cx="132709" cy="132876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4" name="Google Shape;504;p8"/>
            <p:cNvSpPr/>
            <p:nvPr/>
          </p:nvSpPr>
          <p:spPr>
            <a:xfrm>
              <a:off x="8673300" y="4718075"/>
              <a:ext cx="366171" cy="366672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05" name="Google Shape;505;p8"/>
          <p:cNvSpPr txBox="1">
            <a:spLocks noGrp="1"/>
          </p:cNvSpPr>
          <p:nvPr>
            <p:ph type="title"/>
          </p:nvPr>
        </p:nvSpPr>
        <p:spPr>
          <a:xfrm>
            <a:off x="2333367" y="2450705"/>
            <a:ext cx="7525200" cy="182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13866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36641108"/>
      </p:ext>
    </p:extLst>
  </p:cSld>
  <p:clrMapOvr>
    <a:masterClrMapping/>
  </p:clrMapOvr>
  <p:transition spd="slow">
    <p:push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6DA20C74-21E0-2AE3-572E-B1CE77AA7C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="" xmlns:a16="http://schemas.microsoft.com/office/drawing/2014/main" id="{DEE3437F-47B4-DDD0-B6AF-76B18145F2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="" xmlns:a16="http://schemas.microsoft.com/office/drawing/2014/main" id="{DA22FF0D-8199-5FCD-3830-51D681D5E6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="" xmlns:a16="http://schemas.microsoft.com/office/drawing/2014/main" id="{187EF345-731B-ABCD-1BCF-2521BCD490E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="" xmlns:a16="http://schemas.microsoft.com/office/drawing/2014/main" id="{416BF240-AFC9-E1C5-D089-48B961F98A1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="" xmlns:a16="http://schemas.microsoft.com/office/drawing/2014/main" id="{E279DF0B-5640-AC97-4F6C-57C02BD4B30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3FDF1F-172E-4811-A532-351752B64AEF}" type="datetimeFigureOut">
              <a:rPr lang="vi-VN" smtClean="0"/>
              <a:t>26/09/2023</a:t>
            </a:fld>
            <a:endParaRPr lang="vi-VN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="" xmlns:a16="http://schemas.microsoft.com/office/drawing/2014/main" id="{09C64307-DBD2-64D2-0AD7-4B18307438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="" xmlns:a16="http://schemas.microsoft.com/office/drawing/2014/main" id="{87C33DA4-EC8E-4F27-07B6-34BDC5FFDA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9A3DAC-8F55-4D3C-B73F-B5337F4C399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41220487"/>
      </p:ext>
    </p:extLst>
  </p:cSld>
  <p:clrMapOvr>
    <a:masterClrMapping/>
  </p:clrMapOvr>
  <p:transition spd="slow">
    <p:push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E1D7377E-4279-E4E7-EF7A-CB8BF3D4FF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="" xmlns:a16="http://schemas.microsoft.com/office/drawing/2014/main" id="{4ABC7C79-AA2A-65C8-4182-EABCA410425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3FDF1F-172E-4811-A532-351752B64AEF}" type="datetimeFigureOut">
              <a:rPr lang="vi-VN" smtClean="0"/>
              <a:t>26/09/2023</a:t>
            </a:fld>
            <a:endParaRPr lang="vi-VN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="" xmlns:a16="http://schemas.microsoft.com/office/drawing/2014/main" id="{AE6AA210-3010-9E17-0A32-F5099FFD38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="" xmlns:a16="http://schemas.microsoft.com/office/drawing/2014/main" id="{FFF4D4B8-4B4C-0FB0-7C5B-629AB45450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9A3DAC-8F55-4D3C-B73F-B5337F4C399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37768552"/>
      </p:ext>
    </p:extLst>
  </p:cSld>
  <p:clrMapOvr>
    <a:masterClrMapping/>
  </p:clrMapOvr>
  <p:transition spd="slow">
    <p:push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="" xmlns:a16="http://schemas.microsoft.com/office/drawing/2014/main" id="{225A665A-D655-1E49-26D5-6F4700B378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3FDF1F-172E-4811-A532-351752B64AEF}" type="datetimeFigureOut">
              <a:rPr lang="vi-VN" smtClean="0"/>
              <a:t>26/09/2023</a:t>
            </a:fld>
            <a:endParaRPr lang="vi-VN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="" xmlns:a16="http://schemas.microsoft.com/office/drawing/2014/main" id="{947F333A-02B2-ECF5-107F-1AD6D916B6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="" xmlns:a16="http://schemas.microsoft.com/office/drawing/2014/main" id="{6B21F1AF-8E2A-F62C-E3F1-830A9C6E0B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9A3DAC-8F55-4D3C-B73F-B5337F4C399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49650253"/>
      </p:ext>
    </p:extLst>
  </p:cSld>
  <p:clrMapOvr>
    <a:masterClrMapping/>
  </p:clrMapOvr>
  <p:transition spd="slow">
    <p:push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D59376AD-B756-41CA-BA05-D9312103A5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="" xmlns:a16="http://schemas.microsoft.com/office/drawing/2014/main" id="{A9C97356-C51D-0FA5-FAAB-2675BAC318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="" xmlns:a16="http://schemas.microsoft.com/office/drawing/2014/main" id="{36C96E64-5923-6358-392E-011AEE8AE8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="" xmlns:a16="http://schemas.microsoft.com/office/drawing/2014/main" id="{6117970F-DA0D-6999-0B9E-934F533C71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3FDF1F-172E-4811-A532-351752B64AEF}" type="datetimeFigureOut">
              <a:rPr lang="vi-VN" smtClean="0"/>
              <a:t>26/09/2023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="" xmlns:a16="http://schemas.microsoft.com/office/drawing/2014/main" id="{B4BDD986-BE58-B42E-3B73-7908F48902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="" xmlns:a16="http://schemas.microsoft.com/office/drawing/2014/main" id="{B0801E18-6DA8-F4BB-5AFA-188D6C58C7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9A3DAC-8F55-4D3C-B73F-B5337F4C399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4031441"/>
      </p:ext>
    </p:extLst>
  </p:cSld>
  <p:clrMapOvr>
    <a:masterClrMapping/>
  </p:clrMapOvr>
  <p:transition spd="slow">
    <p:push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EB49BCCE-56A0-B2B5-E660-548CE7C0E7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="" xmlns:a16="http://schemas.microsoft.com/office/drawing/2014/main" id="{1C077CE0-18AF-7187-B79A-39C9E69C29B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="" xmlns:a16="http://schemas.microsoft.com/office/drawing/2014/main" id="{D755298F-2B66-DAC1-64C6-D606E8515E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="" xmlns:a16="http://schemas.microsoft.com/office/drawing/2014/main" id="{402AEBD4-1295-2A61-A82E-9D67D163F98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3FDF1F-172E-4811-A532-351752B64AEF}" type="datetimeFigureOut">
              <a:rPr lang="vi-VN" smtClean="0"/>
              <a:t>26/09/2023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="" xmlns:a16="http://schemas.microsoft.com/office/drawing/2014/main" id="{D01B86BD-F1FB-1F8F-C93E-65554B1784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="" xmlns:a16="http://schemas.microsoft.com/office/drawing/2014/main" id="{7B9784E1-9B72-485F-36AB-D5E9556731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9A3DAC-8F55-4D3C-B73F-B5337F4C399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70659525"/>
      </p:ext>
    </p:extLst>
  </p:cSld>
  <p:clrMapOvr>
    <a:masterClrMapping/>
  </p:clrMapOvr>
  <p:transition spd="slow">
    <p:push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69CD1402-B7C4-7D1C-D557-8DADEC84B5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="" xmlns:a16="http://schemas.microsoft.com/office/drawing/2014/main" id="{E89CAA08-E19D-EF47-C258-AC23E8EC22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="" xmlns:a16="http://schemas.microsoft.com/office/drawing/2014/main" id="{E1233B72-DDD0-13DC-3A57-2ADF6579200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3FDF1F-172E-4811-A532-351752B64AEF}" type="datetimeFigureOut">
              <a:rPr lang="vi-VN" smtClean="0"/>
              <a:t>26/09/2023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="" xmlns:a16="http://schemas.microsoft.com/office/drawing/2014/main" id="{173E1D6B-A420-C074-3206-EAE5D62E8A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="" xmlns:a16="http://schemas.microsoft.com/office/drawing/2014/main" id="{A1571DE3-AB87-5970-7971-0454DAD91B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9A3DAC-8F55-4D3C-B73F-B5337F4C399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50791753"/>
      </p:ext>
    </p:extLst>
  </p:cSld>
  <p:clrMapOvr>
    <a:masterClrMapping/>
  </p:clrMapOvr>
  <p:transition spd="slow">
    <p:push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="" xmlns:a16="http://schemas.microsoft.com/office/drawing/2014/main" id="{4D7FFE6D-90BD-8767-F439-5C74E62FA15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="" xmlns:a16="http://schemas.microsoft.com/office/drawing/2014/main" id="{FCA02FAC-1F89-AB3A-8C3A-C3D33DCBCBC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="" xmlns:a16="http://schemas.microsoft.com/office/drawing/2014/main" id="{C8C98F6B-94A3-BA18-4BF4-3B5A0B89B88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3FDF1F-172E-4811-A532-351752B64AEF}" type="datetimeFigureOut">
              <a:rPr lang="vi-VN" smtClean="0"/>
              <a:t>26/09/2023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="" xmlns:a16="http://schemas.microsoft.com/office/drawing/2014/main" id="{916DB3CA-F937-C557-4723-C020AB524B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="" xmlns:a16="http://schemas.microsoft.com/office/drawing/2014/main" id="{A9354FCB-FCAE-F577-4308-7232E43DBE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9A3DAC-8F55-4D3C-B73F-B5337F4C399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11285117"/>
      </p:ext>
    </p:extLst>
  </p:cSld>
  <p:clrMapOvr>
    <a:masterClrMapping/>
  </p:clrMapOvr>
  <p:transition spd="slow">
    <p:push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title and description">
  <p:cSld name="Section title and description"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7" name="Google Shape;507;p9"/>
          <p:cNvGrpSpPr/>
          <p:nvPr/>
        </p:nvGrpSpPr>
        <p:grpSpPr>
          <a:xfrm>
            <a:off x="273933" y="33"/>
            <a:ext cx="11918267" cy="6858000"/>
            <a:chOff x="205450" y="25"/>
            <a:chExt cx="8938700" cy="5143500"/>
          </a:xfrm>
        </p:grpSpPr>
        <p:cxnSp>
          <p:nvCxnSpPr>
            <p:cNvPr id="508" name="Google Shape;508;p9"/>
            <p:cNvCxnSpPr/>
            <p:nvPr/>
          </p:nvCxnSpPr>
          <p:spPr>
            <a:xfrm>
              <a:off x="205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09" name="Google Shape;509;p9"/>
            <p:cNvCxnSpPr/>
            <p:nvPr/>
          </p:nvCxnSpPr>
          <p:spPr>
            <a:xfrm>
              <a:off x="424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10" name="Google Shape;510;p9"/>
            <p:cNvCxnSpPr/>
            <p:nvPr/>
          </p:nvCxnSpPr>
          <p:spPr>
            <a:xfrm>
              <a:off x="643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11" name="Google Shape;511;p9"/>
            <p:cNvCxnSpPr/>
            <p:nvPr/>
          </p:nvCxnSpPr>
          <p:spPr>
            <a:xfrm>
              <a:off x="862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12" name="Google Shape;512;p9"/>
            <p:cNvCxnSpPr/>
            <p:nvPr/>
          </p:nvCxnSpPr>
          <p:spPr>
            <a:xfrm>
              <a:off x="1080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13" name="Google Shape;513;p9"/>
            <p:cNvCxnSpPr/>
            <p:nvPr/>
          </p:nvCxnSpPr>
          <p:spPr>
            <a:xfrm>
              <a:off x="1299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14" name="Google Shape;514;p9"/>
            <p:cNvCxnSpPr/>
            <p:nvPr/>
          </p:nvCxnSpPr>
          <p:spPr>
            <a:xfrm>
              <a:off x="1518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15" name="Google Shape;515;p9"/>
            <p:cNvCxnSpPr/>
            <p:nvPr/>
          </p:nvCxnSpPr>
          <p:spPr>
            <a:xfrm>
              <a:off x="1737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16" name="Google Shape;516;p9"/>
            <p:cNvCxnSpPr/>
            <p:nvPr/>
          </p:nvCxnSpPr>
          <p:spPr>
            <a:xfrm>
              <a:off x="1956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17" name="Google Shape;517;p9"/>
            <p:cNvCxnSpPr/>
            <p:nvPr/>
          </p:nvCxnSpPr>
          <p:spPr>
            <a:xfrm>
              <a:off x="2175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18" name="Google Shape;518;p9"/>
            <p:cNvCxnSpPr/>
            <p:nvPr/>
          </p:nvCxnSpPr>
          <p:spPr>
            <a:xfrm>
              <a:off x="2394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19" name="Google Shape;519;p9"/>
            <p:cNvCxnSpPr/>
            <p:nvPr/>
          </p:nvCxnSpPr>
          <p:spPr>
            <a:xfrm>
              <a:off x="2613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20" name="Google Shape;520;p9"/>
            <p:cNvCxnSpPr/>
            <p:nvPr/>
          </p:nvCxnSpPr>
          <p:spPr>
            <a:xfrm>
              <a:off x="2831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21" name="Google Shape;521;p9"/>
            <p:cNvCxnSpPr/>
            <p:nvPr/>
          </p:nvCxnSpPr>
          <p:spPr>
            <a:xfrm>
              <a:off x="3050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22" name="Google Shape;522;p9"/>
            <p:cNvCxnSpPr/>
            <p:nvPr/>
          </p:nvCxnSpPr>
          <p:spPr>
            <a:xfrm>
              <a:off x="3269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23" name="Google Shape;523;p9"/>
            <p:cNvCxnSpPr/>
            <p:nvPr/>
          </p:nvCxnSpPr>
          <p:spPr>
            <a:xfrm>
              <a:off x="3488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24" name="Google Shape;524;p9"/>
            <p:cNvCxnSpPr/>
            <p:nvPr/>
          </p:nvCxnSpPr>
          <p:spPr>
            <a:xfrm>
              <a:off x="3707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25" name="Google Shape;525;p9"/>
            <p:cNvCxnSpPr/>
            <p:nvPr/>
          </p:nvCxnSpPr>
          <p:spPr>
            <a:xfrm>
              <a:off x="3926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26" name="Google Shape;526;p9"/>
            <p:cNvCxnSpPr/>
            <p:nvPr/>
          </p:nvCxnSpPr>
          <p:spPr>
            <a:xfrm>
              <a:off x="4145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27" name="Google Shape;527;p9"/>
            <p:cNvCxnSpPr/>
            <p:nvPr/>
          </p:nvCxnSpPr>
          <p:spPr>
            <a:xfrm>
              <a:off x="4364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28" name="Google Shape;528;p9"/>
            <p:cNvCxnSpPr/>
            <p:nvPr/>
          </p:nvCxnSpPr>
          <p:spPr>
            <a:xfrm>
              <a:off x="4582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29" name="Google Shape;529;p9"/>
            <p:cNvCxnSpPr/>
            <p:nvPr/>
          </p:nvCxnSpPr>
          <p:spPr>
            <a:xfrm rot="10800000">
              <a:off x="6863550" y="2061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0" name="Google Shape;530;p9"/>
            <p:cNvCxnSpPr/>
            <p:nvPr/>
          </p:nvCxnSpPr>
          <p:spPr>
            <a:xfrm rot="10800000">
              <a:off x="6863550" y="1842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1" name="Google Shape;531;p9"/>
            <p:cNvCxnSpPr/>
            <p:nvPr/>
          </p:nvCxnSpPr>
          <p:spPr>
            <a:xfrm rot="10800000">
              <a:off x="6863550" y="16237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2" name="Google Shape;532;p9"/>
            <p:cNvCxnSpPr/>
            <p:nvPr/>
          </p:nvCxnSpPr>
          <p:spPr>
            <a:xfrm rot="10800000">
              <a:off x="6863550" y="14048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3" name="Google Shape;533;p9"/>
            <p:cNvCxnSpPr/>
            <p:nvPr/>
          </p:nvCxnSpPr>
          <p:spPr>
            <a:xfrm rot="10800000">
              <a:off x="6863550" y="11859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4" name="Google Shape;534;p9"/>
            <p:cNvCxnSpPr/>
            <p:nvPr/>
          </p:nvCxnSpPr>
          <p:spPr>
            <a:xfrm rot="10800000">
              <a:off x="6863550" y="9671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5" name="Google Shape;535;p9"/>
            <p:cNvCxnSpPr/>
            <p:nvPr/>
          </p:nvCxnSpPr>
          <p:spPr>
            <a:xfrm rot="10800000">
              <a:off x="6863550" y="7482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6" name="Google Shape;536;p9"/>
            <p:cNvCxnSpPr/>
            <p:nvPr/>
          </p:nvCxnSpPr>
          <p:spPr>
            <a:xfrm rot="10800000">
              <a:off x="6863550" y="5293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7" name="Google Shape;537;p9"/>
            <p:cNvCxnSpPr/>
            <p:nvPr/>
          </p:nvCxnSpPr>
          <p:spPr>
            <a:xfrm rot="10800000">
              <a:off x="6863550" y="310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8" name="Google Shape;538;p9"/>
            <p:cNvCxnSpPr/>
            <p:nvPr/>
          </p:nvCxnSpPr>
          <p:spPr>
            <a:xfrm rot="10800000">
              <a:off x="6863550" y="91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9" name="Google Shape;539;p9"/>
            <p:cNvCxnSpPr/>
            <p:nvPr/>
          </p:nvCxnSpPr>
          <p:spPr>
            <a:xfrm rot="10800000">
              <a:off x="6863550" y="-127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0" name="Google Shape;540;p9"/>
            <p:cNvCxnSpPr/>
            <p:nvPr/>
          </p:nvCxnSpPr>
          <p:spPr>
            <a:xfrm rot="10800000">
              <a:off x="6863550" y="-346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1" name="Google Shape;541;p9"/>
            <p:cNvCxnSpPr/>
            <p:nvPr/>
          </p:nvCxnSpPr>
          <p:spPr>
            <a:xfrm rot="10800000">
              <a:off x="6863550" y="-5650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2" name="Google Shape;542;p9"/>
            <p:cNvCxnSpPr/>
            <p:nvPr/>
          </p:nvCxnSpPr>
          <p:spPr>
            <a:xfrm rot="10800000">
              <a:off x="6863550" y="-7838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3" name="Google Shape;543;p9"/>
            <p:cNvCxnSpPr/>
            <p:nvPr/>
          </p:nvCxnSpPr>
          <p:spPr>
            <a:xfrm rot="10800000">
              <a:off x="6863550" y="-10027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4" name="Google Shape;544;p9"/>
            <p:cNvCxnSpPr/>
            <p:nvPr/>
          </p:nvCxnSpPr>
          <p:spPr>
            <a:xfrm rot="10800000">
              <a:off x="6863550" y="-12216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5" name="Google Shape;545;p9"/>
            <p:cNvCxnSpPr/>
            <p:nvPr/>
          </p:nvCxnSpPr>
          <p:spPr>
            <a:xfrm rot="10800000">
              <a:off x="6863550" y="-14405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6" name="Google Shape;546;p9"/>
            <p:cNvCxnSpPr/>
            <p:nvPr/>
          </p:nvCxnSpPr>
          <p:spPr>
            <a:xfrm rot="10800000">
              <a:off x="6863550" y="-16593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7" name="Google Shape;547;p9"/>
            <p:cNvCxnSpPr/>
            <p:nvPr/>
          </p:nvCxnSpPr>
          <p:spPr>
            <a:xfrm rot="10800000">
              <a:off x="6863550" y="-1878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8" name="Google Shape;548;p9"/>
            <p:cNvCxnSpPr/>
            <p:nvPr/>
          </p:nvCxnSpPr>
          <p:spPr>
            <a:xfrm rot="10800000">
              <a:off x="6863550" y="-2097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9" name="Google Shape;549;p9"/>
            <p:cNvCxnSpPr/>
            <p:nvPr/>
          </p:nvCxnSpPr>
          <p:spPr>
            <a:xfrm rot="10800000">
              <a:off x="6863550" y="2267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0" name="Google Shape;550;p9"/>
            <p:cNvCxnSpPr/>
            <p:nvPr/>
          </p:nvCxnSpPr>
          <p:spPr>
            <a:xfrm rot="10800000">
              <a:off x="6863550" y="2473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1" name="Google Shape;551;p9"/>
            <p:cNvCxnSpPr/>
            <p:nvPr/>
          </p:nvCxnSpPr>
          <p:spPr>
            <a:xfrm rot="10800000">
              <a:off x="6863550" y="2679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552" name="Google Shape;552;p9"/>
          <p:cNvGrpSpPr/>
          <p:nvPr/>
        </p:nvGrpSpPr>
        <p:grpSpPr>
          <a:xfrm>
            <a:off x="-1607512" y="-2169798"/>
            <a:ext cx="15619879" cy="11480487"/>
            <a:chOff x="-1205634" y="-1627349"/>
            <a:chExt cx="11714909" cy="8610365"/>
          </a:xfrm>
        </p:grpSpPr>
        <p:sp>
          <p:nvSpPr>
            <p:cNvPr id="553" name="Google Shape;553;p9"/>
            <p:cNvSpPr/>
            <p:nvPr/>
          </p:nvSpPr>
          <p:spPr>
            <a:xfrm rot="-3619355">
              <a:off x="4179282" y="-2881356"/>
              <a:ext cx="1042786" cy="11157813"/>
            </a:xfrm>
            <a:prstGeom prst="rect">
              <a:avLst/>
            </a:pr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" name="Google Shape;554;p9"/>
            <p:cNvSpPr/>
            <p:nvPr/>
          </p:nvSpPr>
          <p:spPr>
            <a:xfrm rot="3702156">
              <a:off x="4075600" y="-2950029"/>
              <a:ext cx="1042932" cy="11157878"/>
            </a:xfrm>
            <a:prstGeom prst="rect">
              <a:avLst/>
            </a:pr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" name="Google Shape;555;p9"/>
            <p:cNvSpPr/>
            <p:nvPr/>
          </p:nvSpPr>
          <p:spPr>
            <a:xfrm rot="-3605616">
              <a:off x="3369247" y="-1829026"/>
              <a:ext cx="1042752" cy="11157884"/>
            </a:xfrm>
            <a:prstGeom prst="rect">
              <a:avLst/>
            </a:pr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" name="Google Shape;556;p9"/>
            <p:cNvSpPr/>
            <p:nvPr/>
          </p:nvSpPr>
          <p:spPr>
            <a:xfrm rot="-3619355">
              <a:off x="4882482" y="-3991306"/>
              <a:ext cx="1042786" cy="11157813"/>
            </a:xfrm>
            <a:prstGeom prst="rect">
              <a:avLst/>
            </a:prstGeom>
            <a:solidFill>
              <a:schemeClr val="accent4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" name="Google Shape;557;p9"/>
            <p:cNvSpPr/>
            <p:nvPr/>
          </p:nvSpPr>
          <p:spPr>
            <a:xfrm rot="3702156">
              <a:off x="3432450" y="-4102629"/>
              <a:ext cx="1042932" cy="11157878"/>
            </a:xfrm>
            <a:prstGeom prst="rect">
              <a:avLst/>
            </a:pr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" name="Google Shape;558;p9"/>
            <p:cNvSpPr/>
            <p:nvPr/>
          </p:nvSpPr>
          <p:spPr>
            <a:xfrm rot="3702156">
              <a:off x="4638075" y="-1829004"/>
              <a:ext cx="1042932" cy="11157878"/>
            </a:xfrm>
            <a:prstGeom prst="rect">
              <a:avLst/>
            </a:pr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59" name="Google Shape;559;p9"/>
          <p:cNvGrpSpPr/>
          <p:nvPr/>
        </p:nvGrpSpPr>
        <p:grpSpPr>
          <a:xfrm>
            <a:off x="61701" y="-15"/>
            <a:ext cx="11980900" cy="6763924"/>
            <a:chOff x="46275" y="-12"/>
            <a:chExt cx="8985675" cy="5072943"/>
          </a:xfrm>
        </p:grpSpPr>
        <p:sp>
          <p:nvSpPr>
            <p:cNvPr id="560" name="Google Shape;560;p9"/>
            <p:cNvSpPr/>
            <p:nvPr/>
          </p:nvSpPr>
          <p:spPr>
            <a:xfrm>
              <a:off x="89425" y="2468323"/>
              <a:ext cx="206661" cy="206911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" name="Google Shape;561;p9"/>
            <p:cNvSpPr/>
            <p:nvPr/>
          </p:nvSpPr>
          <p:spPr>
            <a:xfrm>
              <a:off x="8789949" y="2606750"/>
              <a:ext cx="242002" cy="242325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" name="Google Shape;562;p9"/>
            <p:cNvSpPr/>
            <p:nvPr/>
          </p:nvSpPr>
          <p:spPr>
            <a:xfrm>
              <a:off x="4439688" y="4865996"/>
              <a:ext cx="206661" cy="206934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" name="Google Shape;563;p9"/>
            <p:cNvSpPr/>
            <p:nvPr/>
          </p:nvSpPr>
          <p:spPr>
            <a:xfrm>
              <a:off x="4439688" y="53134"/>
              <a:ext cx="206661" cy="206934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64" name="Google Shape;564;p9"/>
            <p:cNvGrpSpPr/>
            <p:nvPr/>
          </p:nvGrpSpPr>
          <p:grpSpPr>
            <a:xfrm>
              <a:off x="46275" y="-12"/>
              <a:ext cx="8965650" cy="5007825"/>
              <a:chOff x="46275" y="-12"/>
              <a:chExt cx="8965650" cy="5007825"/>
            </a:xfrm>
          </p:grpSpPr>
          <p:sp>
            <p:nvSpPr>
              <p:cNvPr id="565" name="Google Shape;565;p9"/>
              <p:cNvSpPr/>
              <p:nvPr/>
            </p:nvSpPr>
            <p:spPr>
              <a:xfrm>
                <a:off x="8529100" y="67688"/>
                <a:ext cx="227400" cy="2274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6" name="Google Shape;566;p9"/>
              <p:cNvSpPr/>
              <p:nvPr/>
            </p:nvSpPr>
            <p:spPr>
              <a:xfrm>
                <a:off x="2515900" y="4890788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7" name="Google Shape;567;p9"/>
              <p:cNvSpPr/>
              <p:nvPr/>
            </p:nvSpPr>
            <p:spPr>
              <a:xfrm>
                <a:off x="748825" y="4905813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" name="Google Shape;568;p9"/>
              <p:cNvSpPr/>
              <p:nvPr/>
            </p:nvSpPr>
            <p:spPr>
              <a:xfrm>
                <a:off x="46275" y="4711063"/>
                <a:ext cx="227400" cy="2274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9" name="Google Shape;569;p9"/>
              <p:cNvSpPr/>
              <p:nvPr/>
            </p:nvSpPr>
            <p:spPr>
              <a:xfrm>
                <a:off x="5994675" y="-12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0" name="Google Shape;570;p9"/>
              <p:cNvSpPr/>
              <p:nvPr/>
            </p:nvSpPr>
            <p:spPr>
              <a:xfrm>
                <a:off x="8909925" y="1607888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571" name="Google Shape;571;p9"/>
          <p:cNvSpPr/>
          <p:nvPr/>
        </p:nvSpPr>
        <p:spPr>
          <a:xfrm>
            <a:off x="511700" y="466300"/>
            <a:ext cx="11168400" cy="5910400"/>
          </a:xfrm>
          <a:prstGeom prst="roundRect">
            <a:avLst>
              <a:gd name="adj" fmla="val 6898"/>
            </a:avLst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2" name="Google Shape;572;p9"/>
          <p:cNvSpPr txBox="1">
            <a:spLocks noGrp="1"/>
          </p:cNvSpPr>
          <p:nvPr>
            <p:ph type="title"/>
          </p:nvPr>
        </p:nvSpPr>
        <p:spPr>
          <a:xfrm>
            <a:off x="2306000" y="1593939"/>
            <a:ext cx="7580000" cy="115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573" name="Google Shape;573;p9"/>
          <p:cNvSpPr txBox="1">
            <a:spLocks noGrp="1"/>
          </p:cNvSpPr>
          <p:nvPr>
            <p:ph type="subTitle" idx="1"/>
          </p:nvPr>
        </p:nvSpPr>
        <p:spPr>
          <a:xfrm>
            <a:off x="2988600" y="3031564"/>
            <a:ext cx="6214800" cy="180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98842263"/>
      </p:ext>
    </p:extLst>
  </p:cSld>
  <p:clrMapOvr>
    <a:masterClrMapping/>
  </p:clrMapOvr>
  <p:transition spd="slow">
    <p:push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aption">
  <p:cSld name="Caption">
    <p:spTree>
      <p:nvGrpSpPr>
        <p:cNvPr id="1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p10"/>
          <p:cNvSpPr txBox="1">
            <a:spLocks noGrp="1"/>
          </p:cNvSpPr>
          <p:nvPr>
            <p:ph type="title"/>
          </p:nvPr>
        </p:nvSpPr>
        <p:spPr>
          <a:xfrm>
            <a:off x="2117200" y="2063517"/>
            <a:ext cx="7957600" cy="286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50000"/>
              </a:lnSpc>
              <a:spcBef>
                <a:spcPts val="40"/>
              </a:spcBef>
              <a:spcAft>
                <a:spcPts val="0"/>
              </a:spcAft>
              <a:buSzPts val="6000"/>
              <a:buNone/>
              <a:defRPr sz="10666"/>
            </a:lvl1pPr>
            <a:lvl2pPr lvl="1" algn="ctr" rtl="0">
              <a:spcBef>
                <a:spcPts val="40"/>
              </a:spcBef>
              <a:spcAft>
                <a:spcPts val="0"/>
              </a:spcAft>
              <a:buSzPts val="6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25853385"/>
      </p:ext>
    </p:extLst>
  </p:cSld>
  <p:clrMapOvr>
    <a:masterClrMapping/>
  </p:clrMapOvr>
  <p:transition spd="slow">
    <p:push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ig number">
  <p:cSld name="Big number">
    <p:spTree>
      <p:nvGrpSpPr>
        <p:cNvPr id="1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7" name="Google Shape;577;p11"/>
          <p:cNvGrpSpPr/>
          <p:nvPr/>
        </p:nvGrpSpPr>
        <p:grpSpPr>
          <a:xfrm>
            <a:off x="273933" y="33"/>
            <a:ext cx="11918267" cy="6858000"/>
            <a:chOff x="205450" y="25"/>
            <a:chExt cx="8938700" cy="5143500"/>
          </a:xfrm>
        </p:grpSpPr>
        <p:cxnSp>
          <p:nvCxnSpPr>
            <p:cNvPr id="578" name="Google Shape;578;p11"/>
            <p:cNvCxnSpPr/>
            <p:nvPr/>
          </p:nvCxnSpPr>
          <p:spPr>
            <a:xfrm>
              <a:off x="205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9" name="Google Shape;579;p11"/>
            <p:cNvCxnSpPr/>
            <p:nvPr/>
          </p:nvCxnSpPr>
          <p:spPr>
            <a:xfrm>
              <a:off x="424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0" name="Google Shape;580;p11"/>
            <p:cNvCxnSpPr/>
            <p:nvPr/>
          </p:nvCxnSpPr>
          <p:spPr>
            <a:xfrm>
              <a:off x="643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1" name="Google Shape;581;p11"/>
            <p:cNvCxnSpPr/>
            <p:nvPr/>
          </p:nvCxnSpPr>
          <p:spPr>
            <a:xfrm>
              <a:off x="862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2" name="Google Shape;582;p11"/>
            <p:cNvCxnSpPr/>
            <p:nvPr/>
          </p:nvCxnSpPr>
          <p:spPr>
            <a:xfrm>
              <a:off x="1080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3" name="Google Shape;583;p11"/>
            <p:cNvCxnSpPr/>
            <p:nvPr/>
          </p:nvCxnSpPr>
          <p:spPr>
            <a:xfrm>
              <a:off x="1299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4" name="Google Shape;584;p11"/>
            <p:cNvCxnSpPr/>
            <p:nvPr/>
          </p:nvCxnSpPr>
          <p:spPr>
            <a:xfrm>
              <a:off x="1518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5" name="Google Shape;585;p11"/>
            <p:cNvCxnSpPr/>
            <p:nvPr/>
          </p:nvCxnSpPr>
          <p:spPr>
            <a:xfrm>
              <a:off x="1737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6" name="Google Shape;586;p11"/>
            <p:cNvCxnSpPr/>
            <p:nvPr/>
          </p:nvCxnSpPr>
          <p:spPr>
            <a:xfrm>
              <a:off x="1956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7" name="Google Shape;587;p11"/>
            <p:cNvCxnSpPr/>
            <p:nvPr/>
          </p:nvCxnSpPr>
          <p:spPr>
            <a:xfrm>
              <a:off x="2175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8" name="Google Shape;588;p11"/>
            <p:cNvCxnSpPr/>
            <p:nvPr/>
          </p:nvCxnSpPr>
          <p:spPr>
            <a:xfrm>
              <a:off x="2394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9" name="Google Shape;589;p11"/>
            <p:cNvCxnSpPr/>
            <p:nvPr/>
          </p:nvCxnSpPr>
          <p:spPr>
            <a:xfrm>
              <a:off x="2613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0" name="Google Shape;590;p11"/>
            <p:cNvCxnSpPr/>
            <p:nvPr/>
          </p:nvCxnSpPr>
          <p:spPr>
            <a:xfrm>
              <a:off x="2831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1" name="Google Shape;591;p11"/>
            <p:cNvCxnSpPr/>
            <p:nvPr/>
          </p:nvCxnSpPr>
          <p:spPr>
            <a:xfrm>
              <a:off x="3050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2" name="Google Shape;592;p11"/>
            <p:cNvCxnSpPr/>
            <p:nvPr/>
          </p:nvCxnSpPr>
          <p:spPr>
            <a:xfrm>
              <a:off x="3269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3" name="Google Shape;593;p11"/>
            <p:cNvCxnSpPr/>
            <p:nvPr/>
          </p:nvCxnSpPr>
          <p:spPr>
            <a:xfrm>
              <a:off x="3488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4" name="Google Shape;594;p11"/>
            <p:cNvCxnSpPr/>
            <p:nvPr/>
          </p:nvCxnSpPr>
          <p:spPr>
            <a:xfrm>
              <a:off x="3707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5" name="Google Shape;595;p11"/>
            <p:cNvCxnSpPr/>
            <p:nvPr/>
          </p:nvCxnSpPr>
          <p:spPr>
            <a:xfrm>
              <a:off x="3926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6" name="Google Shape;596;p11"/>
            <p:cNvCxnSpPr/>
            <p:nvPr/>
          </p:nvCxnSpPr>
          <p:spPr>
            <a:xfrm>
              <a:off x="4145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7" name="Google Shape;597;p11"/>
            <p:cNvCxnSpPr/>
            <p:nvPr/>
          </p:nvCxnSpPr>
          <p:spPr>
            <a:xfrm>
              <a:off x="4364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8" name="Google Shape;598;p11"/>
            <p:cNvCxnSpPr/>
            <p:nvPr/>
          </p:nvCxnSpPr>
          <p:spPr>
            <a:xfrm>
              <a:off x="4582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9" name="Google Shape;599;p11"/>
            <p:cNvCxnSpPr/>
            <p:nvPr/>
          </p:nvCxnSpPr>
          <p:spPr>
            <a:xfrm rot="10800000">
              <a:off x="6863550" y="2061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0" name="Google Shape;600;p11"/>
            <p:cNvCxnSpPr/>
            <p:nvPr/>
          </p:nvCxnSpPr>
          <p:spPr>
            <a:xfrm rot="10800000">
              <a:off x="6863550" y="1842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1" name="Google Shape;601;p11"/>
            <p:cNvCxnSpPr/>
            <p:nvPr/>
          </p:nvCxnSpPr>
          <p:spPr>
            <a:xfrm rot="10800000">
              <a:off x="6863550" y="16237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2" name="Google Shape;602;p11"/>
            <p:cNvCxnSpPr/>
            <p:nvPr/>
          </p:nvCxnSpPr>
          <p:spPr>
            <a:xfrm rot="10800000">
              <a:off x="6863550" y="14048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3" name="Google Shape;603;p11"/>
            <p:cNvCxnSpPr/>
            <p:nvPr/>
          </p:nvCxnSpPr>
          <p:spPr>
            <a:xfrm rot="10800000">
              <a:off x="6863550" y="11859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4" name="Google Shape;604;p11"/>
            <p:cNvCxnSpPr/>
            <p:nvPr/>
          </p:nvCxnSpPr>
          <p:spPr>
            <a:xfrm rot="10800000">
              <a:off x="6863550" y="9671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5" name="Google Shape;605;p11"/>
            <p:cNvCxnSpPr/>
            <p:nvPr/>
          </p:nvCxnSpPr>
          <p:spPr>
            <a:xfrm rot="10800000">
              <a:off x="6863550" y="7482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6" name="Google Shape;606;p11"/>
            <p:cNvCxnSpPr/>
            <p:nvPr/>
          </p:nvCxnSpPr>
          <p:spPr>
            <a:xfrm rot="10800000">
              <a:off x="6863550" y="5293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7" name="Google Shape;607;p11"/>
            <p:cNvCxnSpPr/>
            <p:nvPr/>
          </p:nvCxnSpPr>
          <p:spPr>
            <a:xfrm rot="10800000">
              <a:off x="6863550" y="310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8" name="Google Shape;608;p11"/>
            <p:cNvCxnSpPr/>
            <p:nvPr/>
          </p:nvCxnSpPr>
          <p:spPr>
            <a:xfrm rot="10800000">
              <a:off x="6863550" y="91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9" name="Google Shape;609;p11"/>
            <p:cNvCxnSpPr/>
            <p:nvPr/>
          </p:nvCxnSpPr>
          <p:spPr>
            <a:xfrm rot="10800000">
              <a:off x="6863550" y="-127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0" name="Google Shape;610;p11"/>
            <p:cNvCxnSpPr/>
            <p:nvPr/>
          </p:nvCxnSpPr>
          <p:spPr>
            <a:xfrm rot="10800000">
              <a:off x="6863550" y="-346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1" name="Google Shape;611;p11"/>
            <p:cNvCxnSpPr/>
            <p:nvPr/>
          </p:nvCxnSpPr>
          <p:spPr>
            <a:xfrm rot="10800000">
              <a:off x="6863550" y="-5650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2" name="Google Shape;612;p11"/>
            <p:cNvCxnSpPr/>
            <p:nvPr/>
          </p:nvCxnSpPr>
          <p:spPr>
            <a:xfrm rot="10800000">
              <a:off x="6863550" y="-7838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3" name="Google Shape;613;p11"/>
            <p:cNvCxnSpPr/>
            <p:nvPr/>
          </p:nvCxnSpPr>
          <p:spPr>
            <a:xfrm rot="10800000">
              <a:off x="6863550" y="-10027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4" name="Google Shape;614;p11"/>
            <p:cNvCxnSpPr/>
            <p:nvPr/>
          </p:nvCxnSpPr>
          <p:spPr>
            <a:xfrm rot="10800000">
              <a:off x="6863550" y="-12216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5" name="Google Shape;615;p11"/>
            <p:cNvCxnSpPr/>
            <p:nvPr/>
          </p:nvCxnSpPr>
          <p:spPr>
            <a:xfrm rot="10800000">
              <a:off x="6863550" y="-14405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6" name="Google Shape;616;p11"/>
            <p:cNvCxnSpPr/>
            <p:nvPr/>
          </p:nvCxnSpPr>
          <p:spPr>
            <a:xfrm rot="10800000">
              <a:off x="6863550" y="-16593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7" name="Google Shape;617;p11"/>
            <p:cNvCxnSpPr/>
            <p:nvPr/>
          </p:nvCxnSpPr>
          <p:spPr>
            <a:xfrm rot="10800000">
              <a:off x="6863550" y="-1878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8" name="Google Shape;618;p11"/>
            <p:cNvCxnSpPr/>
            <p:nvPr/>
          </p:nvCxnSpPr>
          <p:spPr>
            <a:xfrm rot="10800000">
              <a:off x="6863550" y="-2097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9" name="Google Shape;619;p11"/>
            <p:cNvCxnSpPr/>
            <p:nvPr/>
          </p:nvCxnSpPr>
          <p:spPr>
            <a:xfrm rot="10800000">
              <a:off x="6863550" y="2267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0" name="Google Shape;620;p11"/>
            <p:cNvCxnSpPr/>
            <p:nvPr/>
          </p:nvCxnSpPr>
          <p:spPr>
            <a:xfrm rot="10800000">
              <a:off x="6863550" y="2473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1" name="Google Shape;621;p11"/>
            <p:cNvCxnSpPr/>
            <p:nvPr/>
          </p:nvCxnSpPr>
          <p:spPr>
            <a:xfrm rot="10800000">
              <a:off x="6863550" y="2679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622" name="Google Shape;622;p11"/>
          <p:cNvGrpSpPr/>
          <p:nvPr/>
        </p:nvGrpSpPr>
        <p:grpSpPr>
          <a:xfrm>
            <a:off x="33" y="-14417"/>
            <a:ext cx="12191920" cy="6886840"/>
            <a:chOff x="1888" y="-21775"/>
            <a:chExt cx="9142112" cy="5165130"/>
          </a:xfrm>
        </p:grpSpPr>
        <p:sp>
          <p:nvSpPr>
            <p:cNvPr id="623" name="Google Shape;623;p11"/>
            <p:cNvSpPr/>
            <p:nvPr/>
          </p:nvSpPr>
          <p:spPr>
            <a:xfrm>
              <a:off x="1888" y="-21775"/>
              <a:ext cx="9142112" cy="4126192"/>
            </a:xfrm>
            <a:custGeom>
              <a:avLst/>
              <a:gdLst/>
              <a:ahLst/>
              <a:cxnLst/>
              <a:rect l="l" t="t" r="r" b="b"/>
              <a:pathLst>
                <a:path w="285691" h="136482" extrusionOk="0">
                  <a:moveTo>
                    <a:pt x="243793" y="0"/>
                  </a:moveTo>
                  <a:cubicBezTo>
                    <a:pt x="241674" y="10406"/>
                    <a:pt x="234911" y="20550"/>
                    <a:pt x="220504" y="26241"/>
                  </a:cubicBezTo>
                  <a:cubicBezTo>
                    <a:pt x="201454" y="33766"/>
                    <a:pt x="174951" y="31266"/>
                    <a:pt x="155353" y="38291"/>
                  </a:cubicBezTo>
                  <a:cubicBezTo>
                    <a:pt x="123075" y="49875"/>
                    <a:pt x="125933" y="80046"/>
                    <a:pt x="97144" y="94500"/>
                  </a:cubicBezTo>
                  <a:cubicBezTo>
                    <a:pt x="80106" y="103060"/>
                    <a:pt x="56115" y="104061"/>
                    <a:pt x="34052" y="106156"/>
                  </a:cubicBezTo>
                  <a:cubicBezTo>
                    <a:pt x="22503" y="107263"/>
                    <a:pt x="10299" y="109121"/>
                    <a:pt x="1" y="112383"/>
                  </a:cubicBezTo>
                  <a:lnTo>
                    <a:pt x="1" y="136481"/>
                  </a:lnTo>
                  <a:cubicBezTo>
                    <a:pt x="2596" y="134802"/>
                    <a:pt x="5537" y="133314"/>
                    <a:pt x="8895" y="132028"/>
                  </a:cubicBezTo>
                  <a:cubicBezTo>
                    <a:pt x="20129" y="127743"/>
                    <a:pt x="33145" y="126895"/>
                    <a:pt x="46668" y="126895"/>
                  </a:cubicBezTo>
                  <a:cubicBezTo>
                    <a:pt x="55517" y="126895"/>
                    <a:pt x="64584" y="127258"/>
                    <a:pt x="73511" y="127258"/>
                  </a:cubicBezTo>
                  <a:cubicBezTo>
                    <a:pt x="77965" y="127258"/>
                    <a:pt x="82385" y="127167"/>
                    <a:pt x="86726" y="126897"/>
                  </a:cubicBezTo>
                  <a:cubicBezTo>
                    <a:pt x="117349" y="124992"/>
                    <a:pt x="145590" y="112955"/>
                    <a:pt x="158342" y="96357"/>
                  </a:cubicBezTo>
                  <a:cubicBezTo>
                    <a:pt x="170129" y="81022"/>
                    <a:pt x="171260" y="60996"/>
                    <a:pt x="195215" y="51887"/>
                  </a:cubicBezTo>
                  <a:cubicBezTo>
                    <a:pt x="214242" y="44660"/>
                    <a:pt x="240888" y="47601"/>
                    <a:pt x="259354" y="39874"/>
                  </a:cubicBezTo>
                  <a:cubicBezTo>
                    <a:pt x="275690" y="33028"/>
                    <a:pt x="280357" y="20229"/>
                    <a:pt x="285691" y="8787"/>
                  </a:cubicBezTo>
                  <a:lnTo>
                    <a:pt x="285691" y="0"/>
                  </a:lnTo>
                  <a:close/>
                </a:path>
              </a:pathLst>
            </a:custGeom>
            <a:solidFill>
              <a:schemeClr val="accent4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4" name="Google Shape;624;p11"/>
            <p:cNvSpPr/>
            <p:nvPr/>
          </p:nvSpPr>
          <p:spPr>
            <a:xfrm>
              <a:off x="6299808" y="3098373"/>
              <a:ext cx="2844192" cy="2044982"/>
            </a:xfrm>
            <a:custGeom>
              <a:avLst/>
              <a:gdLst/>
              <a:ahLst/>
              <a:cxnLst/>
              <a:rect l="l" t="t" r="r" b="b"/>
              <a:pathLst>
                <a:path w="88881" h="64247" extrusionOk="0">
                  <a:moveTo>
                    <a:pt x="88881" y="0"/>
                  </a:moveTo>
                  <a:cubicBezTo>
                    <a:pt x="85285" y="179"/>
                    <a:pt x="81678" y="298"/>
                    <a:pt x="78130" y="667"/>
                  </a:cubicBezTo>
                  <a:cubicBezTo>
                    <a:pt x="61663" y="2358"/>
                    <a:pt x="47162" y="9608"/>
                    <a:pt x="41625" y="18943"/>
                  </a:cubicBezTo>
                  <a:cubicBezTo>
                    <a:pt x="38791" y="23717"/>
                    <a:pt x="38196" y="28849"/>
                    <a:pt x="36315" y="33778"/>
                  </a:cubicBezTo>
                  <a:cubicBezTo>
                    <a:pt x="31588" y="46232"/>
                    <a:pt x="17991" y="57257"/>
                    <a:pt x="1" y="64246"/>
                  </a:cubicBezTo>
                  <a:lnTo>
                    <a:pt x="49364" y="64246"/>
                  </a:lnTo>
                  <a:cubicBezTo>
                    <a:pt x="49733" y="63949"/>
                    <a:pt x="50090" y="63639"/>
                    <a:pt x="50436" y="63329"/>
                  </a:cubicBezTo>
                  <a:cubicBezTo>
                    <a:pt x="60997" y="53769"/>
                    <a:pt x="59306" y="39874"/>
                    <a:pt x="74058" y="32504"/>
                  </a:cubicBezTo>
                  <a:cubicBezTo>
                    <a:pt x="78380" y="30349"/>
                    <a:pt x="83476" y="29087"/>
                    <a:pt x="88881" y="28170"/>
                  </a:cubicBezTo>
                  <a:lnTo>
                    <a:pt x="88881" y="0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5" name="Google Shape;625;p11"/>
            <p:cNvSpPr/>
            <p:nvPr/>
          </p:nvSpPr>
          <p:spPr>
            <a:xfrm>
              <a:off x="1466464" y="2257794"/>
              <a:ext cx="7677536" cy="2885549"/>
            </a:xfrm>
            <a:custGeom>
              <a:avLst/>
              <a:gdLst/>
              <a:ahLst/>
              <a:cxnLst/>
              <a:rect l="l" t="t" r="r" b="b"/>
              <a:pathLst>
                <a:path w="239923" h="90655" extrusionOk="0">
                  <a:moveTo>
                    <a:pt x="239923" y="0"/>
                  </a:moveTo>
                  <a:cubicBezTo>
                    <a:pt x="224147" y="2489"/>
                    <a:pt x="206347" y="2393"/>
                    <a:pt x="192560" y="7632"/>
                  </a:cubicBezTo>
                  <a:cubicBezTo>
                    <a:pt x="168605" y="16740"/>
                    <a:pt x="167473" y="36767"/>
                    <a:pt x="155686" y="52114"/>
                  </a:cubicBezTo>
                  <a:cubicBezTo>
                    <a:pt x="142935" y="68699"/>
                    <a:pt x="114693" y="80748"/>
                    <a:pt x="84070" y="82653"/>
                  </a:cubicBezTo>
                  <a:cubicBezTo>
                    <a:pt x="79761" y="82920"/>
                    <a:pt x="75374" y="83009"/>
                    <a:pt x="70953" y="83009"/>
                  </a:cubicBezTo>
                  <a:cubicBezTo>
                    <a:pt x="61994" y="83009"/>
                    <a:pt x="52893" y="82643"/>
                    <a:pt x="44012" y="82643"/>
                  </a:cubicBezTo>
                  <a:cubicBezTo>
                    <a:pt x="30488" y="82643"/>
                    <a:pt x="17473" y="83493"/>
                    <a:pt x="6239" y="87785"/>
                  </a:cubicBezTo>
                  <a:cubicBezTo>
                    <a:pt x="3977" y="88642"/>
                    <a:pt x="1905" y="89606"/>
                    <a:pt x="0" y="90654"/>
                  </a:cubicBezTo>
                  <a:lnTo>
                    <a:pt x="151043" y="90654"/>
                  </a:lnTo>
                  <a:cubicBezTo>
                    <a:pt x="169033" y="83665"/>
                    <a:pt x="182630" y="72640"/>
                    <a:pt x="187357" y="60186"/>
                  </a:cubicBezTo>
                  <a:cubicBezTo>
                    <a:pt x="189238" y="55257"/>
                    <a:pt x="189833" y="50125"/>
                    <a:pt x="192667" y="45351"/>
                  </a:cubicBezTo>
                  <a:cubicBezTo>
                    <a:pt x="198204" y="36016"/>
                    <a:pt x="212705" y="28766"/>
                    <a:pt x="229172" y="27075"/>
                  </a:cubicBezTo>
                  <a:cubicBezTo>
                    <a:pt x="232720" y="26706"/>
                    <a:pt x="236327" y="26587"/>
                    <a:pt x="239923" y="26408"/>
                  </a:cubicBezTo>
                  <a:lnTo>
                    <a:pt x="239923" y="0"/>
                  </a:ln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6" name="Google Shape;626;p11"/>
            <p:cNvSpPr/>
            <p:nvPr/>
          </p:nvSpPr>
          <p:spPr>
            <a:xfrm>
              <a:off x="1888" y="39626"/>
              <a:ext cx="9142112" cy="5103686"/>
            </a:xfrm>
            <a:custGeom>
              <a:avLst/>
              <a:gdLst/>
              <a:ahLst/>
              <a:cxnLst/>
              <a:rect l="l" t="t" r="r" b="b"/>
              <a:pathLst>
                <a:path w="285691" h="160342" extrusionOk="0">
                  <a:moveTo>
                    <a:pt x="285691" y="0"/>
                  </a:moveTo>
                  <a:cubicBezTo>
                    <a:pt x="280357" y="11442"/>
                    <a:pt x="275690" y="24241"/>
                    <a:pt x="259354" y="31087"/>
                  </a:cubicBezTo>
                  <a:cubicBezTo>
                    <a:pt x="240888" y="38814"/>
                    <a:pt x="214242" y="35873"/>
                    <a:pt x="195215" y="43101"/>
                  </a:cubicBezTo>
                  <a:cubicBezTo>
                    <a:pt x="171260" y="52209"/>
                    <a:pt x="170129" y="72247"/>
                    <a:pt x="158342" y="87582"/>
                  </a:cubicBezTo>
                  <a:cubicBezTo>
                    <a:pt x="145590" y="104180"/>
                    <a:pt x="117337" y="116217"/>
                    <a:pt x="86726" y="118122"/>
                  </a:cubicBezTo>
                  <a:cubicBezTo>
                    <a:pt x="82385" y="118392"/>
                    <a:pt x="77965" y="118483"/>
                    <a:pt x="73511" y="118483"/>
                  </a:cubicBezTo>
                  <a:cubicBezTo>
                    <a:pt x="64584" y="118483"/>
                    <a:pt x="55517" y="118120"/>
                    <a:pt x="46668" y="118120"/>
                  </a:cubicBezTo>
                  <a:cubicBezTo>
                    <a:pt x="33145" y="118120"/>
                    <a:pt x="20129" y="118968"/>
                    <a:pt x="8895" y="123253"/>
                  </a:cubicBezTo>
                  <a:cubicBezTo>
                    <a:pt x="5537" y="124539"/>
                    <a:pt x="2596" y="126039"/>
                    <a:pt x="1" y="127706"/>
                  </a:cubicBezTo>
                  <a:lnTo>
                    <a:pt x="1" y="160341"/>
                  </a:lnTo>
                  <a:lnTo>
                    <a:pt x="4525" y="160341"/>
                  </a:lnTo>
                  <a:cubicBezTo>
                    <a:pt x="8537" y="151864"/>
                    <a:pt x="15360" y="144292"/>
                    <a:pt x="27683" y="139589"/>
                  </a:cubicBezTo>
                  <a:cubicBezTo>
                    <a:pt x="38917" y="135303"/>
                    <a:pt x="51933" y="134455"/>
                    <a:pt x="65456" y="134455"/>
                  </a:cubicBezTo>
                  <a:cubicBezTo>
                    <a:pt x="74305" y="134455"/>
                    <a:pt x="83372" y="134818"/>
                    <a:pt x="92299" y="134818"/>
                  </a:cubicBezTo>
                  <a:cubicBezTo>
                    <a:pt x="96753" y="134818"/>
                    <a:pt x="101173" y="134728"/>
                    <a:pt x="105514" y="134457"/>
                  </a:cubicBezTo>
                  <a:cubicBezTo>
                    <a:pt x="136125" y="132552"/>
                    <a:pt x="164378" y="120503"/>
                    <a:pt x="177118" y="103918"/>
                  </a:cubicBezTo>
                  <a:cubicBezTo>
                    <a:pt x="188917" y="88582"/>
                    <a:pt x="190036" y="68544"/>
                    <a:pt x="214003" y="59436"/>
                  </a:cubicBezTo>
                  <a:cubicBezTo>
                    <a:pt x="233030" y="52209"/>
                    <a:pt x="259676" y="55150"/>
                    <a:pt x="278131" y="47423"/>
                  </a:cubicBezTo>
                  <a:cubicBezTo>
                    <a:pt x="281000" y="46220"/>
                    <a:pt x="283476" y="44827"/>
                    <a:pt x="285691" y="43303"/>
                  </a:cubicBezTo>
                  <a:lnTo>
                    <a:pt x="285691" y="0"/>
                  </a:ln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7" name="Google Shape;627;p11"/>
            <p:cNvSpPr/>
            <p:nvPr/>
          </p:nvSpPr>
          <p:spPr>
            <a:xfrm>
              <a:off x="146656" y="1417948"/>
              <a:ext cx="8997344" cy="3725383"/>
            </a:xfrm>
            <a:custGeom>
              <a:avLst/>
              <a:gdLst/>
              <a:ahLst/>
              <a:cxnLst/>
              <a:rect l="l" t="t" r="r" b="b"/>
              <a:pathLst>
                <a:path w="281167" h="117040" extrusionOk="0">
                  <a:moveTo>
                    <a:pt x="281167" y="1"/>
                  </a:moveTo>
                  <a:cubicBezTo>
                    <a:pt x="278952" y="1525"/>
                    <a:pt x="276476" y="2918"/>
                    <a:pt x="273618" y="4121"/>
                  </a:cubicBezTo>
                  <a:cubicBezTo>
                    <a:pt x="255152" y="11848"/>
                    <a:pt x="228506" y="8907"/>
                    <a:pt x="209479" y="16134"/>
                  </a:cubicBezTo>
                  <a:cubicBezTo>
                    <a:pt x="185524" y="25242"/>
                    <a:pt x="184393" y="45280"/>
                    <a:pt x="172606" y="60616"/>
                  </a:cubicBezTo>
                  <a:cubicBezTo>
                    <a:pt x="159854" y="77213"/>
                    <a:pt x="131613" y="89250"/>
                    <a:pt x="100990" y="91155"/>
                  </a:cubicBezTo>
                  <a:cubicBezTo>
                    <a:pt x="96649" y="91426"/>
                    <a:pt x="92229" y="91516"/>
                    <a:pt x="87775" y="91516"/>
                  </a:cubicBezTo>
                  <a:cubicBezTo>
                    <a:pt x="78848" y="91516"/>
                    <a:pt x="69781" y="91153"/>
                    <a:pt x="60932" y="91153"/>
                  </a:cubicBezTo>
                  <a:cubicBezTo>
                    <a:pt x="47409" y="91153"/>
                    <a:pt x="34393" y="92001"/>
                    <a:pt x="23159" y="96287"/>
                  </a:cubicBezTo>
                  <a:cubicBezTo>
                    <a:pt x="10836" y="100990"/>
                    <a:pt x="4013" y="108562"/>
                    <a:pt x="1" y="117039"/>
                  </a:cubicBezTo>
                  <a:lnTo>
                    <a:pt x="41244" y="117039"/>
                  </a:lnTo>
                  <a:cubicBezTo>
                    <a:pt x="43161" y="115991"/>
                    <a:pt x="45221" y="115027"/>
                    <a:pt x="47483" y="114170"/>
                  </a:cubicBezTo>
                  <a:cubicBezTo>
                    <a:pt x="58717" y="109878"/>
                    <a:pt x="71732" y="109028"/>
                    <a:pt x="85256" y="109028"/>
                  </a:cubicBezTo>
                  <a:cubicBezTo>
                    <a:pt x="94137" y="109028"/>
                    <a:pt x="103238" y="109394"/>
                    <a:pt x="112197" y="109394"/>
                  </a:cubicBezTo>
                  <a:cubicBezTo>
                    <a:pt x="116618" y="109394"/>
                    <a:pt x="121005" y="109305"/>
                    <a:pt x="125314" y="109038"/>
                  </a:cubicBezTo>
                  <a:cubicBezTo>
                    <a:pt x="155937" y="107133"/>
                    <a:pt x="184179" y="95084"/>
                    <a:pt x="196930" y="78499"/>
                  </a:cubicBezTo>
                  <a:cubicBezTo>
                    <a:pt x="208717" y="63152"/>
                    <a:pt x="209849" y="43125"/>
                    <a:pt x="233804" y="34017"/>
                  </a:cubicBezTo>
                  <a:cubicBezTo>
                    <a:pt x="247603" y="28778"/>
                    <a:pt x="265391" y="28874"/>
                    <a:pt x="281167" y="26385"/>
                  </a:cubicBezTo>
                  <a:lnTo>
                    <a:pt x="281167" y="1"/>
                  </a:ln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8" name="Google Shape;628;p11"/>
            <p:cNvSpPr/>
            <p:nvPr/>
          </p:nvSpPr>
          <p:spPr>
            <a:xfrm>
              <a:off x="2966464" y="3806218"/>
              <a:ext cx="152032" cy="146545"/>
            </a:xfrm>
            <a:custGeom>
              <a:avLst/>
              <a:gdLst/>
              <a:ahLst/>
              <a:cxnLst/>
              <a:rect l="l" t="t" r="r" b="b"/>
              <a:pathLst>
                <a:path w="4751" h="4604" extrusionOk="0">
                  <a:moveTo>
                    <a:pt x="2418" y="1"/>
                  </a:moveTo>
                  <a:cubicBezTo>
                    <a:pt x="1227" y="1"/>
                    <a:pt x="0" y="1034"/>
                    <a:pt x="0" y="2301"/>
                  </a:cubicBezTo>
                  <a:cubicBezTo>
                    <a:pt x="0" y="3574"/>
                    <a:pt x="1230" y="4604"/>
                    <a:pt x="2419" y="4604"/>
                  </a:cubicBezTo>
                  <a:cubicBezTo>
                    <a:pt x="2953" y="4604"/>
                    <a:pt x="3479" y="4396"/>
                    <a:pt x="3882" y="3908"/>
                  </a:cubicBezTo>
                  <a:cubicBezTo>
                    <a:pt x="3905" y="3884"/>
                    <a:pt x="3929" y="3849"/>
                    <a:pt x="3953" y="3825"/>
                  </a:cubicBezTo>
                  <a:cubicBezTo>
                    <a:pt x="4751" y="2860"/>
                    <a:pt x="4751" y="1753"/>
                    <a:pt x="3953" y="789"/>
                  </a:cubicBezTo>
                  <a:cubicBezTo>
                    <a:pt x="3929" y="765"/>
                    <a:pt x="3905" y="729"/>
                    <a:pt x="3882" y="694"/>
                  </a:cubicBezTo>
                  <a:cubicBezTo>
                    <a:pt x="3477" y="208"/>
                    <a:pt x="2951" y="1"/>
                    <a:pt x="2418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9" name="Google Shape;629;p11"/>
            <p:cNvSpPr/>
            <p:nvPr/>
          </p:nvSpPr>
          <p:spPr>
            <a:xfrm>
              <a:off x="1466479" y="3370685"/>
              <a:ext cx="198912" cy="196327"/>
            </a:xfrm>
            <a:custGeom>
              <a:avLst/>
              <a:gdLst/>
              <a:ahLst/>
              <a:cxnLst/>
              <a:rect l="l" t="t" r="r" b="b"/>
              <a:pathLst>
                <a:path w="6216" h="6168" extrusionOk="0">
                  <a:moveTo>
                    <a:pt x="3210" y="1"/>
                  </a:moveTo>
                  <a:cubicBezTo>
                    <a:pt x="3041" y="1"/>
                    <a:pt x="2872" y="20"/>
                    <a:pt x="2703" y="60"/>
                  </a:cubicBezTo>
                  <a:cubicBezTo>
                    <a:pt x="2286" y="71"/>
                    <a:pt x="1905" y="202"/>
                    <a:pt x="1560" y="417"/>
                  </a:cubicBezTo>
                  <a:cubicBezTo>
                    <a:pt x="1334" y="571"/>
                    <a:pt x="1120" y="726"/>
                    <a:pt x="917" y="917"/>
                  </a:cubicBezTo>
                  <a:cubicBezTo>
                    <a:pt x="762" y="1119"/>
                    <a:pt x="596" y="1333"/>
                    <a:pt x="441" y="1536"/>
                  </a:cubicBezTo>
                  <a:cubicBezTo>
                    <a:pt x="108" y="2048"/>
                    <a:pt x="72" y="2524"/>
                    <a:pt x="24" y="3108"/>
                  </a:cubicBezTo>
                  <a:cubicBezTo>
                    <a:pt x="12" y="3143"/>
                    <a:pt x="12" y="3167"/>
                    <a:pt x="12" y="3203"/>
                  </a:cubicBezTo>
                  <a:cubicBezTo>
                    <a:pt x="0" y="3608"/>
                    <a:pt x="84" y="3989"/>
                    <a:pt x="262" y="4346"/>
                  </a:cubicBezTo>
                  <a:cubicBezTo>
                    <a:pt x="381" y="4715"/>
                    <a:pt x="596" y="5036"/>
                    <a:pt x="882" y="5298"/>
                  </a:cubicBezTo>
                  <a:cubicBezTo>
                    <a:pt x="1084" y="5453"/>
                    <a:pt x="1286" y="5608"/>
                    <a:pt x="1477" y="5763"/>
                  </a:cubicBezTo>
                  <a:cubicBezTo>
                    <a:pt x="1941" y="6025"/>
                    <a:pt x="2441" y="6167"/>
                    <a:pt x="2977" y="6167"/>
                  </a:cubicBezTo>
                  <a:cubicBezTo>
                    <a:pt x="3013" y="6167"/>
                    <a:pt x="3037" y="6155"/>
                    <a:pt x="3072" y="6155"/>
                  </a:cubicBezTo>
                  <a:lnTo>
                    <a:pt x="3096" y="6155"/>
                  </a:lnTo>
                  <a:cubicBezTo>
                    <a:pt x="3122" y="6156"/>
                    <a:pt x="3148" y="6157"/>
                    <a:pt x="3174" y="6157"/>
                  </a:cubicBezTo>
                  <a:cubicBezTo>
                    <a:pt x="3562" y="6157"/>
                    <a:pt x="3929" y="6072"/>
                    <a:pt x="4275" y="5894"/>
                  </a:cubicBezTo>
                  <a:cubicBezTo>
                    <a:pt x="4656" y="5763"/>
                    <a:pt x="4989" y="5560"/>
                    <a:pt x="5263" y="5251"/>
                  </a:cubicBezTo>
                  <a:cubicBezTo>
                    <a:pt x="5442" y="5060"/>
                    <a:pt x="5608" y="4846"/>
                    <a:pt x="5751" y="4620"/>
                  </a:cubicBezTo>
                  <a:cubicBezTo>
                    <a:pt x="5858" y="4370"/>
                    <a:pt x="5965" y="4131"/>
                    <a:pt x="6061" y="3881"/>
                  </a:cubicBezTo>
                  <a:cubicBezTo>
                    <a:pt x="6192" y="3477"/>
                    <a:pt x="6216" y="3072"/>
                    <a:pt x="6120" y="2667"/>
                  </a:cubicBezTo>
                  <a:cubicBezTo>
                    <a:pt x="6120" y="2381"/>
                    <a:pt x="6049" y="2131"/>
                    <a:pt x="5906" y="1893"/>
                  </a:cubicBezTo>
                  <a:cubicBezTo>
                    <a:pt x="5787" y="1512"/>
                    <a:pt x="5573" y="1179"/>
                    <a:pt x="5275" y="905"/>
                  </a:cubicBezTo>
                  <a:cubicBezTo>
                    <a:pt x="5073" y="738"/>
                    <a:pt x="4858" y="583"/>
                    <a:pt x="4656" y="417"/>
                  </a:cubicBezTo>
                  <a:cubicBezTo>
                    <a:pt x="4406" y="321"/>
                    <a:pt x="4168" y="214"/>
                    <a:pt x="3918" y="107"/>
                  </a:cubicBezTo>
                  <a:cubicBezTo>
                    <a:pt x="3682" y="38"/>
                    <a:pt x="3446" y="1"/>
                    <a:pt x="3210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0" name="Google Shape;630;p11"/>
            <p:cNvSpPr/>
            <p:nvPr/>
          </p:nvSpPr>
          <p:spPr>
            <a:xfrm>
              <a:off x="1070501" y="4837740"/>
              <a:ext cx="198906" cy="153396"/>
            </a:xfrm>
            <a:custGeom>
              <a:avLst/>
              <a:gdLst/>
              <a:ahLst/>
              <a:cxnLst/>
              <a:rect l="l" t="t" r="r" b="b"/>
              <a:pathLst>
                <a:path w="9323" h="7228" extrusionOk="0">
                  <a:moveTo>
                    <a:pt x="4667" y="0"/>
                  </a:moveTo>
                  <a:cubicBezTo>
                    <a:pt x="12" y="0"/>
                    <a:pt x="0" y="7227"/>
                    <a:pt x="4667" y="7227"/>
                  </a:cubicBezTo>
                  <a:cubicBezTo>
                    <a:pt x="9311" y="7227"/>
                    <a:pt x="9323" y="0"/>
                    <a:pt x="4667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1" name="Google Shape;631;p11"/>
            <p:cNvSpPr/>
            <p:nvPr/>
          </p:nvSpPr>
          <p:spPr>
            <a:xfrm>
              <a:off x="6951328" y="3699713"/>
              <a:ext cx="152064" cy="146545"/>
            </a:xfrm>
            <a:custGeom>
              <a:avLst/>
              <a:gdLst/>
              <a:ahLst/>
              <a:cxnLst/>
              <a:rect l="l" t="t" r="r" b="b"/>
              <a:pathLst>
                <a:path w="4752" h="4604" extrusionOk="0">
                  <a:moveTo>
                    <a:pt x="2419" y="1"/>
                  </a:moveTo>
                  <a:cubicBezTo>
                    <a:pt x="1228" y="1"/>
                    <a:pt x="1" y="1035"/>
                    <a:pt x="1" y="2301"/>
                  </a:cubicBezTo>
                  <a:cubicBezTo>
                    <a:pt x="1" y="3574"/>
                    <a:pt x="1230" y="4604"/>
                    <a:pt x="2419" y="4604"/>
                  </a:cubicBezTo>
                  <a:cubicBezTo>
                    <a:pt x="2953" y="4604"/>
                    <a:pt x="3480" y="4396"/>
                    <a:pt x="3882" y="3909"/>
                  </a:cubicBezTo>
                  <a:cubicBezTo>
                    <a:pt x="3906" y="3873"/>
                    <a:pt x="3930" y="3849"/>
                    <a:pt x="3953" y="3813"/>
                  </a:cubicBezTo>
                  <a:cubicBezTo>
                    <a:pt x="4751" y="2861"/>
                    <a:pt x="4751" y="1754"/>
                    <a:pt x="3953" y="789"/>
                  </a:cubicBezTo>
                  <a:cubicBezTo>
                    <a:pt x="3930" y="753"/>
                    <a:pt x="3906" y="730"/>
                    <a:pt x="3882" y="694"/>
                  </a:cubicBezTo>
                  <a:cubicBezTo>
                    <a:pt x="3477" y="208"/>
                    <a:pt x="2951" y="1"/>
                    <a:pt x="2419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2" name="Google Shape;632;p11"/>
            <p:cNvSpPr/>
            <p:nvPr/>
          </p:nvSpPr>
          <p:spPr>
            <a:xfrm>
              <a:off x="5194144" y="3113810"/>
              <a:ext cx="198912" cy="196423"/>
            </a:xfrm>
            <a:custGeom>
              <a:avLst/>
              <a:gdLst/>
              <a:ahLst/>
              <a:cxnLst/>
              <a:rect l="l" t="t" r="r" b="b"/>
              <a:pathLst>
                <a:path w="6216" h="6171" extrusionOk="0">
                  <a:moveTo>
                    <a:pt x="3232" y="0"/>
                  </a:moveTo>
                  <a:cubicBezTo>
                    <a:pt x="3055" y="0"/>
                    <a:pt x="2879" y="22"/>
                    <a:pt x="2704" y="63"/>
                  </a:cubicBezTo>
                  <a:cubicBezTo>
                    <a:pt x="2299" y="75"/>
                    <a:pt x="1918" y="194"/>
                    <a:pt x="1561" y="420"/>
                  </a:cubicBezTo>
                  <a:cubicBezTo>
                    <a:pt x="1334" y="563"/>
                    <a:pt x="1120" y="730"/>
                    <a:pt x="918" y="908"/>
                  </a:cubicBezTo>
                  <a:cubicBezTo>
                    <a:pt x="763" y="1123"/>
                    <a:pt x="608" y="1325"/>
                    <a:pt x="441" y="1539"/>
                  </a:cubicBezTo>
                  <a:cubicBezTo>
                    <a:pt x="120" y="2039"/>
                    <a:pt x="72" y="2527"/>
                    <a:pt x="25" y="3111"/>
                  </a:cubicBezTo>
                  <a:cubicBezTo>
                    <a:pt x="25" y="3147"/>
                    <a:pt x="13" y="3170"/>
                    <a:pt x="13" y="3206"/>
                  </a:cubicBezTo>
                  <a:cubicBezTo>
                    <a:pt x="1" y="3611"/>
                    <a:pt x="84" y="3992"/>
                    <a:pt x="275" y="4349"/>
                  </a:cubicBezTo>
                  <a:cubicBezTo>
                    <a:pt x="394" y="4718"/>
                    <a:pt x="596" y="5028"/>
                    <a:pt x="882" y="5302"/>
                  </a:cubicBezTo>
                  <a:cubicBezTo>
                    <a:pt x="1084" y="5456"/>
                    <a:pt x="1287" y="5611"/>
                    <a:pt x="1477" y="5766"/>
                  </a:cubicBezTo>
                  <a:cubicBezTo>
                    <a:pt x="1942" y="6028"/>
                    <a:pt x="2442" y="6159"/>
                    <a:pt x="2977" y="6171"/>
                  </a:cubicBezTo>
                  <a:cubicBezTo>
                    <a:pt x="3013" y="6159"/>
                    <a:pt x="3037" y="6159"/>
                    <a:pt x="3073" y="6159"/>
                  </a:cubicBezTo>
                  <a:lnTo>
                    <a:pt x="3097" y="6159"/>
                  </a:lnTo>
                  <a:cubicBezTo>
                    <a:pt x="3122" y="6160"/>
                    <a:pt x="3148" y="6160"/>
                    <a:pt x="3174" y="6160"/>
                  </a:cubicBezTo>
                  <a:cubicBezTo>
                    <a:pt x="3563" y="6160"/>
                    <a:pt x="3940" y="6076"/>
                    <a:pt x="4275" y="5897"/>
                  </a:cubicBezTo>
                  <a:cubicBezTo>
                    <a:pt x="4656" y="5766"/>
                    <a:pt x="4990" y="5552"/>
                    <a:pt x="5263" y="5254"/>
                  </a:cubicBezTo>
                  <a:cubicBezTo>
                    <a:pt x="5454" y="5052"/>
                    <a:pt x="5609" y="4837"/>
                    <a:pt x="5764" y="4623"/>
                  </a:cubicBezTo>
                  <a:cubicBezTo>
                    <a:pt x="5859" y="4373"/>
                    <a:pt x="5966" y="4135"/>
                    <a:pt x="6073" y="3885"/>
                  </a:cubicBezTo>
                  <a:cubicBezTo>
                    <a:pt x="6192" y="3480"/>
                    <a:pt x="6216" y="3075"/>
                    <a:pt x="6121" y="2658"/>
                  </a:cubicBezTo>
                  <a:cubicBezTo>
                    <a:pt x="6121" y="2385"/>
                    <a:pt x="6049" y="2123"/>
                    <a:pt x="5918" y="1885"/>
                  </a:cubicBezTo>
                  <a:cubicBezTo>
                    <a:pt x="5787" y="1504"/>
                    <a:pt x="5573" y="1182"/>
                    <a:pt x="5275" y="896"/>
                  </a:cubicBezTo>
                  <a:cubicBezTo>
                    <a:pt x="5073" y="742"/>
                    <a:pt x="4871" y="587"/>
                    <a:pt x="4656" y="420"/>
                  </a:cubicBezTo>
                  <a:cubicBezTo>
                    <a:pt x="4418" y="325"/>
                    <a:pt x="4168" y="218"/>
                    <a:pt x="3930" y="110"/>
                  </a:cubicBezTo>
                  <a:cubicBezTo>
                    <a:pt x="3694" y="36"/>
                    <a:pt x="3462" y="0"/>
                    <a:pt x="3232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3" name="Google Shape;633;p11"/>
            <p:cNvSpPr/>
            <p:nvPr/>
          </p:nvSpPr>
          <p:spPr>
            <a:xfrm>
              <a:off x="8691145" y="1128850"/>
              <a:ext cx="88800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34" name="Google Shape;634;p11"/>
          <p:cNvGrpSpPr/>
          <p:nvPr/>
        </p:nvGrpSpPr>
        <p:grpSpPr>
          <a:xfrm>
            <a:off x="180967" y="87018"/>
            <a:ext cx="11966755" cy="6692645"/>
            <a:chOff x="135725" y="65263"/>
            <a:chExt cx="8975066" cy="5019484"/>
          </a:xfrm>
        </p:grpSpPr>
        <p:sp>
          <p:nvSpPr>
            <p:cNvPr id="635" name="Google Shape;635;p11"/>
            <p:cNvSpPr/>
            <p:nvPr/>
          </p:nvSpPr>
          <p:spPr>
            <a:xfrm>
              <a:off x="8600354" y="115167"/>
              <a:ext cx="298406" cy="230067"/>
            </a:xfrm>
            <a:custGeom>
              <a:avLst/>
              <a:gdLst/>
              <a:ahLst/>
              <a:cxnLst/>
              <a:rect l="l" t="t" r="r" b="b"/>
              <a:pathLst>
                <a:path w="9323" h="7228" extrusionOk="0">
                  <a:moveTo>
                    <a:pt x="4667" y="0"/>
                  </a:moveTo>
                  <a:cubicBezTo>
                    <a:pt x="12" y="0"/>
                    <a:pt x="0" y="7227"/>
                    <a:pt x="4667" y="7227"/>
                  </a:cubicBezTo>
                  <a:cubicBezTo>
                    <a:pt x="9311" y="7227"/>
                    <a:pt x="9323" y="0"/>
                    <a:pt x="4667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6" name="Google Shape;636;p11"/>
            <p:cNvSpPr/>
            <p:nvPr/>
          </p:nvSpPr>
          <p:spPr>
            <a:xfrm>
              <a:off x="246145" y="4197725"/>
              <a:ext cx="88821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7" name="Google Shape;637;p11"/>
            <p:cNvSpPr/>
            <p:nvPr/>
          </p:nvSpPr>
          <p:spPr>
            <a:xfrm>
              <a:off x="6054120" y="4949125"/>
              <a:ext cx="88821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8" name="Google Shape;638;p11"/>
            <p:cNvSpPr/>
            <p:nvPr/>
          </p:nvSpPr>
          <p:spPr>
            <a:xfrm>
              <a:off x="9021970" y="448500"/>
              <a:ext cx="88821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9" name="Google Shape;639;p11"/>
            <p:cNvSpPr/>
            <p:nvPr/>
          </p:nvSpPr>
          <p:spPr>
            <a:xfrm>
              <a:off x="8898745" y="688925"/>
              <a:ext cx="88821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0" name="Google Shape;640;p11"/>
            <p:cNvSpPr/>
            <p:nvPr/>
          </p:nvSpPr>
          <p:spPr>
            <a:xfrm>
              <a:off x="395554" y="4848692"/>
              <a:ext cx="298406" cy="230067"/>
            </a:xfrm>
            <a:custGeom>
              <a:avLst/>
              <a:gdLst/>
              <a:ahLst/>
              <a:cxnLst/>
              <a:rect l="l" t="t" r="r" b="b"/>
              <a:pathLst>
                <a:path w="9323" h="7228" extrusionOk="0">
                  <a:moveTo>
                    <a:pt x="4667" y="0"/>
                  </a:moveTo>
                  <a:cubicBezTo>
                    <a:pt x="12" y="0"/>
                    <a:pt x="0" y="7227"/>
                    <a:pt x="4667" y="7227"/>
                  </a:cubicBezTo>
                  <a:cubicBezTo>
                    <a:pt x="9311" y="7227"/>
                    <a:pt x="9323" y="0"/>
                    <a:pt x="4667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1" name="Google Shape;641;p11"/>
            <p:cNvSpPr/>
            <p:nvPr/>
          </p:nvSpPr>
          <p:spPr>
            <a:xfrm>
              <a:off x="8898745" y="3769475"/>
              <a:ext cx="88821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2" name="Google Shape;642;p11"/>
            <p:cNvSpPr/>
            <p:nvPr/>
          </p:nvSpPr>
          <p:spPr>
            <a:xfrm>
              <a:off x="795168" y="112688"/>
              <a:ext cx="132709" cy="132876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3" name="Google Shape;643;p11"/>
            <p:cNvSpPr/>
            <p:nvPr/>
          </p:nvSpPr>
          <p:spPr>
            <a:xfrm>
              <a:off x="6252975" y="65263"/>
              <a:ext cx="227398" cy="227700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4" name="Google Shape;644;p11"/>
            <p:cNvSpPr/>
            <p:nvPr/>
          </p:nvSpPr>
          <p:spPr>
            <a:xfrm>
              <a:off x="135725" y="112688"/>
              <a:ext cx="132709" cy="132876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5" name="Google Shape;645;p11"/>
            <p:cNvSpPr/>
            <p:nvPr/>
          </p:nvSpPr>
          <p:spPr>
            <a:xfrm>
              <a:off x="135725" y="601088"/>
              <a:ext cx="132709" cy="132876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6" name="Google Shape;646;p11"/>
            <p:cNvSpPr/>
            <p:nvPr/>
          </p:nvSpPr>
          <p:spPr>
            <a:xfrm>
              <a:off x="8673300" y="4718075"/>
              <a:ext cx="366171" cy="366672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47" name="Google Shape;647;p11"/>
          <p:cNvSpPr txBox="1">
            <a:spLocks noGrp="1"/>
          </p:cNvSpPr>
          <p:nvPr>
            <p:ph type="title" hasCustomPrompt="1"/>
          </p:nvPr>
        </p:nvSpPr>
        <p:spPr>
          <a:xfrm>
            <a:off x="1712000" y="1961917"/>
            <a:ext cx="8768000" cy="164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8666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648" name="Google Shape;648;p11"/>
          <p:cNvSpPr txBox="1">
            <a:spLocks noGrp="1"/>
          </p:cNvSpPr>
          <p:nvPr>
            <p:ph type="subTitle" idx="1"/>
          </p:nvPr>
        </p:nvSpPr>
        <p:spPr>
          <a:xfrm>
            <a:off x="2739400" y="4571867"/>
            <a:ext cx="67132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04715458"/>
      </p:ext>
    </p:extLst>
  </p:cSld>
  <p:clrMapOvr>
    <a:masterClrMapping/>
  </p:clrMapOvr>
  <p:transition spd="slow">
    <p:push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2.jpe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2.jpe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29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2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2.jpeg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3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Jomhuria"/>
              <a:buNone/>
              <a:defRPr sz="6000">
                <a:solidFill>
                  <a:schemeClr val="dk1"/>
                </a:solidFill>
                <a:latin typeface="Jomhuria"/>
                <a:ea typeface="Jomhuria"/>
                <a:cs typeface="Jomhuria"/>
                <a:sym typeface="Jomhuri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Bebas Neue"/>
              <a:buNone/>
              <a:defRPr sz="6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Bebas Neue"/>
              <a:buNone/>
              <a:defRPr sz="6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Bebas Neue"/>
              <a:buNone/>
              <a:defRPr sz="6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Bebas Neue"/>
              <a:buNone/>
              <a:defRPr sz="6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Bebas Neue"/>
              <a:buNone/>
              <a:defRPr sz="6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Bebas Neue"/>
              <a:buNone/>
              <a:defRPr sz="6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Bebas Neue"/>
              <a:buNone/>
              <a:defRPr sz="6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Bebas Neue"/>
              <a:buNone/>
              <a:defRPr sz="6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●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○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■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●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○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■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●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○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Comfortaa"/>
              <a:buChar char="■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5379478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78" r:id="rId17"/>
    <p:sldLayoutId id="2147483679" r:id="rId18"/>
    <p:sldLayoutId id="2147483680" r:id="rId19"/>
    <p:sldLayoutId id="2147483682" r:id="rId20"/>
    <p:sldLayoutId id="2147483683" r:id="rId21"/>
  </p:sldLayoutIdLst>
  <p:transition spd="slow">
    <p:push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030"/>
          <a:stretch/>
        </p:blipFill>
        <p:spPr>
          <a:xfrm>
            <a:off x="15894" y="-52723"/>
            <a:ext cx="12174936" cy="6910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9686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</p:sldLayoutIdLst>
  <p:transition spd="slow">
    <p:push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030"/>
          <a:stretch/>
        </p:blipFill>
        <p:spPr>
          <a:xfrm>
            <a:off x="15894" y="-52723"/>
            <a:ext cx="12174936" cy="6910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2883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</p:sldLayoutIdLst>
  <p:transition spd="slow">
    <p:push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030"/>
          <a:stretch/>
        </p:blipFill>
        <p:spPr>
          <a:xfrm>
            <a:off x="15894" y="-52723"/>
            <a:ext cx="12174936" cy="6910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7399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</p:sldLayoutIdLst>
  <p:transition spd="slow">
    <p:push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7885622B-EB8E-9812-CCBB-E096637310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F16729AF-F2F9-A31E-35E3-84C3E86D12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FF012DA-3493-C9F3-69E7-2EABB0249E4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F9426F-EE49-4157-8E9B-9B7107E7AAE1}" type="datetimeFigureOut">
              <a:rPr lang="en-US" smtClean="0"/>
              <a:t>9/26/2023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52AED97-88F3-A634-4998-221FB56B312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12389898-FCA4-A32B-7AE6-3BB4289C26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FB6BA9-6E60-4CB4-8815-91D4A21A02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4343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</p:sldLayoutIdLst>
  <p:transition spd="slow">
    <p:push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62306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</p:sldLayoutIdLst>
  <p:transition spd="slow">
    <p:push/>
  </p:transition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929774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</p:sldLayoutIdLst>
  <p:transition spd="slow">
    <p:push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5" Type="http://schemas.openxmlformats.org/officeDocument/2006/relationships/image" Target="../media/image4.gif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png"/><Relationship Id="rId18" Type="http://schemas.openxmlformats.org/officeDocument/2006/relationships/image" Target="../media/image40.png"/><Relationship Id="rId3" Type="http://schemas.openxmlformats.org/officeDocument/2006/relationships/image" Target="../media/image26.png"/><Relationship Id="rId7" Type="http://schemas.openxmlformats.org/officeDocument/2006/relationships/image" Target="../media/image29.png"/><Relationship Id="rId12" Type="http://schemas.openxmlformats.org/officeDocument/2006/relationships/image" Target="../media/image34.png"/><Relationship Id="rId17" Type="http://schemas.openxmlformats.org/officeDocument/2006/relationships/image" Target="../media/image39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3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5" Type="http://schemas.openxmlformats.org/officeDocument/2006/relationships/image" Target="../media/image37.png"/><Relationship Id="rId10" Type="http://schemas.openxmlformats.org/officeDocument/2006/relationships/image" Target="../media/image32.png"/><Relationship Id="rId4" Type="http://schemas.microsoft.com/office/2007/relationships/hdphoto" Target="../media/hdphoto6.wdp"/><Relationship Id="rId9" Type="http://schemas.openxmlformats.org/officeDocument/2006/relationships/image" Target="../media/image31.png"/><Relationship Id="rId1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4.xml"/><Relationship Id="rId6" Type="http://schemas.microsoft.com/office/2007/relationships/hdphoto" Target="../media/hdphoto5.wdp"/><Relationship Id="rId5" Type="http://schemas.openxmlformats.org/officeDocument/2006/relationships/image" Target="../media/image20.png"/><Relationship Id="rId4" Type="http://schemas.microsoft.com/office/2007/relationships/hdphoto" Target="../media/hdphoto4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5.png"/><Relationship Id="rId5" Type="http://schemas.openxmlformats.org/officeDocument/2006/relationships/image" Target="../media/image21.png"/><Relationship Id="rId4" Type="http://schemas.openxmlformats.org/officeDocument/2006/relationships/image" Target="../media/image45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0.png"/><Relationship Id="rId5" Type="http://schemas.openxmlformats.org/officeDocument/2006/relationships/image" Target="../media/image9.gif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6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2.png"/><Relationship Id="rId4" Type="http://schemas.microsoft.com/office/2007/relationships/hdphoto" Target="../media/hdphoto2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66.png"/><Relationship Id="rId5" Type="http://schemas.openxmlformats.org/officeDocument/2006/relationships/image" Target="../media/image65.gif"/><Relationship Id="rId4" Type="http://schemas.openxmlformats.org/officeDocument/2006/relationships/image" Target="../media/image64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5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5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3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14.png"/><Relationship Id="rId7" Type="http://schemas.openxmlformats.org/officeDocument/2006/relationships/image" Target="../media/image7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1.xml"/><Relationship Id="rId6" Type="http://schemas.microsoft.com/office/2007/relationships/hdphoto" Target="../media/hdphoto7.wdp"/><Relationship Id="rId5" Type="http://schemas.openxmlformats.org/officeDocument/2006/relationships/image" Target="../media/image69.png"/><Relationship Id="rId4" Type="http://schemas.microsoft.com/office/2007/relationships/hdphoto" Target="../media/hdphoto2.wdp"/><Relationship Id="rId9" Type="http://schemas.openxmlformats.org/officeDocument/2006/relationships/image" Target="../media/image73.sv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56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14.png"/><Relationship Id="rId7" Type="http://schemas.openxmlformats.org/officeDocument/2006/relationships/image" Target="../media/image7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1.xml"/><Relationship Id="rId6" Type="http://schemas.microsoft.com/office/2007/relationships/hdphoto" Target="../media/hdphoto7.wdp"/><Relationship Id="rId5" Type="http://schemas.openxmlformats.org/officeDocument/2006/relationships/image" Target="../media/image69.png"/><Relationship Id="rId4" Type="http://schemas.microsoft.com/office/2007/relationships/hdphoto" Target="../media/hdphoto2.wdp"/><Relationship Id="rId9" Type="http://schemas.openxmlformats.org/officeDocument/2006/relationships/image" Target="../media/image73.sv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56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audio" Target="../media/audio1.wav"/><Relationship Id="rId7" Type="http://schemas.microsoft.com/office/2007/relationships/hdphoto" Target="../media/hdphoto7.wdp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69.png"/><Relationship Id="rId5" Type="http://schemas.microsoft.com/office/2007/relationships/hdphoto" Target="../media/hdphoto2.wdp"/><Relationship Id="rId10" Type="http://schemas.openxmlformats.org/officeDocument/2006/relationships/image" Target="../media/image73.svg"/><Relationship Id="rId4" Type="http://schemas.openxmlformats.org/officeDocument/2006/relationships/image" Target="../media/image14.png"/><Relationship Id="rId9" Type="http://schemas.openxmlformats.org/officeDocument/2006/relationships/image" Target="../media/image7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1.xml"/><Relationship Id="rId7" Type="http://schemas.openxmlformats.org/officeDocument/2006/relationships/image" Target="../media/image76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75.gif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microsoft.com/office/2007/relationships/hdphoto" Target="../media/hdphoto1.wdp"/><Relationship Id="rId7" Type="http://schemas.openxmlformats.org/officeDocument/2006/relationships/image" Target="../media/image7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8.png"/><Relationship Id="rId9" Type="http://schemas.openxmlformats.org/officeDocument/2006/relationships/image" Target="../media/image8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5.png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4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8.png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8.xml"/><Relationship Id="rId6" Type="http://schemas.microsoft.com/office/2007/relationships/hdphoto" Target="../media/hdphoto5.wdp"/><Relationship Id="rId5" Type="http://schemas.openxmlformats.org/officeDocument/2006/relationships/image" Target="../media/image20.png"/><Relationship Id="rId4" Type="http://schemas.microsoft.com/office/2007/relationships/hdphoto" Target="../media/hdphoto4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A tree branch with pink flowers&#10;&#10;Description automatically generated with low confidence">
            <a:extLst>
              <a:ext uri="{FF2B5EF4-FFF2-40B4-BE49-F238E27FC236}">
                <a16:creationId xmlns="" xmlns:a16="http://schemas.microsoft.com/office/drawing/2014/main" id="{C42285CF-68B6-1619-5A55-1CDD6A8489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" y="-114300"/>
            <a:ext cx="4152900" cy="3752850"/>
          </a:xfrm>
          <a:prstGeom prst="rect">
            <a:avLst/>
          </a:prstGeom>
        </p:spPr>
      </p:pic>
      <p:pic>
        <p:nvPicPr>
          <p:cNvPr id="21" name="Picture 20" descr="A tree branch with pink flowers&#10;&#10;Description automatically generated with low confidence">
            <a:extLst>
              <a:ext uri="{FF2B5EF4-FFF2-40B4-BE49-F238E27FC236}">
                <a16:creationId xmlns="" xmlns:a16="http://schemas.microsoft.com/office/drawing/2014/main" id="{3240CB4B-724D-4BFA-D288-4794A0D81D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220075" y="-190500"/>
            <a:ext cx="3971925" cy="3752850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="" xmlns:a16="http://schemas.microsoft.com/office/drawing/2014/main" id="{1EDE5CED-A351-0BA3-A534-20C1BD0A5B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1763" y="0"/>
            <a:ext cx="3186112" cy="2419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>
            <a:extLst>
              <a:ext uri="{FF2B5EF4-FFF2-40B4-BE49-F238E27FC236}">
                <a16:creationId xmlns="" xmlns:a16="http://schemas.microsoft.com/office/drawing/2014/main" id="{795214A9-F1A0-98E9-4AE0-E77E69D517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" y="2867090"/>
            <a:ext cx="3457575" cy="2419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>
            <a:extLst>
              <a:ext uri="{FF2B5EF4-FFF2-40B4-BE49-F238E27FC236}">
                <a16:creationId xmlns="" xmlns:a16="http://schemas.microsoft.com/office/drawing/2014/main" id="{F0A207E1-F20D-9437-F226-0CBED83FDF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0488" y="2733740"/>
            <a:ext cx="3852862" cy="2419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>
            <a:extLst>
              <a:ext uri="{FF2B5EF4-FFF2-40B4-BE49-F238E27FC236}">
                <a16:creationId xmlns="" xmlns:a16="http://schemas.microsoft.com/office/drawing/2014/main" id="{C2037317-5B43-61E6-FC5A-28785BDE53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9225" y="4200557"/>
            <a:ext cx="3186112" cy="2419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>
            <a:extLst>
              <a:ext uri="{FF2B5EF4-FFF2-40B4-BE49-F238E27FC236}">
                <a16:creationId xmlns="" xmlns:a16="http://schemas.microsoft.com/office/drawing/2014/main" id="{496F0BFC-677D-BB20-10BE-2223805F28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8575" y="5324507"/>
            <a:ext cx="3186112" cy="2419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>
            <a:extLst>
              <a:ext uri="{FF2B5EF4-FFF2-40B4-BE49-F238E27FC236}">
                <a16:creationId xmlns="" xmlns:a16="http://schemas.microsoft.com/office/drawing/2014/main" id="{F3C2E39A-9A18-BBED-CD0E-1B44F68E99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4248182"/>
            <a:ext cx="3186112" cy="2419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D70F32B6-E995-E5FD-2235-E606C9EAB71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8727" y="2082034"/>
            <a:ext cx="10894496" cy="301778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FCDD297F-7A27-B8C9-B5BE-F9E0B503E4A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19594" y="758492"/>
            <a:ext cx="7267062" cy="1816765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="" xmlns:a16="http://schemas.microsoft.com/office/drawing/2014/main" id="{93467190-A27A-DCBC-E8AA-A5D161F418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71525" y="1857407"/>
            <a:ext cx="3186112" cy="2419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05332135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181" objId="28"/>
        <p14:stopEvt time="22987" objId="28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ưu đồ: Dữ liệu được Lưu 27">
            <a:extLst>
              <a:ext uri="{FF2B5EF4-FFF2-40B4-BE49-F238E27FC236}">
                <a16:creationId xmlns="" xmlns:a16="http://schemas.microsoft.com/office/drawing/2014/main" id="{E5A0485B-BD26-7BEA-6EA7-361A9BC801E8}"/>
              </a:ext>
            </a:extLst>
          </p:cNvPr>
          <p:cNvSpPr/>
          <p:nvPr/>
        </p:nvSpPr>
        <p:spPr>
          <a:xfrm>
            <a:off x="200025" y="2028169"/>
            <a:ext cx="6581553" cy="2733040"/>
          </a:xfrm>
          <a:prstGeom prst="roundRect">
            <a:avLst/>
          </a:prstGeom>
          <a:solidFill>
            <a:srgbClr val="002060"/>
          </a:solidFill>
          <a:ln w="762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7" name="TextBox 10">
            <a:extLst>
              <a:ext uri="{FF2B5EF4-FFF2-40B4-BE49-F238E27FC236}">
                <a16:creationId xmlns="" xmlns:a16="http://schemas.microsoft.com/office/drawing/2014/main" id="{675E7A4D-CD4D-BDA4-EF28-516EF2C56B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9730" y="2249518"/>
            <a:ext cx="5872495" cy="245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defTabSz="1219170" eaLnBrk="1" hangingPunct="1">
              <a:lnSpc>
                <a:spcPct val="90000"/>
              </a:lnSpc>
            </a:pPr>
            <a:r>
              <a:rPr lang="vi-VN" altLang="vi-VN" sz="4267" b="1" u="none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Trung du và miền núi Bắc Bộ là vùng lãnh thổ nằm ở phía bắc đất nước.</a:t>
            </a:r>
          </a:p>
        </p:txBody>
      </p:sp>
      <p:pic>
        <p:nvPicPr>
          <p:cNvPr id="1026" name="Picture 2" descr="Trung du và miền núi phía Bắc – Wikipedia tiếng Việt">
            <a:extLst>
              <a:ext uri="{FF2B5EF4-FFF2-40B4-BE49-F238E27FC236}">
                <a16:creationId xmlns="" xmlns:a16="http://schemas.microsoft.com/office/drawing/2014/main" id="{27B7E1B7-30E4-120A-C061-EDE35017CC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8500" y="285749"/>
            <a:ext cx="4581684" cy="633412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B8E4B473-C314-85D6-F555-4072ABE656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809" y="345508"/>
            <a:ext cx="6882981" cy="1347333"/>
          </a:xfrm>
          <a:prstGeom prst="rect">
            <a:avLst/>
          </a:prstGeom>
        </p:spPr>
      </p:pic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ưu đồ: Dữ liệu được Lưu 27">
            <a:extLst>
              <a:ext uri="{FF2B5EF4-FFF2-40B4-BE49-F238E27FC236}">
                <a16:creationId xmlns="" xmlns:a16="http://schemas.microsoft.com/office/drawing/2014/main" id="{E5A0485B-BD26-7BEA-6EA7-361A9BC801E8}"/>
              </a:ext>
            </a:extLst>
          </p:cNvPr>
          <p:cNvSpPr/>
          <p:nvPr/>
        </p:nvSpPr>
        <p:spPr>
          <a:xfrm>
            <a:off x="0" y="2047219"/>
            <a:ext cx="6581553" cy="2733040"/>
          </a:xfrm>
          <a:prstGeom prst="roundRect">
            <a:avLst/>
          </a:prstGeom>
          <a:solidFill>
            <a:srgbClr val="002060"/>
          </a:solidFill>
          <a:ln w="762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7" name="TextBox 10">
            <a:extLst>
              <a:ext uri="{FF2B5EF4-FFF2-40B4-BE49-F238E27FC236}">
                <a16:creationId xmlns="" xmlns:a16="http://schemas.microsoft.com/office/drawing/2014/main" id="{675E7A4D-CD4D-BDA4-EF28-516EF2C56B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9730" y="2249518"/>
            <a:ext cx="5082363" cy="245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just" defTabSz="1219170" eaLnBrk="1" hangingPunct="1">
              <a:lnSpc>
                <a:spcPct val="90000"/>
              </a:lnSpc>
            </a:pPr>
            <a:r>
              <a:rPr lang="vi-VN" altLang="vi-VN" sz="4267" b="1" u="none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Vùng bao gồm phần đất liền rộng lớn và vùng biển ở phía đông nam.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2189939F-3FAF-2592-BEBC-C748D4C865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6039" y="1257842"/>
            <a:ext cx="6565961" cy="506621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359828721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ưu đồ: Dữ liệu được Lưu 27">
            <a:extLst>
              <a:ext uri="{FF2B5EF4-FFF2-40B4-BE49-F238E27FC236}">
                <a16:creationId xmlns="" xmlns:a16="http://schemas.microsoft.com/office/drawing/2014/main" id="{E5A0485B-BD26-7BEA-6EA7-361A9BC801E8}"/>
              </a:ext>
            </a:extLst>
          </p:cNvPr>
          <p:cNvSpPr/>
          <p:nvPr/>
        </p:nvSpPr>
        <p:spPr>
          <a:xfrm>
            <a:off x="0" y="2047219"/>
            <a:ext cx="6581553" cy="3300958"/>
          </a:xfrm>
          <a:prstGeom prst="roundRect">
            <a:avLst/>
          </a:prstGeom>
          <a:solidFill>
            <a:srgbClr val="002060"/>
          </a:solidFill>
          <a:ln w="762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7" name="TextBox 10">
            <a:extLst>
              <a:ext uri="{FF2B5EF4-FFF2-40B4-BE49-F238E27FC236}">
                <a16:creationId xmlns="" xmlns:a16="http://schemas.microsoft.com/office/drawing/2014/main" id="{675E7A4D-CD4D-BDA4-EF28-516EF2C56B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8978" y="2249518"/>
            <a:ext cx="6262576" cy="3047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just" defTabSz="1219170" eaLnBrk="1" hangingPunct="1">
              <a:lnSpc>
                <a:spcPct val="90000"/>
              </a:lnSpc>
            </a:pPr>
            <a:r>
              <a:rPr lang="vi-VN" altLang="vi-VN" sz="4267" b="1" u="none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Vùng tiếp giáp các quốc gia: Trung Quốc, Lào; tiếp giáp các vùng: Đồng bằng Bắc Bộ, Duyên hải miền Trung.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FA63EDF9-ED90-E0F9-7410-5DD4262951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5113" y="1554081"/>
            <a:ext cx="5576887" cy="43847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127358628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5" name="Google Shape;1675;p33"/>
          <p:cNvSpPr/>
          <p:nvPr/>
        </p:nvSpPr>
        <p:spPr>
          <a:xfrm>
            <a:off x="0" y="0"/>
            <a:ext cx="12192000" cy="6858000"/>
          </a:xfrm>
          <a:prstGeom prst="roundRect">
            <a:avLst>
              <a:gd name="adj" fmla="val 15506"/>
            </a:avLst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="" xmlns:a16="http://schemas.microsoft.com/office/drawing/2014/main" id="{2E09FB0F-68F2-54CE-52EF-540DAD04E6A4}"/>
              </a:ext>
            </a:extLst>
          </p:cNvPr>
          <p:cNvGrpSpPr/>
          <p:nvPr/>
        </p:nvGrpSpPr>
        <p:grpSpPr>
          <a:xfrm>
            <a:off x="5362576" y="1209674"/>
            <a:ext cx="3076575" cy="2612173"/>
            <a:chOff x="4619625" y="1828799"/>
            <a:chExt cx="3076575" cy="2612173"/>
          </a:xfrm>
        </p:grpSpPr>
        <p:pic>
          <p:nvPicPr>
            <p:cNvPr id="10" name="Picture 9">
              <a:extLst>
                <a:ext uri="{FF2B5EF4-FFF2-40B4-BE49-F238E27FC236}">
                  <a16:creationId xmlns="" xmlns:a16="http://schemas.microsoft.com/office/drawing/2014/main" id="{F5EEA8F8-BF74-7A94-A9D5-8C5577603B9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676774" y="1828799"/>
              <a:ext cx="2714625" cy="1707587"/>
            </a:xfrm>
            <a:prstGeom prst="rect">
              <a:avLst/>
            </a:prstGeom>
            <a:ln w="127000" cap="rnd">
              <a:solidFill>
                <a:srgbClr val="00B050"/>
              </a:solidFill>
            </a:ln>
            <a:effectLst>
              <a:outerShdw blurRad="76200" dist="95250" dir="10500000" sx="97000" sy="23000" kx="900000" algn="br" rotWithShape="0">
                <a:srgbClr val="000000">
                  <a:alpha val="20000"/>
                </a:srgbClr>
              </a:outerShdw>
            </a:effectLst>
            <a:scene3d>
              <a:camera prst="orthographicFront"/>
              <a:lightRig rig="twoPt" dir="t">
                <a:rot lat="0" lon="0" rev="7800000"/>
              </a:lightRig>
            </a:scene3d>
            <a:sp3d contourW="6350">
              <a:bevelT w="50800" h="16510"/>
              <a:contourClr>
                <a:srgbClr val="C0C0C0"/>
              </a:contourClr>
            </a:sp3d>
          </p:spPr>
        </p:pic>
        <p:sp>
          <p:nvSpPr>
            <p:cNvPr id="12" name="TextBox 11">
              <a:extLst>
                <a:ext uri="{FF2B5EF4-FFF2-40B4-BE49-F238E27FC236}">
                  <a16:creationId xmlns="" xmlns:a16="http://schemas.microsoft.com/office/drawing/2014/main" id="{BBAC3EF3-2D0F-3421-9A4F-78F91EC61360}"/>
                </a:ext>
              </a:extLst>
            </p:cNvPr>
            <p:cNvSpPr txBox="1"/>
            <p:nvPr/>
          </p:nvSpPr>
          <p:spPr>
            <a:xfrm>
              <a:off x="4619625" y="3609975"/>
              <a:ext cx="307657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rgbClr val="FE506D"/>
                  </a:solidFill>
                  <a:latin typeface="SVN-Adam Gorry" panose="02040603050506020204" pitchFamily="18" charset="0"/>
                </a:rPr>
                <a:t>Vùng</a:t>
              </a:r>
              <a:r>
                <a:rPr lang="en-US" sz="2400" b="1" dirty="0">
                  <a:solidFill>
                    <a:srgbClr val="FE506D"/>
                  </a:solidFill>
                  <a:latin typeface="SVN-Adam Gorry" panose="02040603050506020204" pitchFamily="18" charset="0"/>
                </a:rPr>
                <a:t> </a:t>
              </a:r>
              <a:r>
                <a:rPr lang="en-US" sz="2400" b="1" dirty="0" err="1">
                  <a:solidFill>
                    <a:srgbClr val="FE506D"/>
                  </a:solidFill>
                  <a:latin typeface="SVN-Adam Gorry" panose="02040603050506020204" pitchFamily="18" charset="0"/>
                </a:rPr>
                <a:t>Trung</a:t>
              </a:r>
              <a:r>
                <a:rPr lang="en-US" sz="2400" b="1" dirty="0">
                  <a:solidFill>
                    <a:srgbClr val="FE506D"/>
                  </a:solidFill>
                  <a:latin typeface="SVN-Adam Gorry" panose="02040603050506020204" pitchFamily="18" charset="0"/>
                </a:rPr>
                <a:t> du </a:t>
              </a:r>
              <a:r>
                <a:rPr lang="en-US" sz="2400" b="1" dirty="0" err="1">
                  <a:solidFill>
                    <a:srgbClr val="FE506D"/>
                  </a:solidFill>
                  <a:latin typeface="SVN-Adam Gorry" panose="02040603050506020204" pitchFamily="18" charset="0"/>
                </a:rPr>
                <a:t>và</a:t>
              </a:r>
              <a:r>
                <a:rPr lang="en-US" sz="2400" b="1" dirty="0">
                  <a:solidFill>
                    <a:srgbClr val="FE506D"/>
                  </a:solidFill>
                  <a:latin typeface="SVN-Adam Gorry" panose="02040603050506020204" pitchFamily="18" charset="0"/>
                </a:rPr>
                <a:t> </a:t>
              </a:r>
              <a:r>
                <a:rPr lang="en-US" sz="2400" b="1" dirty="0" err="1">
                  <a:solidFill>
                    <a:srgbClr val="FE506D"/>
                  </a:solidFill>
                  <a:latin typeface="SVN-Adam Gorry" panose="02040603050506020204" pitchFamily="18" charset="0"/>
                </a:rPr>
                <a:t>miền</a:t>
              </a:r>
              <a:r>
                <a:rPr lang="en-US" sz="2400" b="1" dirty="0">
                  <a:solidFill>
                    <a:srgbClr val="FE506D"/>
                  </a:solidFill>
                  <a:latin typeface="SVN-Adam Gorry" panose="02040603050506020204" pitchFamily="18" charset="0"/>
                </a:rPr>
                <a:t> </a:t>
              </a:r>
              <a:r>
                <a:rPr lang="en-US" sz="2400" b="1" dirty="0" err="1">
                  <a:solidFill>
                    <a:srgbClr val="FE506D"/>
                  </a:solidFill>
                  <a:latin typeface="SVN-Adam Gorry" panose="02040603050506020204" pitchFamily="18" charset="0"/>
                </a:rPr>
                <a:t>núi</a:t>
              </a:r>
              <a:r>
                <a:rPr lang="en-US" sz="2400" b="1" dirty="0">
                  <a:solidFill>
                    <a:srgbClr val="FE506D"/>
                  </a:solidFill>
                  <a:latin typeface="SVN-Adam Gorry" panose="02040603050506020204" pitchFamily="18" charset="0"/>
                </a:rPr>
                <a:t> </a:t>
              </a:r>
              <a:r>
                <a:rPr lang="en-US" sz="2400" b="1" dirty="0" err="1">
                  <a:solidFill>
                    <a:srgbClr val="FE506D"/>
                  </a:solidFill>
                  <a:latin typeface="SVN-Adam Gorry" panose="02040603050506020204" pitchFamily="18" charset="0"/>
                </a:rPr>
                <a:t>Bắc</a:t>
              </a:r>
              <a:r>
                <a:rPr lang="en-US" sz="2400" b="1" dirty="0">
                  <a:solidFill>
                    <a:srgbClr val="FE506D"/>
                  </a:solidFill>
                  <a:latin typeface="SVN-Adam Gorry" panose="02040603050506020204" pitchFamily="18" charset="0"/>
                </a:rPr>
                <a:t> </a:t>
              </a:r>
              <a:r>
                <a:rPr lang="en-US" sz="2400" b="1" dirty="0" err="1">
                  <a:solidFill>
                    <a:srgbClr val="FE506D"/>
                  </a:solidFill>
                  <a:latin typeface="SVN-Adam Gorry" panose="02040603050506020204" pitchFamily="18" charset="0"/>
                </a:rPr>
                <a:t>bộ</a:t>
              </a:r>
              <a:endParaRPr lang="en-US" sz="2400" b="1" dirty="0">
                <a:solidFill>
                  <a:srgbClr val="FE506D"/>
                </a:solidFill>
                <a:latin typeface="SVN-Adam Gorry" panose="02040603050506020204" pitchFamily="18" charset="0"/>
              </a:endParaRPr>
            </a:p>
          </p:txBody>
        </p:sp>
      </p:grpSp>
      <p:pic>
        <p:nvPicPr>
          <p:cNvPr id="1713" name="Picture 1712">
            <a:extLst>
              <a:ext uri="{FF2B5EF4-FFF2-40B4-BE49-F238E27FC236}">
                <a16:creationId xmlns="" xmlns:a16="http://schemas.microsoft.com/office/drawing/2014/main" id="{A35C9182-ECCE-3592-8C72-CB7ED1538FE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575928">
            <a:off x="2856392" y="4242205"/>
            <a:ext cx="1515331" cy="1140312"/>
          </a:xfrm>
          <a:prstGeom prst="rect">
            <a:avLst/>
          </a:prstGeom>
        </p:spPr>
      </p:pic>
      <p:pic>
        <p:nvPicPr>
          <p:cNvPr id="1724" name="Picture 1723">
            <a:extLst>
              <a:ext uri="{FF2B5EF4-FFF2-40B4-BE49-F238E27FC236}">
                <a16:creationId xmlns="" xmlns:a16="http://schemas.microsoft.com/office/drawing/2014/main" id="{44D580FC-8F1F-53C6-E112-FB8F9615F84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11651" y="370189"/>
            <a:ext cx="3340898" cy="3298222"/>
          </a:xfrm>
          <a:prstGeom prst="rect">
            <a:avLst/>
          </a:prstGeom>
        </p:spPr>
      </p:pic>
      <p:pic>
        <p:nvPicPr>
          <p:cNvPr id="1725" name="Picture 1724">
            <a:extLst>
              <a:ext uri="{FF2B5EF4-FFF2-40B4-BE49-F238E27FC236}">
                <a16:creationId xmlns="" xmlns:a16="http://schemas.microsoft.com/office/drawing/2014/main" id="{8DD2C722-7ABD-BEF2-FFA2-28D73AC15E2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97093" y="2560528"/>
            <a:ext cx="3316511" cy="3353091"/>
          </a:xfrm>
          <a:prstGeom prst="rect">
            <a:avLst/>
          </a:prstGeom>
        </p:spPr>
      </p:pic>
      <p:pic>
        <p:nvPicPr>
          <p:cNvPr id="1726" name="Picture 1725">
            <a:extLst>
              <a:ext uri="{FF2B5EF4-FFF2-40B4-BE49-F238E27FC236}">
                <a16:creationId xmlns="" xmlns:a16="http://schemas.microsoft.com/office/drawing/2014/main" id="{1BA9155F-3FF3-D258-F338-7631739FBE8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82633" y="566871"/>
            <a:ext cx="3151905" cy="2938527"/>
          </a:xfrm>
          <a:prstGeom prst="rect">
            <a:avLst/>
          </a:prstGeom>
        </p:spPr>
      </p:pic>
      <p:pic>
        <p:nvPicPr>
          <p:cNvPr id="1727" name="Picture 1726">
            <a:extLst>
              <a:ext uri="{FF2B5EF4-FFF2-40B4-BE49-F238E27FC236}">
                <a16:creationId xmlns="" xmlns:a16="http://schemas.microsoft.com/office/drawing/2014/main" id="{91482D42-B635-561B-235C-E94EF3A6D65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95687" y="746865"/>
            <a:ext cx="2804403" cy="2493480"/>
          </a:xfrm>
          <a:prstGeom prst="rect">
            <a:avLst/>
          </a:prstGeom>
        </p:spPr>
      </p:pic>
      <p:pic>
        <p:nvPicPr>
          <p:cNvPr id="1728" name="Picture 1727">
            <a:extLst>
              <a:ext uri="{FF2B5EF4-FFF2-40B4-BE49-F238E27FC236}">
                <a16:creationId xmlns="" xmlns:a16="http://schemas.microsoft.com/office/drawing/2014/main" id="{A0FBF3E1-9CCF-CD06-044C-9E21A1C641A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221373"/>
            <a:ext cx="2383743" cy="1566808"/>
          </a:xfrm>
          <a:prstGeom prst="rect">
            <a:avLst/>
          </a:prstGeom>
        </p:spPr>
      </p:pic>
      <p:pic>
        <p:nvPicPr>
          <p:cNvPr id="1729" name="Picture 1728">
            <a:extLst>
              <a:ext uri="{FF2B5EF4-FFF2-40B4-BE49-F238E27FC236}">
                <a16:creationId xmlns="" xmlns:a16="http://schemas.microsoft.com/office/drawing/2014/main" id="{BDA5737A-D79F-116D-611B-B11FC3C70E2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68583" y="2383412"/>
            <a:ext cx="2225233" cy="1219306"/>
          </a:xfrm>
          <a:prstGeom prst="rect">
            <a:avLst/>
          </a:prstGeom>
        </p:spPr>
      </p:pic>
      <p:pic>
        <p:nvPicPr>
          <p:cNvPr id="1730" name="Picture 1729">
            <a:extLst>
              <a:ext uri="{FF2B5EF4-FFF2-40B4-BE49-F238E27FC236}">
                <a16:creationId xmlns="" xmlns:a16="http://schemas.microsoft.com/office/drawing/2014/main" id="{F3EB6465-911B-FB10-E502-8B53010F6DC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0" y="2352857"/>
            <a:ext cx="1286367" cy="1322947"/>
          </a:xfrm>
          <a:prstGeom prst="rect">
            <a:avLst/>
          </a:prstGeom>
        </p:spPr>
      </p:pic>
      <p:pic>
        <p:nvPicPr>
          <p:cNvPr id="1731" name="Picture 1730">
            <a:extLst>
              <a:ext uri="{FF2B5EF4-FFF2-40B4-BE49-F238E27FC236}">
                <a16:creationId xmlns="" xmlns:a16="http://schemas.microsoft.com/office/drawing/2014/main" id="{31A2BD95-7A3F-369C-ABBB-7E6A68EB04A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95259" y="3011090"/>
            <a:ext cx="2298391" cy="2792210"/>
          </a:xfrm>
          <a:prstGeom prst="rect">
            <a:avLst/>
          </a:prstGeom>
        </p:spPr>
      </p:pic>
      <p:pic>
        <p:nvPicPr>
          <p:cNvPr id="1733" name="Picture 1732">
            <a:extLst>
              <a:ext uri="{FF2B5EF4-FFF2-40B4-BE49-F238E27FC236}">
                <a16:creationId xmlns="" xmlns:a16="http://schemas.microsoft.com/office/drawing/2014/main" id="{86B7BB2A-357B-90DD-492A-126C290783A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61893" y="4780162"/>
            <a:ext cx="1987468" cy="2188654"/>
          </a:xfrm>
          <a:prstGeom prst="rect">
            <a:avLst/>
          </a:prstGeom>
        </p:spPr>
      </p:pic>
      <p:pic>
        <p:nvPicPr>
          <p:cNvPr id="1734" name="Picture 1733">
            <a:extLst>
              <a:ext uri="{FF2B5EF4-FFF2-40B4-BE49-F238E27FC236}">
                <a16:creationId xmlns="" xmlns:a16="http://schemas.microsoft.com/office/drawing/2014/main" id="{4079A870-90E6-8095-33AF-B7E8088FC96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972851" y="4754698"/>
            <a:ext cx="1908213" cy="2103302"/>
          </a:xfrm>
          <a:prstGeom prst="rect">
            <a:avLst/>
          </a:prstGeom>
        </p:spPr>
      </p:pic>
      <p:pic>
        <p:nvPicPr>
          <p:cNvPr id="1736" name="Picture 1735">
            <a:extLst>
              <a:ext uri="{FF2B5EF4-FFF2-40B4-BE49-F238E27FC236}">
                <a16:creationId xmlns="" xmlns:a16="http://schemas.microsoft.com/office/drawing/2014/main" id="{970135B4-C875-E8E4-3AB9-0D14C9B4E74B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936680" y="4999782"/>
            <a:ext cx="1999661" cy="1664352"/>
          </a:xfrm>
          <a:prstGeom prst="rect">
            <a:avLst/>
          </a:prstGeom>
        </p:spPr>
      </p:pic>
      <p:pic>
        <p:nvPicPr>
          <p:cNvPr id="1740" name="Picture 1739">
            <a:extLst>
              <a:ext uri="{FF2B5EF4-FFF2-40B4-BE49-F238E27FC236}">
                <a16:creationId xmlns="" xmlns:a16="http://schemas.microsoft.com/office/drawing/2014/main" id="{8E9A2B7A-4411-CBD1-7A42-365C86B93450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405990" y="2872940"/>
            <a:ext cx="2658086" cy="2749534"/>
          </a:xfrm>
          <a:prstGeom prst="rect">
            <a:avLst/>
          </a:prstGeom>
        </p:spPr>
      </p:pic>
      <p:pic>
        <p:nvPicPr>
          <p:cNvPr id="1743" name="Picture 1742">
            <a:extLst>
              <a:ext uri="{FF2B5EF4-FFF2-40B4-BE49-F238E27FC236}">
                <a16:creationId xmlns="" xmlns:a16="http://schemas.microsoft.com/office/drawing/2014/main" id="{74B03E78-F209-5A8D-E2D5-D71ED7EAC981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044598" y="0"/>
            <a:ext cx="9144793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494170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7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7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7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17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7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7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3" dur="500"/>
                                        <p:tgtEl>
                                          <p:spTgt spid="17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7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7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7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5" dur="500"/>
                                        <p:tgtEl>
                                          <p:spTgt spid="17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7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7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7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17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7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7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7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17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17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7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7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2F10352F-F48C-94B6-B7F6-C512B434D1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9491" y="1275907"/>
            <a:ext cx="7112509" cy="558209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30DB594E-86A9-4A3E-5FCA-018B0C4B75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5016744" cy="4391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543044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ột Cờ Lũng Cú -">
            <a:hlinkClick r:id="" action="ppaction://media"/>
            <a:extLst>
              <a:ext uri="{FF2B5EF4-FFF2-40B4-BE49-F238E27FC236}">
                <a16:creationId xmlns="" xmlns:a16="http://schemas.microsoft.com/office/drawing/2014/main" id="{766A66C7-7A04-F318-238B-D84FF70CC52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3363980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93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" descr="Premium Vector | Chinese tea plantation colorful landscape mountains">
            <a:extLst>
              <a:ext uri="{FF2B5EF4-FFF2-40B4-BE49-F238E27FC236}">
                <a16:creationId xmlns="" xmlns:a16="http://schemas.microsoft.com/office/drawing/2014/main" id="{11DD2280-75E4-41FD-A2E6-F934DB1321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alphaModFix amt="5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46"/>
                    </a14:imgEffect>
                    <a14:imgEffect>
                      <a14:saturation sat="16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0782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Nhóm 24">
            <a:extLst>
              <a:ext uri="{FF2B5EF4-FFF2-40B4-BE49-F238E27FC236}">
                <a16:creationId xmlns="" xmlns:a16="http://schemas.microsoft.com/office/drawing/2014/main" id="{2C6010E6-88C5-7412-909E-FB73F0F732A0}"/>
              </a:ext>
            </a:extLst>
          </p:cNvPr>
          <p:cNvGrpSpPr/>
          <p:nvPr/>
        </p:nvGrpSpPr>
        <p:grpSpPr>
          <a:xfrm>
            <a:off x="1222126" y="1436574"/>
            <a:ext cx="9489539" cy="1467643"/>
            <a:chOff x="608777" y="407466"/>
            <a:chExt cx="11232107" cy="1820947"/>
          </a:xfrm>
        </p:grpSpPr>
        <p:sp>
          <p:nvSpPr>
            <p:cNvPr id="8" name="Hình chữ nhật: Góc Tròn 23">
              <a:extLst>
                <a:ext uri="{FF2B5EF4-FFF2-40B4-BE49-F238E27FC236}">
                  <a16:creationId xmlns="" xmlns:a16="http://schemas.microsoft.com/office/drawing/2014/main" id="{FABF6AB9-B999-16B6-65F0-158EC08795E6}"/>
                </a:ext>
              </a:extLst>
            </p:cNvPr>
            <p:cNvSpPr/>
            <p:nvPr/>
          </p:nvSpPr>
          <p:spPr>
            <a:xfrm>
              <a:off x="608777" y="407466"/>
              <a:ext cx="11232107" cy="1820947"/>
            </a:xfrm>
            <a:custGeom>
              <a:avLst/>
              <a:gdLst>
                <a:gd name="connsiteX0" fmla="*/ 0 w 11232107"/>
                <a:gd name="connsiteY0" fmla="*/ 303495 h 1820947"/>
                <a:gd name="connsiteX1" fmla="*/ 303495 w 11232107"/>
                <a:gd name="connsiteY1" fmla="*/ 0 h 1820947"/>
                <a:gd name="connsiteX2" fmla="*/ 10928609 w 11232107"/>
                <a:gd name="connsiteY2" fmla="*/ 0 h 1820947"/>
                <a:gd name="connsiteX3" fmla="*/ 11232106 w 11232107"/>
                <a:gd name="connsiteY3" fmla="*/ 303495 h 1820947"/>
                <a:gd name="connsiteX4" fmla="*/ 11232106 w 11232107"/>
                <a:gd name="connsiteY4" fmla="*/ 1517449 h 1820947"/>
                <a:gd name="connsiteX5" fmla="*/ 10928609 w 11232107"/>
                <a:gd name="connsiteY5" fmla="*/ 1820947 h 1820947"/>
                <a:gd name="connsiteX6" fmla="*/ 303495 w 11232107"/>
                <a:gd name="connsiteY6" fmla="*/ 1820947 h 1820947"/>
                <a:gd name="connsiteX7" fmla="*/ 0 w 11232107"/>
                <a:gd name="connsiteY7" fmla="*/ 1517449 h 1820947"/>
                <a:gd name="connsiteX8" fmla="*/ 0 w 11232107"/>
                <a:gd name="connsiteY8" fmla="*/ 303495 h 1820947"/>
                <a:gd name="connsiteX0" fmla="*/ 0 w 11232107"/>
                <a:gd name="connsiteY0" fmla="*/ 303495 h 1820947"/>
                <a:gd name="connsiteX1" fmla="*/ 303495 w 11232107"/>
                <a:gd name="connsiteY1" fmla="*/ 0 h 1820947"/>
                <a:gd name="connsiteX2" fmla="*/ 10928609 w 11232107"/>
                <a:gd name="connsiteY2" fmla="*/ 0 h 1820947"/>
                <a:gd name="connsiteX3" fmla="*/ 11232106 w 11232107"/>
                <a:gd name="connsiteY3" fmla="*/ 303495 h 1820947"/>
                <a:gd name="connsiteX4" fmla="*/ 11232106 w 11232107"/>
                <a:gd name="connsiteY4" fmla="*/ 1517449 h 1820947"/>
                <a:gd name="connsiteX5" fmla="*/ 10928609 w 11232107"/>
                <a:gd name="connsiteY5" fmla="*/ 1820947 h 1820947"/>
                <a:gd name="connsiteX6" fmla="*/ 303495 w 11232107"/>
                <a:gd name="connsiteY6" fmla="*/ 1820947 h 1820947"/>
                <a:gd name="connsiteX7" fmla="*/ 0 w 11232107"/>
                <a:gd name="connsiteY7" fmla="*/ 1517449 h 1820947"/>
                <a:gd name="connsiteX8" fmla="*/ 0 w 11232107"/>
                <a:gd name="connsiteY8" fmla="*/ 303495 h 1820947"/>
                <a:gd name="connsiteX0" fmla="*/ 0 w 11232107"/>
                <a:gd name="connsiteY0" fmla="*/ 303495 h 1820947"/>
                <a:gd name="connsiteX1" fmla="*/ 303495 w 11232107"/>
                <a:gd name="connsiteY1" fmla="*/ 0 h 1820947"/>
                <a:gd name="connsiteX2" fmla="*/ 10928609 w 11232107"/>
                <a:gd name="connsiteY2" fmla="*/ 0 h 1820947"/>
                <a:gd name="connsiteX3" fmla="*/ 11232106 w 11232107"/>
                <a:gd name="connsiteY3" fmla="*/ 303495 h 1820947"/>
                <a:gd name="connsiteX4" fmla="*/ 11232106 w 11232107"/>
                <a:gd name="connsiteY4" fmla="*/ 1517449 h 1820947"/>
                <a:gd name="connsiteX5" fmla="*/ 10928609 w 11232107"/>
                <a:gd name="connsiteY5" fmla="*/ 1820947 h 1820947"/>
                <a:gd name="connsiteX6" fmla="*/ 303495 w 11232107"/>
                <a:gd name="connsiteY6" fmla="*/ 1820947 h 1820947"/>
                <a:gd name="connsiteX7" fmla="*/ 0 w 11232107"/>
                <a:gd name="connsiteY7" fmla="*/ 1517449 h 1820947"/>
                <a:gd name="connsiteX8" fmla="*/ 0 w 11232107"/>
                <a:gd name="connsiteY8" fmla="*/ 303495 h 1820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232107" h="1820947" fill="none" extrusionOk="0">
                  <a:moveTo>
                    <a:pt x="0" y="303495"/>
                  </a:moveTo>
                  <a:cubicBezTo>
                    <a:pt x="28372" y="173863"/>
                    <a:pt x="84598" y="16309"/>
                    <a:pt x="303495" y="0"/>
                  </a:cubicBezTo>
                  <a:cubicBezTo>
                    <a:pt x="5629164" y="-612894"/>
                    <a:pt x="8447465" y="206020"/>
                    <a:pt x="10928609" y="0"/>
                  </a:cubicBezTo>
                  <a:cubicBezTo>
                    <a:pt x="11082256" y="-43976"/>
                    <a:pt x="11163869" y="132549"/>
                    <a:pt x="11232106" y="303495"/>
                  </a:cubicBezTo>
                  <a:cubicBezTo>
                    <a:pt x="11349581" y="694581"/>
                    <a:pt x="11285692" y="1350330"/>
                    <a:pt x="11232106" y="1517449"/>
                  </a:cubicBezTo>
                  <a:cubicBezTo>
                    <a:pt x="11184572" y="1675264"/>
                    <a:pt x="11069313" y="1892350"/>
                    <a:pt x="10928609" y="1820947"/>
                  </a:cubicBezTo>
                  <a:cubicBezTo>
                    <a:pt x="6954038" y="2004609"/>
                    <a:pt x="4123412" y="2430129"/>
                    <a:pt x="303495" y="1820947"/>
                  </a:cubicBezTo>
                  <a:cubicBezTo>
                    <a:pt x="187015" y="1801717"/>
                    <a:pt x="-35184" y="1753648"/>
                    <a:pt x="0" y="1517449"/>
                  </a:cubicBezTo>
                  <a:cubicBezTo>
                    <a:pt x="92075" y="1213652"/>
                    <a:pt x="-37549" y="694163"/>
                    <a:pt x="0" y="303495"/>
                  </a:cubicBezTo>
                  <a:close/>
                </a:path>
                <a:path w="11232107" h="1820947" stroke="0" extrusionOk="0">
                  <a:moveTo>
                    <a:pt x="0" y="303495"/>
                  </a:moveTo>
                  <a:cubicBezTo>
                    <a:pt x="20293" y="116935"/>
                    <a:pt x="152910" y="-46762"/>
                    <a:pt x="303495" y="0"/>
                  </a:cubicBezTo>
                  <a:cubicBezTo>
                    <a:pt x="2041884" y="-846440"/>
                    <a:pt x="5498303" y="-74814"/>
                    <a:pt x="10928609" y="0"/>
                  </a:cubicBezTo>
                  <a:cubicBezTo>
                    <a:pt x="11113603" y="42267"/>
                    <a:pt x="11195762" y="97623"/>
                    <a:pt x="11232106" y="303495"/>
                  </a:cubicBezTo>
                  <a:cubicBezTo>
                    <a:pt x="11310807" y="699003"/>
                    <a:pt x="11207944" y="1376763"/>
                    <a:pt x="11232106" y="1517449"/>
                  </a:cubicBezTo>
                  <a:cubicBezTo>
                    <a:pt x="11205021" y="1728316"/>
                    <a:pt x="11143702" y="1859624"/>
                    <a:pt x="10928609" y="1820947"/>
                  </a:cubicBezTo>
                  <a:cubicBezTo>
                    <a:pt x="7478454" y="2069611"/>
                    <a:pt x="1420540" y="2130218"/>
                    <a:pt x="303495" y="1820947"/>
                  </a:cubicBezTo>
                  <a:cubicBezTo>
                    <a:pt x="179453" y="1803299"/>
                    <a:pt x="1091" y="1698732"/>
                    <a:pt x="0" y="1517449"/>
                  </a:cubicBezTo>
                  <a:cubicBezTo>
                    <a:pt x="34726" y="1144621"/>
                    <a:pt x="74766" y="895591"/>
                    <a:pt x="0" y="303495"/>
                  </a:cubicBezTo>
                  <a:close/>
                </a:path>
                <a:path w="11232107" h="1820947" fill="none" stroke="0" extrusionOk="0">
                  <a:moveTo>
                    <a:pt x="0" y="303495"/>
                  </a:moveTo>
                  <a:cubicBezTo>
                    <a:pt x="4920" y="142200"/>
                    <a:pt x="131038" y="-20113"/>
                    <a:pt x="303495" y="0"/>
                  </a:cubicBezTo>
                  <a:cubicBezTo>
                    <a:pt x="5289194" y="-452237"/>
                    <a:pt x="7998563" y="318174"/>
                    <a:pt x="10928609" y="0"/>
                  </a:cubicBezTo>
                  <a:cubicBezTo>
                    <a:pt x="11125469" y="-24733"/>
                    <a:pt x="11201713" y="156831"/>
                    <a:pt x="11232106" y="303495"/>
                  </a:cubicBezTo>
                  <a:cubicBezTo>
                    <a:pt x="11296303" y="689108"/>
                    <a:pt x="11303426" y="1302809"/>
                    <a:pt x="11232106" y="1517449"/>
                  </a:cubicBezTo>
                  <a:cubicBezTo>
                    <a:pt x="11261495" y="1669665"/>
                    <a:pt x="11087816" y="1852001"/>
                    <a:pt x="10928609" y="1820947"/>
                  </a:cubicBezTo>
                  <a:cubicBezTo>
                    <a:pt x="7537457" y="1939173"/>
                    <a:pt x="3184167" y="1663011"/>
                    <a:pt x="303495" y="1820947"/>
                  </a:cubicBezTo>
                  <a:cubicBezTo>
                    <a:pt x="149104" y="1804688"/>
                    <a:pt x="-6675" y="1694553"/>
                    <a:pt x="0" y="1517449"/>
                  </a:cubicBezTo>
                  <a:cubicBezTo>
                    <a:pt x="61196" y="1293573"/>
                    <a:pt x="-27551" y="630995"/>
                    <a:pt x="0" y="303495"/>
                  </a:cubicBezTo>
                  <a:close/>
                </a:path>
                <a:path w="11232107" h="1820947" fill="none" stroke="0" extrusionOk="0">
                  <a:moveTo>
                    <a:pt x="0" y="303495"/>
                  </a:moveTo>
                  <a:cubicBezTo>
                    <a:pt x="14457" y="146511"/>
                    <a:pt x="103856" y="-19777"/>
                    <a:pt x="303495" y="0"/>
                  </a:cubicBezTo>
                  <a:cubicBezTo>
                    <a:pt x="5572406" y="-433443"/>
                    <a:pt x="7871152" y="154999"/>
                    <a:pt x="10928609" y="0"/>
                  </a:cubicBezTo>
                  <a:cubicBezTo>
                    <a:pt x="11098853" y="-4300"/>
                    <a:pt x="11184452" y="122045"/>
                    <a:pt x="11232106" y="303495"/>
                  </a:cubicBezTo>
                  <a:cubicBezTo>
                    <a:pt x="11338038" y="670437"/>
                    <a:pt x="11301526" y="1327651"/>
                    <a:pt x="11232106" y="1517449"/>
                  </a:cubicBezTo>
                  <a:cubicBezTo>
                    <a:pt x="11223269" y="1662812"/>
                    <a:pt x="11089327" y="1865959"/>
                    <a:pt x="10928609" y="1820947"/>
                  </a:cubicBezTo>
                  <a:cubicBezTo>
                    <a:pt x="7068388" y="2012203"/>
                    <a:pt x="3682679" y="2079959"/>
                    <a:pt x="303495" y="1820947"/>
                  </a:cubicBezTo>
                  <a:cubicBezTo>
                    <a:pt x="193964" y="1787903"/>
                    <a:pt x="-30784" y="1736900"/>
                    <a:pt x="0" y="1517449"/>
                  </a:cubicBezTo>
                  <a:cubicBezTo>
                    <a:pt x="75326" y="1258683"/>
                    <a:pt x="-1085" y="633178"/>
                    <a:pt x="0" y="303495"/>
                  </a:cubicBezTo>
                  <a:close/>
                </a:path>
              </a:pathLst>
            </a:custGeom>
            <a:ln w="76200">
              <a:prstDash val="dash"/>
              <a:extLst>
                <a:ext uri="{C807C97D-BFC1-408E-A445-0C87EB9F89A2}">
                  <ask:lineSketchStyleProps xmlns="" xmlns:ask="http://schemas.microsoft.com/office/drawing/2018/sketchyshapes" sd="2510099056">
                    <a:custGeom>
                      <a:avLst/>
                      <a:gdLst>
                        <a:gd name="connsiteX0" fmla="*/ 0 w 9489539"/>
                        <a:gd name="connsiteY0" fmla="*/ 244611 h 1467643"/>
                        <a:gd name="connsiteX1" fmla="*/ 256411 w 9489539"/>
                        <a:gd name="connsiteY1" fmla="*/ 0 h 1467643"/>
                        <a:gd name="connsiteX2" fmla="*/ 9233127 w 9489539"/>
                        <a:gd name="connsiteY2" fmla="*/ 0 h 1467643"/>
                        <a:gd name="connsiteX3" fmla="*/ 9489539 w 9489539"/>
                        <a:gd name="connsiteY3" fmla="*/ 244611 h 1467643"/>
                        <a:gd name="connsiteX4" fmla="*/ 9489539 w 9489539"/>
                        <a:gd name="connsiteY4" fmla="*/ 1223031 h 1467643"/>
                        <a:gd name="connsiteX5" fmla="*/ 9233127 w 9489539"/>
                        <a:gd name="connsiteY5" fmla="*/ 1467643 h 1467643"/>
                        <a:gd name="connsiteX6" fmla="*/ 256411 w 9489539"/>
                        <a:gd name="connsiteY6" fmla="*/ 1467643 h 1467643"/>
                        <a:gd name="connsiteX7" fmla="*/ 0 w 9489539"/>
                        <a:gd name="connsiteY7" fmla="*/ 1223031 h 1467643"/>
                        <a:gd name="connsiteX8" fmla="*/ 0 w 9489539"/>
                        <a:gd name="connsiteY8" fmla="*/ 244611 h 1467643"/>
                        <a:gd name="connsiteX0" fmla="*/ 0 w 9489539"/>
                        <a:gd name="connsiteY0" fmla="*/ 244611 h 1467643"/>
                        <a:gd name="connsiteX1" fmla="*/ 256411 w 9489539"/>
                        <a:gd name="connsiteY1" fmla="*/ 0 h 1467643"/>
                        <a:gd name="connsiteX2" fmla="*/ 9233127 w 9489539"/>
                        <a:gd name="connsiteY2" fmla="*/ 0 h 1467643"/>
                        <a:gd name="connsiteX3" fmla="*/ 9489539 w 9489539"/>
                        <a:gd name="connsiteY3" fmla="*/ 244611 h 1467643"/>
                        <a:gd name="connsiteX4" fmla="*/ 9489539 w 9489539"/>
                        <a:gd name="connsiteY4" fmla="*/ 1223031 h 1467643"/>
                        <a:gd name="connsiteX5" fmla="*/ 9233127 w 9489539"/>
                        <a:gd name="connsiteY5" fmla="*/ 1467643 h 1467643"/>
                        <a:gd name="connsiteX6" fmla="*/ 256411 w 9489539"/>
                        <a:gd name="connsiteY6" fmla="*/ 1467643 h 1467643"/>
                        <a:gd name="connsiteX7" fmla="*/ 0 w 9489539"/>
                        <a:gd name="connsiteY7" fmla="*/ 1223031 h 1467643"/>
                        <a:gd name="connsiteX8" fmla="*/ 0 w 9489539"/>
                        <a:gd name="connsiteY8" fmla="*/ 244611 h 146764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9489539" h="1467643" fill="none" extrusionOk="0">
                          <a:moveTo>
                            <a:pt x="0" y="244611"/>
                          </a:moveTo>
                          <a:cubicBezTo>
                            <a:pt x="13941" y="127489"/>
                            <a:pt x="98262" y="5150"/>
                            <a:pt x="256411" y="0"/>
                          </a:cubicBezTo>
                          <a:cubicBezTo>
                            <a:pt x="4681795" y="-317543"/>
                            <a:pt x="7064791" y="35730"/>
                            <a:pt x="9233127" y="0"/>
                          </a:cubicBezTo>
                          <a:cubicBezTo>
                            <a:pt x="9367035" y="-23321"/>
                            <a:pt x="9451806" y="107741"/>
                            <a:pt x="9489539" y="244611"/>
                          </a:cubicBezTo>
                          <a:cubicBezTo>
                            <a:pt x="9565450" y="562285"/>
                            <a:pt x="9552008" y="1064971"/>
                            <a:pt x="9489539" y="1223031"/>
                          </a:cubicBezTo>
                          <a:cubicBezTo>
                            <a:pt x="9459646" y="1352213"/>
                            <a:pt x="9360658" y="1503610"/>
                            <a:pt x="9233127" y="1467643"/>
                          </a:cubicBezTo>
                          <a:cubicBezTo>
                            <a:pt x="6421795" y="1601069"/>
                            <a:pt x="3172214" y="1713804"/>
                            <a:pt x="256411" y="1467643"/>
                          </a:cubicBezTo>
                          <a:cubicBezTo>
                            <a:pt x="138518" y="1459021"/>
                            <a:pt x="-24033" y="1403040"/>
                            <a:pt x="0" y="1223031"/>
                          </a:cubicBezTo>
                          <a:cubicBezTo>
                            <a:pt x="79181" y="1006999"/>
                            <a:pt x="-19483" y="554347"/>
                            <a:pt x="0" y="244611"/>
                          </a:cubicBezTo>
                          <a:close/>
                        </a:path>
                        <a:path w="9489539" h="1467643" stroke="0" extrusionOk="0">
                          <a:moveTo>
                            <a:pt x="0" y="244611"/>
                          </a:moveTo>
                          <a:cubicBezTo>
                            <a:pt x="12559" y="96451"/>
                            <a:pt x="117040" y="-31037"/>
                            <a:pt x="256411" y="0"/>
                          </a:cubicBezTo>
                          <a:cubicBezTo>
                            <a:pt x="1868966" y="-209672"/>
                            <a:pt x="4722106" y="-83029"/>
                            <a:pt x="9233127" y="0"/>
                          </a:cubicBezTo>
                          <a:cubicBezTo>
                            <a:pt x="9385217" y="22687"/>
                            <a:pt x="9470507" y="83775"/>
                            <a:pt x="9489539" y="244611"/>
                          </a:cubicBezTo>
                          <a:cubicBezTo>
                            <a:pt x="9567481" y="552644"/>
                            <a:pt x="9480207" y="1106102"/>
                            <a:pt x="9489539" y="1223031"/>
                          </a:cubicBezTo>
                          <a:cubicBezTo>
                            <a:pt x="9482872" y="1370497"/>
                            <a:pt x="9395975" y="1482863"/>
                            <a:pt x="9233127" y="1467643"/>
                          </a:cubicBezTo>
                          <a:cubicBezTo>
                            <a:pt x="6266529" y="1587954"/>
                            <a:pt x="1280240" y="1588465"/>
                            <a:pt x="256411" y="1467643"/>
                          </a:cubicBezTo>
                          <a:cubicBezTo>
                            <a:pt x="133104" y="1460169"/>
                            <a:pt x="-8214" y="1349331"/>
                            <a:pt x="0" y="1223031"/>
                          </a:cubicBezTo>
                          <a:cubicBezTo>
                            <a:pt x="60907" y="911521"/>
                            <a:pt x="50405" y="720905"/>
                            <a:pt x="0" y="244611"/>
                          </a:cubicBezTo>
                          <a:close/>
                        </a:path>
                        <a:path w="9489539" h="1467643" fill="none" stroke="0" extrusionOk="0">
                          <a:moveTo>
                            <a:pt x="0" y="244611"/>
                          </a:moveTo>
                          <a:cubicBezTo>
                            <a:pt x="4574" y="103140"/>
                            <a:pt x="106698" y="-12990"/>
                            <a:pt x="256411" y="0"/>
                          </a:cubicBezTo>
                          <a:cubicBezTo>
                            <a:pt x="4748435" y="-257524"/>
                            <a:pt x="6593340" y="5409"/>
                            <a:pt x="9233127" y="0"/>
                          </a:cubicBezTo>
                          <a:cubicBezTo>
                            <a:pt x="9373198" y="-6619"/>
                            <a:pt x="9474049" y="100498"/>
                            <a:pt x="9489539" y="244611"/>
                          </a:cubicBezTo>
                          <a:cubicBezTo>
                            <a:pt x="9558377" y="558692"/>
                            <a:pt x="9559114" y="1054436"/>
                            <a:pt x="9489539" y="1223031"/>
                          </a:cubicBezTo>
                          <a:cubicBezTo>
                            <a:pt x="9493427" y="1343763"/>
                            <a:pt x="9370939" y="1485087"/>
                            <a:pt x="9233127" y="1467643"/>
                          </a:cubicBezTo>
                          <a:cubicBezTo>
                            <a:pt x="6301816" y="1610482"/>
                            <a:pt x="2616037" y="1285903"/>
                            <a:pt x="256411" y="1467643"/>
                          </a:cubicBezTo>
                          <a:cubicBezTo>
                            <a:pt x="131864" y="1458494"/>
                            <a:pt x="-16389" y="1368400"/>
                            <a:pt x="0" y="1223031"/>
                          </a:cubicBezTo>
                          <a:cubicBezTo>
                            <a:pt x="41922" y="1054563"/>
                            <a:pt x="-7583" y="545388"/>
                            <a:pt x="0" y="244611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Hộp Văn bản 22">
              <a:extLst>
                <a:ext uri="{FF2B5EF4-FFF2-40B4-BE49-F238E27FC236}">
                  <a16:creationId xmlns="" xmlns:a16="http://schemas.microsoft.com/office/drawing/2014/main" id="{50741A5A-5914-5072-233F-072AA27709C2}"/>
                </a:ext>
              </a:extLst>
            </p:cNvPr>
            <p:cNvSpPr txBox="1"/>
            <p:nvPr/>
          </p:nvSpPr>
          <p:spPr>
            <a:xfrm>
              <a:off x="1041528" y="467005"/>
              <a:ext cx="10138914" cy="137472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2. </a:t>
              </a:r>
              <a:r>
                <a:rPr kumimoji="0" lang="en-US" sz="6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Đặc</a:t>
              </a:r>
              <a:r>
                <a:rPr kumimoji="0" lang="en-US" sz="66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6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điểm</a:t>
              </a:r>
              <a:r>
                <a:rPr kumimoji="0" lang="en-US" sz="66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6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thiên</a:t>
              </a:r>
              <a:r>
                <a:rPr kumimoji="0" lang="en-US" sz="66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6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nhiên</a:t>
              </a:r>
              <a:endPara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0" name="Hình ảnh 13">
            <a:extLst>
              <a:ext uri="{FF2B5EF4-FFF2-40B4-BE49-F238E27FC236}">
                <a16:creationId xmlns="" xmlns:a16="http://schemas.microsoft.com/office/drawing/2014/main" id="{E8C2C769-892F-CA65-B001-0BE4D522382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6327" b="87347" l="16837" r="82857">
                        <a14:foregroundMark x1="42041" y1="83673" x2="42857" y2="86429"/>
                        <a14:foregroundMark x1="52755" y1="86429" x2="53776" y2="87347"/>
                        <a14:foregroundMark x1="41633" y1="16327" x2="39694" y2="167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645" t="8173" r="8611" b="8386"/>
          <a:stretch/>
        </p:blipFill>
        <p:spPr>
          <a:xfrm flipH="1">
            <a:off x="7726103" y="1857866"/>
            <a:ext cx="4786461" cy="471357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AD13B20F-7CEC-704C-7F78-A1CEB42964FA}"/>
              </a:ext>
            </a:extLst>
          </p:cNvPr>
          <p:cNvSpPr txBox="1"/>
          <p:nvPr/>
        </p:nvSpPr>
        <p:spPr>
          <a:xfrm>
            <a:off x="3752850" y="142875"/>
            <a:ext cx="57721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Hương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Thảo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: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Zalo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 0972.115.126</a:t>
            </a:r>
          </a:p>
        </p:txBody>
      </p:sp>
    </p:spTree>
    <p:extLst>
      <p:ext uri="{BB962C8B-B14F-4D97-AF65-F5344CB8AC3E}">
        <p14:creationId xmlns:p14="http://schemas.microsoft.com/office/powerpoint/2010/main" val="3486511532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5" name="Google Shape;1675;p33"/>
          <p:cNvSpPr/>
          <p:nvPr/>
        </p:nvSpPr>
        <p:spPr>
          <a:xfrm>
            <a:off x="308344" y="382772"/>
            <a:ext cx="11281143" cy="6209414"/>
          </a:xfrm>
          <a:prstGeom prst="roundRect">
            <a:avLst>
              <a:gd name="adj" fmla="val 15506"/>
            </a:avLst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682" name="Google Shape;1682;p33"/>
          <p:cNvSpPr/>
          <p:nvPr/>
        </p:nvSpPr>
        <p:spPr>
          <a:xfrm>
            <a:off x="161600" y="283708"/>
            <a:ext cx="1289149" cy="618053"/>
          </a:xfrm>
          <a:custGeom>
            <a:avLst/>
            <a:gdLst/>
            <a:ahLst/>
            <a:cxnLst/>
            <a:rect l="l" t="t" r="r" b="b"/>
            <a:pathLst>
              <a:path w="38197" h="18329" extrusionOk="0">
                <a:moveTo>
                  <a:pt x="23286" y="1"/>
                </a:moveTo>
                <a:cubicBezTo>
                  <a:pt x="22919" y="1"/>
                  <a:pt x="22554" y="33"/>
                  <a:pt x="22194" y="99"/>
                </a:cubicBezTo>
                <a:cubicBezTo>
                  <a:pt x="18622" y="754"/>
                  <a:pt x="16289" y="3766"/>
                  <a:pt x="14622" y="6719"/>
                </a:cubicBezTo>
                <a:cubicBezTo>
                  <a:pt x="12846" y="5139"/>
                  <a:pt x="10414" y="4283"/>
                  <a:pt x="8062" y="4283"/>
                </a:cubicBezTo>
                <a:cubicBezTo>
                  <a:pt x="4833" y="4283"/>
                  <a:pt x="1754" y="5896"/>
                  <a:pt x="727" y="9457"/>
                </a:cubicBezTo>
                <a:cubicBezTo>
                  <a:pt x="1" y="11982"/>
                  <a:pt x="739" y="15863"/>
                  <a:pt x="3501" y="16839"/>
                </a:cubicBezTo>
                <a:cubicBezTo>
                  <a:pt x="3900" y="16981"/>
                  <a:pt x="4280" y="17043"/>
                  <a:pt x="4645" y="17043"/>
                </a:cubicBezTo>
                <a:cubicBezTo>
                  <a:pt x="6991" y="17043"/>
                  <a:pt x="8747" y="14480"/>
                  <a:pt x="10931" y="13779"/>
                </a:cubicBezTo>
                <a:lnTo>
                  <a:pt x="10931" y="13779"/>
                </a:lnTo>
                <a:cubicBezTo>
                  <a:pt x="10717" y="16053"/>
                  <a:pt x="12717" y="18280"/>
                  <a:pt x="15003" y="18328"/>
                </a:cubicBezTo>
                <a:cubicBezTo>
                  <a:pt x="15028" y="18328"/>
                  <a:pt x="15054" y="18328"/>
                  <a:pt x="15079" y="18328"/>
                </a:cubicBezTo>
                <a:cubicBezTo>
                  <a:pt x="17814" y="18328"/>
                  <a:pt x="19791" y="15794"/>
                  <a:pt x="21325" y="13506"/>
                </a:cubicBezTo>
                <a:lnTo>
                  <a:pt x="21325" y="13506"/>
                </a:lnTo>
                <a:cubicBezTo>
                  <a:pt x="21313" y="14958"/>
                  <a:pt x="22468" y="16208"/>
                  <a:pt x="23813" y="16744"/>
                </a:cubicBezTo>
                <a:cubicBezTo>
                  <a:pt x="24652" y="17071"/>
                  <a:pt x="25551" y="17170"/>
                  <a:pt x="26459" y="17170"/>
                </a:cubicBezTo>
                <a:cubicBezTo>
                  <a:pt x="27007" y="17170"/>
                  <a:pt x="27557" y="17134"/>
                  <a:pt x="28100" y="17089"/>
                </a:cubicBezTo>
                <a:cubicBezTo>
                  <a:pt x="32172" y="16720"/>
                  <a:pt x="36994" y="15089"/>
                  <a:pt x="37791" y="11077"/>
                </a:cubicBezTo>
                <a:cubicBezTo>
                  <a:pt x="38196" y="9041"/>
                  <a:pt x="37291" y="6802"/>
                  <a:pt x="35565" y="5635"/>
                </a:cubicBezTo>
                <a:cubicBezTo>
                  <a:pt x="34694" y="5049"/>
                  <a:pt x="33642" y="4754"/>
                  <a:pt x="32590" y="4754"/>
                </a:cubicBezTo>
                <a:cubicBezTo>
                  <a:pt x="31571" y="4754"/>
                  <a:pt x="30551" y="5031"/>
                  <a:pt x="29695" y="5588"/>
                </a:cubicBezTo>
                <a:cubicBezTo>
                  <a:pt x="29727" y="2407"/>
                  <a:pt x="26466" y="1"/>
                  <a:pt x="23286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C661125B-6261-E55C-D49E-13F126817CCE}"/>
              </a:ext>
            </a:extLst>
          </p:cNvPr>
          <p:cNvSpPr/>
          <p:nvPr/>
        </p:nvSpPr>
        <p:spPr>
          <a:xfrm>
            <a:off x="476251" y="967342"/>
            <a:ext cx="10944224" cy="198540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Đọc thông tin và quan sát các hình 2, 4, 5, em hãy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- Xác định trên lược đồ: dãy núi Hoàng Liên Sơn, đỉnh Phan-xi-păng và cao nguyên Mộc Châu.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- Mô tả đặc điểm chính của địa hình ở vùng Trung du và miền núi Bắc Bộ.</a:t>
            </a:r>
          </a:p>
        </p:txBody>
      </p:sp>
      <p:sp>
        <p:nvSpPr>
          <p:cNvPr id="9" name="Google Shape;1682;p33">
            <a:extLst>
              <a:ext uri="{FF2B5EF4-FFF2-40B4-BE49-F238E27FC236}">
                <a16:creationId xmlns="" xmlns:a16="http://schemas.microsoft.com/office/drawing/2014/main" id="{5302C00A-B2CA-68AD-865B-FB9F67BEF0A8}"/>
              </a:ext>
            </a:extLst>
          </p:cNvPr>
          <p:cNvSpPr/>
          <p:nvPr/>
        </p:nvSpPr>
        <p:spPr>
          <a:xfrm>
            <a:off x="10709097" y="446567"/>
            <a:ext cx="1289149" cy="618053"/>
          </a:xfrm>
          <a:custGeom>
            <a:avLst/>
            <a:gdLst/>
            <a:ahLst/>
            <a:cxnLst/>
            <a:rect l="l" t="t" r="r" b="b"/>
            <a:pathLst>
              <a:path w="38197" h="18329" extrusionOk="0">
                <a:moveTo>
                  <a:pt x="23286" y="1"/>
                </a:moveTo>
                <a:cubicBezTo>
                  <a:pt x="22919" y="1"/>
                  <a:pt x="22554" y="33"/>
                  <a:pt x="22194" y="99"/>
                </a:cubicBezTo>
                <a:cubicBezTo>
                  <a:pt x="18622" y="754"/>
                  <a:pt x="16289" y="3766"/>
                  <a:pt x="14622" y="6719"/>
                </a:cubicBezTo>
                <a:cubicBezTo>
                  <a:pt x="12846" y="5139"/>
                  <a:pt x="10414" y="4283"/>
                  <a:pt x="8062" y="4283"/>
                </a:cubicBezTo>
                <a:cubicBezTo>
                  <a:pt x="4833" y="4283"/>
                  <a:pt x="1754" y="5896"/>
                  <a:pt x="727" y="9457"/>
                </a:cubicBezTo>
                <a:cubicBezTo>
                  <a:pt x="1" y="11982"/>
                  <a:pt x="739" y="15863"/>
                  <a:pt x="3501" y="16839"/>
                </a:cubicBezTo>
                <a:cubicBezTo>
                  <a:pt x="3900" y="16981"/>
                  <a:pt x="4280" y="17043"/>
                  <a:pt x="4645" y="17043"/>
                </a:cubicBezTo>
                <a:cubicBezTo>
                  <a:pt x="6991" y="17043"/>
                  <a:pt x="8747" y="14480"/>
                  <a:pt x="10931" y="13779"/>
                </a:cubicBezTo>
                <a:lnTo>
                  <a:pt x="10931" y="13779"/>
                </a:lnTo>
                <a:cubicBezTo>
                  <a:pt x="10717" y="16053"/>
                  <a:pt x="12717" y="18280"/>
                  <a:pt x="15003" y="18328"/>
                </a:cubicBezTo>
                <a:cubicBezTo>
                  <a:pt x="15028" y="18328"/>
                  <a:pt x="15054" y="18328"/>
                  <a:pt x="15079" y="18328"/>
                </a:cubicBezTo>
                <a:cubicBezTo>
                  <a:pt x="17814" y="18328"/>
                  <a:pt x="19791" y="15794"/>
                  <a:pt x="21325" y="13506"/>
                </a:cubicBezTo>
                <a:lnTo>
                  <a:pt x="21325" y="13506"/>
                </a:lnTo>
                <a:cubicBezTo>
                  <a:pt x="21313" y="14958"/>
                  <a:pt x="22468" y="16208"/>
                  <a:pt x="23813" y="16744"/>
                </a:cubicBezTo>
                <a:cubicBezTo>
                  <a:pt x="24652" y="17071"/>
                  <a:pt x="25551" y="17170"/>
                  <a:pt x="26459" y="17170"/>
                </a:cubicBezTo>
                <a:cubicBezTo>
                  <a:pt x="27007" y="17170"/>
                  <a:pt x="27557" y="17134"/>
                  <a:pt x="28100" y="17089"/>
                </a:cubicBezTo>
                <a:cubicBezTo>
                  <a:pt x="32172" y="16720"/>
                  <a:pt x="36994" y="15089"/>
                  <a:pt x="37791" y="11077"/>
                </a:cubicBezTo>
                <a:cubicBezTo>
                  <a:pt x="38196" y="9041"/>
                  <a:pt x="37291" y="6802"/>
                  <a:pt x="35565" y="5635"/>
                </a:cubicBezTo>
                <a:cubicBezTo>
                  <a:pt x="34694" y="5049"/>
                  <a:pt x="33642" y="4754"/>
                  <a:pt x="32590" y="4754"/>
                </a:cubicBezTo>
                <a:cubicBezTo>
                  <a:pt x="31571" y="4754"/>
                  <a:pt x="30551" y="5031"/>
                  <a:pt x="29695" y="5588"/>
                </a:cubicBezTo>
                <a:cubicBezTo>
                  <a:pt x="29727" y="2407"/>
                  <a:pt x="26466" y="1"/>
                  <a:pt x="23286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7C274A3A-8FD1-9506-67BB-15A360940050}"/>
              </a:ext>
            </a:extLst>
          </p:cNvPr>
          <p:cNvGrpSpPr/>
          <p:nvPr/>
        </p:nvGrpSpPr>
        <p:grpSpPr>
          <a:xfrm>
            <a:off x="73045" y="68306"/>
            <a:ext cx="3108305" cy="817520"/>
            <a:chOff x="7930237" y="854592"/>
            <a:chExt cx="5085471" cy="1757645"/>
          </a:xfrm>
        </p:grpSpPr>
        <p:pic>
          <p:nvPicPr>
            <p:cNvPr id="4" name="Graphic 3">
              <a:extLst>
                <a:ext uri="{FF2B5EF4-FFF2-40B4-BE49-F238E27FC236}">
                  <a16:creationId xmlns="" xmlns:a16="http://schemas.microsoft.com/office/drawing/2014/main" id="{AE4B5720-CEFB-307C-2AAE-5F5F87FD18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930237" y="854592"/>
              <a:ext cx="5085471" cy="1757645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="" xmlns:a16="http://schemas.microsoft.com/office/drawing/2014/main" id="{F033BE58-E518-E9D7-CFD5-F035AE427AB3}"/>
                </a:ext>
              </a:extLst>
            </p:cNvPr>
            <p:cNvSpPr txBox="1"/>
            <p:nvPr/>
          </p:nvSpPr>
          <p:spPr>
            <a:xfrm>
              <a:off x="8141392" y="992073"/>
              <a:ext cx="4656317" cy="61555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897EFB">
                      <a:lumMod val="50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a)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97EFB">
                      <a:lumMod val="50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Địa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897EFB">
                      <a:lumMod val="50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97EFB">
                      <a:lumMod val="50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hình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897EFB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45BA1498-6392-F004-E9E7-A9B36338DC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9550" y="3300607"/>
            <a:ext cx="3671292" cy="283349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C998D94D-6522-87BE-D7B8-2A72DB56FAE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95726" y="3272540"/>
            <a:ext cx="3932042" cy="294728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5793DC45-34EF-433B-422C-8797623CCC4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48600" y="3396284"/>
            <a:ext cx="3668494" cy="2709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9956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5" name="Google Shape;1675;p33"/>
          <p:cNvSpPr/>
          <p:nvPr/>
        </p:nvSpPr>
        <p:spPr>
          <a:xfrm>
            <a:off x="308344" y="382772"/>
            <a:ext cx="11281143" cy="6209414"/>
          </a:xfrm>
          <a:prstGeom prst="roundRect">
            <a:avLst>
              <a:gd name="adj" fmla="val 15506"/>
            </a:avLst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682" name="Google Shape;1682;p33"/>
          <p:cNvSpPr/>
          <p:nvPr/>
        </p:nvSpPr>
        <p:spPr>
          <a:xfrm>
            <a:off x="161600" y="283708"/>
            <a:ext cx="1289149" cy="618053"/>
          </a:xfrm>
          <a:custGeom>
            <a:avLst/>
            <a:gdLst/>
            <a:ahLst/>
            <a:cxnLst/>
            <a:rect l="l" t="t" r="r" b="b"/>
            <a:pathLst>
              <a:path w="38197" h="18329" extrusionOk="0">
                <a:moveTo>
                  <a:pt x="23286" y="1"/>
                </a:moveTo>
                <a:cubicBezTo>
                  <a:pt x="22919" y="1"/>
                  <a:pt x="22554" y="33"/>
                  <a:pt x="22194" y="99"/>
                </a:cubicBezTo>
                <a:cubicBezTo>
                  <a:pt x="18622" y="754"/>
                  <a:pt x="16289" y="3766"/>
                  <a:pt x="14622" y="6719"/>
                </a:cubicBezTo>
                <a:cubicBezTo>
                  <a:pt x="12846" y="5139"/>
                  <a:pt x="10414" y="4283"/>
                  <a:pt x="8062" y="4283"/>
                </a:cubicBezTo>
                <a:cubicBezTo>
                  <a:pt x="4833" y="4283"/>
                  <a:pt x="1754" y="5896"/>
                  <a:pt x="727" y="9457"/>
                </a:cubicBezTo>
                <a:cubicBezTo>
                  <a:pt x="1" y="11982"/>
                  <a:pt x="739" y="15863"/>
                  <a:pt x="3501" y="16839"/>
                </a:cubicBezTo>
                <a:cubicBezTo>
                  <a:pt x="3900" y="16981"/>
                  <a:pt x="4280" y="17043"/>
                  <a:pt x="4645" y="17043"/>
                </a:cubicBezTo>
                <a:cubicBezTo>
                  <a:pt x="6991" y="17043"/>
                  <a:pt x="8747" y="14480"/>
                  <a:pt x="10931" y="13779"/>
                </a:cubicBezTo>
                <a:lnTo>
                  <a:pt x="10931" y="13779"/>
                </a:lnTo>
                <a:cubicBezTo>
                  <a:pt x="10717" y="16053"/>
                  <a:pt x="12717" y="18280"/>
                  <a:pt x="15003" y="18328"/>
                </a:cubicBezTo>
                <a:cubicBezTo>
                  <a:pt x="15028" y="18328"/>
                  <a:pt x="15054" y="18328"/>
                  <a:pt x="15079" y="18328"/>
                </a:cubicBezTo>
                <a:cubicBezTo>
                  <a:pt x="17814" y="18328"/>
                  <a:pt x="19791" y="15794"/>
                  <a:pt x="21325" y="13506"/>
                </a:cubicBezTo>
                <a:lnTo>
                  <a:pt x="21325" y="13506"/>
                </a:lnTo>
                <a:cubicBezTo>
                  <a:pt x="21313" y="14958"/>
                  <a:pt x="22468" y="16208"/>
                  <a:pt x="23813" y="16744"/>
                </a:cubicBezTo>
                <a:cubicBezTo>
                  <a:pt x="24652" y="17071"/>
                  <a:pt x="25551" y="17170"/>
                  <a:pt x="26459" y="17170"/>
                </a:cubicBezTo>
                <a:cubicBezTo>
                  <a:pt x="27007" y="17170"/>
                  <a:pt x="27557" y="17134"/>
                  <a:pt x="28100" y="17089"/>
                </a:cubicBezTo>
                <a:cubicBezTo>
                  <a:pt x="32172" y="16720"/>
                  <a:pt x="36994" y="15089"/>
                  <a:pt x="37791" y="11077"/>
                </a:cubicBezTo>
                <a:cubicBezTo>
                  <a:pt x="38196" y="9041"/>
                  <a:pt x="37291" y="6802"/>
                  <a:pt x="35565" y="5635"/>
                </a:cubicBezTo>
                <a:cubicBezTo>
                  <a:pt x="34694" y="5049"/>
                  <a:pt x="33642" y="4754"/>
                  <a:pt x="32590" y="4754"/>
                </a:cubicBezTo>
                <a:cubicBezTo>
                  <a:pt x="31571" y="4754"/>
                  <a:pt x="30551" y="5031"/>
                  <a:pt x="29695" y="5588"/>
                </a:cubicBezTo>
                <a:cubicBezTo>
                  <a:pt x="29727" y="2407"/>
                  <a:pt x="26466" y="1"/>
                  <a:pt x="23286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" name="Google Shape;1682;p33">
            <a:extLst>
              <a:ext uri="{FF2B5EF4-FFF2-40B4-BE49-F238E27FC236}">
                <a16:creationId xmlns="" xmlns:a16="http://schemas.microsoft.com/office/drawing/2014/main" id="{5302C00A-B2CA-68AD-865B-FB9F67BEF0A8}"/>
              </a:ext>
            </a:extLst>
          </p:cNvPr>
          <p:cNvSpPr/>
          <p:nvPr/>
        </p:nvSpPr>
        <p:spPr>
          <a:xfrm>
            <a:off x="10709097" y="446567"/>
            <a:ext cx="1289149" cy="618053"/>
          </a:xfrm>
          <a:custGeom>
            <a:avLst/>
            <a:gdLst/>
            <a:ahLst/>
            <a:cxnLst/>
            <a:rect l="l" t="t" r="r" b="b"/>
            <a:pathLst>
              <a:path w="38197" h="18329" extrusionOk="0">
                <a:moveTo>
                  <a:pt x="23286" y="1"/>
                </a:moveTo>
                <a:cubicBezTo>
                  <a:pt x="22919" y="1"/>
                  <a:pt x="22554" y="33"/>
                  <a:pt x="22194" y="99"/>
                </a:cubicBezTo>
                <a:cubicBezTo>
                  <a:pt x="18622" y="754"/>
                  <a:pt x="16289" y="3766"/>
                  <a:pt x="14622" y="6719"/>
                </a:cubicBezTo>
                <a:cubicBezTo>
                  <a:pt x="12846" y="5139"/>
                  <a:pt x="10414" y="4283"/>
                  <a:pt x="8062" y="4283"/>
                </a:cubicBezTo>
                <a:cubicBezTo>
                  <a:pt x="4833" y="4283"/>
                  <a:pt x="1754" y="5896"/>
                  <a:pt x="727" y="9457"/>
                </a:cubicBezTo>
                <a:cubicBezTo>
                  <a:pt x="1" y="11982"/>
                  <a:pt x="739" y="15863"/>
                  <a:pt x="3501" y="16839"/>
                </a:cubicBezTo>
                <a:cubicBezTo>
                  <a:pt x="3900" y="16981"/>
                  <a:pt x="4280" y="17043"/>
                  <a:pt x="4645" y="17043"/>
                </a:cubicBezTo>
                <a:cubicBezTo>
                  <a:pt x="6991" y="17043"/>
                  <a:pt x="8747" y="14480"/>
                  <a:pt x="10931" y="13779"/>
                </a:cubicBezTo>
                <a:lnTo>
                  <a:pt x="10931" y="13779"/>
                </a:lnTo>
                <a:cubicBezTo>
                  <a:pt x="10717" y="16053"/>
                  <a:pt x="12717" y="18280"/>
                  <a:pt x="15003" y="18328"/>
                </a:cubicBezTo>
                <a:cubicBezTo>
                  <a:pt x="15028" y="18328"/>
                  <a:pt x="15054" y="18328"/>
                  <a:pt x="15079" y="18328"/>
                </a:cubicBezTo>
                <a:cubicBezTo>
                  <a:pt x="17814" y="18328"/>
                  <a:pt x="19791" y="15794"/>
                  <a:pt x="21325" y="13506"/>
                </a:cubicBezTo>
                <a:lnTo>
                  <a:pt x="21325" y="13506"/>
                </a:lnTo>
                <a:cubicBezTo>
                  <a:pt x="21313" y="14958"/>
                  <a:pt x="22468" y="16208"/>
                  <a:pt x="23813" y="16744"/>
                </a:cubicBezTo>
                <a:cubicBezTo>
                  <a:pt x="24652" y="17071"/>
                  <a:pt x="25551" y="17170"/>
                  <a:pt x="26459" y="17170"/>
                </a:cubicBezTo>
                <a:cubicBezTo>
                  <a:pt x="27007" y="17170"/>
                  <a:pt x="27557" y="17134"/>
                  <a:pt x="28100" y="17089"/>
                </a:cubicBezTo>
                <a:cubicBezTo>
                  <a:pt x="32172" y="16720"/>
                  <a:pt x="36994" y="15089"/>
                  <a:pt x="37791" y="11077"/>
                </a:cubicBezTo>
                <a:cubicBezTo>
                  <a:pt x="38196" y="9041"/>
                  <a:pt x="37291" y="6802"/>
                  <a:pt x="35565" y="5635"/>
                </a:cubicBezTo>
                <a:cubicBezTo>
                  <a:pt x="34694" y="5049"/>
                  <a:pt x="33642" y="4754"/>
                  <a:pt x="32590" y="4754"/>
                </a:cubicBezTo>
                <a:cubicBezTo>
                  <a:pt x="31571" y="4754"/>
                  <a:pt x="30551" y="5031"/>
                  <a:pt x="29695" y="5588"/>
                </a:cubicBezTo>
                <a:cubicBezTo>
                  <a:pt x="29727" y="2407"/>
                  <a:pt x="26466" y="1"/>
                  <a:pt x="23286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45BA1498-6392-F004-E9E7-A9B36338DC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1049" y="1380646"/>
            <a:ext cx="6467475" cy="499158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A58C74E8-CDBF-3A0A-7957-380996E62FF2}"/>
              </a:ext>
            </a:extLst>
          </p:cNvPr>
          <p:cNvSpPr/>
          <p:nvPr/>
        </p:nvSpPr>
        <p:spPr>
          <a:xfrm>
            <a:off x="352426" y="186292"/>
            <a:ext cx="10944224" cy="1071008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- Xác định trên lược đồ: dãy núi Hoàng Liên Sơn, đỉnh Phan-xi-păng và cao nguyên Mộc Châu.</a:t>
            </a:r>
          </a:p>
        </p:txBody>
      </p:sp>
      <p:sp>
        <p:nvSpPr>
          <p:cNvPr id="7" name="TextBox 7">
            <a:extLst>
              <a:ext uri="{FF2B5EF4-FFF2-40B4-BE49-F238E27FC236}">
                <a16:creationId xmlns="" xmlns:a16="http://schemas.microsoft.com/office/drawing/2014/main" id="{DADBCD9E-A680-229E-93C9-E310D38C682E}"/>
              </a:ext>
            </a:extLst>
          </p:cNvPr>
          <p:cNvSpPr txBox="1"/>
          <p:nvPr/>
        </p:nvSpPr>
        <p:spPr>
          <a:xfrm>
            <a:off x="7479031" y="1711352"/>
            <a:ext cx="3975652" cy="507831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</a:t>
            </a:r>
            <a:r>
              <a:rPr kumimoji="0" lang="vi-VN" sz="3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ãy núi Hoàng Liên Sơn</a:t>
            </a:r>
          </a:p>
        </p:txBody>
      </p:sp>
      <p:sp>
        <p:nvSpPr>
          <p:cNvPr id="12" name="TextBox 7">
            <a:extLst>
              <a:ext uri="{FF2B5EF4-FFF2-40B4-BE49-F238E27FC236}">
                <a16:creationId xmlns="" xmlns:a16="http://schemas.microsoft.com/office/drawing/2014/main" id="{B1F3FD69-B3CC-33EB-A257-83D3CBF073A3}"/>
              </a:ext>
            </a:extLst>
          </p:cNvPr>
          <p:cNvSpPr txBox="1"/>
          <p:nvPr/>
        </p:nvSpPr>
        <p:spPr>
          <a:xfrm>
            <a:off x="7440930" y="2701952"/>
            <a:ext cx="3722369" cy="507831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Đỉnh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Phan-xi-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păng</a:t>
            </a:r>
            <a:endParaRPr kumimoji="0" lang="vi-VN" sz="3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5" name="Picture 4" descr="A black magnifying glass with a black handle&#10;&#10;Description automatically generated">
            <a:extLst>
              <a:ext uri="{FF2B5EF4-FFF2-40B4-BE49-F238E27FC236}">
                <a16:creationId xmlns="" xmlns:a16="http://schemas.microsoft.com/office/drawing/2014/main" id="{E822D9B9-C5A7-57B4-C416-17DD04399C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225" y="1304925"/>
            <a:ext cx="5419725" cy="5419725"/>
          </a:xfrm>
          <a:prstGeom prst="rect">
            <a:avLst/>
          </a:prstGeom>
        </p:spPr>
      </p:pic>
      <p:pic>
        <p:nvPicPr>
          <p:cNvPr id="15" name="Picture 14" descr="A long orange object with black text&#10;&#10;Description automatically generated">
            <a:extLst>
              <a:ext uri="{FF2B5EF4-FFF2-40B4-BE49-F238E27FC236}">
                <a16:creationId xmlns="" xmlns:a16="http://schemas.microsoft.com/office/drawing/2014/main" id="{D469ABA7-DC2F-6F56-D497-247905AE97D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6118" y="2470111"/>
            <a:ext cx="1225613" cy="1498677"/>
          </a:xfrm>
          <a:prstGeom prst="rect">
            <a:avLst/>
          </a:prstGeom>
        </p:spPr>
      </p:pic>
      <p:pic>
        <p:nvPicPr>
          <p:cNvPr id="16" name="Picture 15" descr="A black magnifying glass with a black handle&#10;&#10;Description automatically generated">
            <a:extLst>
              <a:ext uri="{FF2B5EF4-FFF2-40B4-BE49-F238E27FC236}">
                <a16:creationId xmlns="" xmlns:a16="http://schemas.microsoft.com/office/drawing/2014/main" id="{80108BA2-3464-8C80-03DA-EC9ED87823F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6826" y="1514476"/>
            <a:ext cx="4343400" cy="4343400"/>
          </a:xfrm>
          <a:prstGeom prst="rect">
            <a:avLst/>
          </a:prstGeom>
        </p:spPr>
      </p:pic>
      <p:pic>
        <p:nvPicPr>
          <p:cNvPr id="18" name="Picture 17" descr="A close up of a number&#10;&#10;Description automatically generated">
            <a:extLst>
              <a:ext uri="{FF2B5EF4-FFF2-40B4-BE49-F238E27FC236}">
                <a16:creationId xmlns="" xmlns:a16="http://schemas.microsoft.com/office/drawing/2014/main" id="{223B05D1-89FA-6F67-AFFE-CADBBBCCA2A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1658" y="2717791"/>
            <a:ext cx="666784" cy="355618"/>
          </a:xfrm>
          <a:prstGeom prst="rect">
            <a:avLst/>
          </a:prstGeom>
        </p:spPr>
      </p:pic>
      <p:pic>
        <p:nvPicPr>
          <p:cNvPr id="20" name="Picture 19" descr="A map with black text&#10;&#10;Description automatically generated">
            <a:extLst>
              <a:ext uri="{FF2B5EF4-FFF2-40B4-BE49-F238E27FC236}">
                <a16:creationId xmlns="" xmlns:a16="http://schemas.microsoft.com/office/drawing/2014/main" id="{60265298-E406-E901-A7A3-5AE217EF591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7030" y="4124310"/>
            <a:ext cx="762039" cy="571529"/>
          </a:xfrm>
          <a:prstGeom prst="rect">
            <a:avLst/>
          </a:prstGeom>
        </p:spPr>
      </p:pic>
      <p:pic>
        <p:nvPicPr>
          <p:cNvPr id="30" name="Picture 29" descr="A black magnifying glass with a black handle&#10;&#10;Description automatically generated">
            <a:extLst>
              <a:ext uri="{FF2B5EF4-FFF2-40B4-BE49-F238E27FC236}">
                <a16:creationId xmlns="" xmlns:a16="http://schemas.microsoft.com/office/drawing/2014/main" id="{4344FB95-6D71-7441-918E-6011A73D53A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1701" y="2981326"/>
            <a:ext cx="4343400" cy="4343400"/>
          </a:xfrm>
          <a:prstGeom prst="rect">
            <a:avLst/>
          </a:prstGeom>
        </p:spPr>
      </p:pic>
      <p:sp>
        <p:nvSpPr>
          <p:cNvPr id="31" name="TextBox 7">
            <a:extLst>
              <a:ext uri="{FF2B5EF4-FFF2-40B4-BE49-F238E27FC236}">
                <a16:creationId xmlns="" xmlns:a16="http://schemas.microsoft.com/office/drawing/2014/main" id="{C7D285C1-614B-0CC3-0FF8-EBD1EB5CD181}"/>
              </a:ext>
            </a:extLst>
          </p:cNvPr>
          <p:cNvSpPr txBox="1"/>
          <p:nvPr/>
        </p:nvSpPr>
        <p:spPr>
          <a:xfrm>
            <a:off x="7488555" y="3721127"/>
            <a:ext cx="3722369" cy="507831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Cao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nguyên</a:t>
            </a:r>
            <a:r>
              <a:rPr kumimoji="0" lang="en-US" sz="3000" b="1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0" cap="none" spc="0" normalizeH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Mộc</a:t>
            </a:r>
            <a:r>
              <a:rPr kumimoji="0" lang="en-US" sz="3000" b="1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0" cap="none" spc="0" normalizeH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Châu</a:t>
            </a:r>
            <a:endParaRPr kumimoji="0" lang="vi-VN" sz="3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5037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9" dur="500" fill="hold"/>
                                        <p:tgtEl>
                                          <p:spTgt spid="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5" name="Google Shape;1675;p33"/>
          <p:cNvSpPr/>
          <p:nvPr/>
        </p:nvSpPr>
        <p:spPr>
          <a:xfrm>
            <a:off x="308344" y="382772"/>
            <a:ext cx="11281143" cy="6209414"/>
          </a:xfrm>
          <a:prstGeom prst="roundRect">
            <a:avLst>
              <a:gd name="adj" fmla="val 15506"/>
            </a:avLst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682" name="Google Shape;1682;p33"/>
          <p:cNvSpPr/>
          <p:nvPr/>
        </p:nvSpPr>
        <p:spPr>
          <a:xfrm>
            <a:off x="161600" y="283708"/>
            <a:ext cx="1289149" cy="618053"/>
          </a:xfrm>
          <a:custGeom>
            <a:avLst/>
            <a:gdLst/>
            <a:ahLst/>
            <a:cxnLst/>
            <a:rect l="l" t="t" r="r" b="b"/>
            <a:pathLst>
              <a:path w="38197" h="18329" extrusionOk="0">
                <a:moveTo>
                  <a:pt x="23286" y="1"/>
                </a:moveTo>
                <a:cubicBezTo>
                  <a:pt x="22919" y="1"/>
                  <a:pt x="22554" y="33"/>
                  <a:pt x="22194" y="99"/>
                </a:cubicBezTo>
                <a:cubicBezTo>
                  <a:pt x="18622" y="754"/>
                  <a:pt x="16289" y="3766"/>
                  <a:pt x="14622" y="6719"/>
                </a:cubicBezTo>
                <a:cubicBezTo>
                  <a:pt x="12846" y="5139"/>
                  <a:pt x="10414" y="4283"/>
                  <a:pt x="8062" y="4283"/>
                </a:cubicBezTo>
                <a:cubicBezTo>
                  <a:pt x="4833" y="4283"/>
                  <a:pt x="1754" y="5896"/>
                  <a:pt x="727" y="9457"/>
                </a:cubicBezTo>
                <a:cubicBezTo>
                  <a:pt x="1" y="11982"/>
                  <a:pt x="739" y="15863"/>
                  <a:pt x="3501" y="16839"/>
                </a:cubicBezTo>
                <a:cubicBezTo>
                  <a:pt x="3900" y="16981"/>
                  <a:pt x="4280" y="17043"/>
                  <a:pt x="4645" y="17043"/>
                </a:cubicBezTo>
                <a:cubicBezTo>
                  <a:pt x="6991" y="17043"/>
                  <a:pt x="8747" y="14480"/>
                  <a:pt x="10931" y="13779"/>
                </a:cubicBezTo>
                <a:lnTo>
                  <a:pt x="10931" y="13779"/>
                </a:lnTo>
                <a:cubicBezTo>
                  <a:pt x="10717" y="16053"/>
                  <a:pt x="12717" y="18280"/>
                  <a:pt x="15003" y="18328"/>
                </a:cubicBezTo>
                <a:cubicBezTo>
                  <a:pt x="15028" y="18328"/>
                  <a:pt x="15054" y="18328"/>
                  <a:pt x="15079" y="18328"/>
                </a:cubicBezTo>
                <a:cubicBezTo>
                  <a:pt x="17814" y="18328"/>
                  <a:pt x="19791" y="15794"/>
                  <a:pt x="21325" y="13506"/>
                </a:cubicBezTo>
                <a:lnTo>
                  <a:pt x="21325" y="13506"/>
                </a:lnTo>
                <a:cubicBezTo>
                  <a:pt x="21313" y="14958"/>
                  <a:pt x="22468" y="16208"/>
                  <a:pt x="23813" y="16744"/>
                </a:cubicBezTo>
                <a:cubicBezTo>
                  <a:pt x="24652" y="17071"/>
                  <a:pt x="25551" y="17170"/>
                  <a:pt x="26459" y="17170"/>
                </a:cubicBezTo>
                <a:cubicBezTo>
                  <a:pt x="27007" y="17170"/>
                  <a:pt x="27557" y="17134"/>
                  <a:pt x="28100" y="17089"/>
                </a:cubicBezTo>
                <a:cubicBezTo>
                  <a:pt x="32172" y="16720"/>
                  <a:pt x="36994" y="15089"/>
                  <a:pt x="37791" y="11077"/>
                </a:cubicBezTo>
                <a:cubicBezTo>
                  <a:pt x="38196" y="9041"/>
                  <a:pt x="37291" y="6802"/>
                  <a:pt x="35565" y="5635"/>
                </a:cubicBezTo>
                <a:cubicBezTo>
                  <a:pt x="34694" y="5049"/>
                  <a:pt x="33642" y="4754"/>
                  <a:pt x="32590" y="4754"/>
                </a:cubicBezTo>
                <a:cubicBezTo>
                  <a:pt x="31571" y="4754"/>
                  <a:pt x="30551" y="5031"/>
                  <a:pt x="29695" y="5588"/>
                </a:cubicBezTo>
                <a:cubicBezTo>
                  <a:pt x="29727" y="2407"/>
                  <a:pt x="26466" y="1"/>
                  <a:pt x="23286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" name="Google Shape;1682;p33">
            <a:extLst>
              <a:ext uri="{FF2B5EF4-FFF2-40B4-BE49-F238E27FC236}">
                <a16:creationId xmlns="" xmlns:a16="http://schemas.microsoft.com/office/drawing/2014/main" id="{5302C00A-B2CA-68AD-865B-FB9F67BEF0A8}"/>
              </a:ext>
            </a:extLst>
          </p:cNvPr>
          <p:cNvSpPr/>
          <p:nvPr/>
        </p:nvSpPr>
        <p:spPr>
          <a:xfrm>
            <a:off x="10709097" y="446567"/>
            <a:ext cx="1289149" cy="618053"/>
          </a:xfrm>
          <a:custGeom>
            <a:avLst/>
            <a:gdLst/>
            <a:ahLst/>
            <a:cxnLst/>
            <a:rect l="l" t="t" r="r" b="b"/>
            <a:pathLst>
              <a:path w="38197" h="18329" extrusionOk="0">
                <a:moveTo>
                  <a:pt x="23286" y="1"/>
                </a:moveTo>
                <a:cubicBezTo>
                  <a:pt x="22919" y="1"/>
                  <a:pt x="22554" y="33"/>
                  <a:pt x="22194" y="99"/>
                </a:cubicBezTo>
                <a:cubicBezTo>
                  <a:pt x="18622" y="754"/>
                  <a:pt x="16289" y="3766"/>
                  <a:pt x="14622" y="6719"/>
                </a:cubicBezTo>
                <a:cubicBezTo>
                  <a:pt x="12846" y="5139"/>
                  <a:pt x="10414" y="4283"/>
                  <a:pt x="8062" y="4283"/>
                </a:cubicBezTo>
                <a:cubicBezTo>
                  <a:pt x="4833" y="4283"/>
                  <a:pt x="1754" y="5896"/>
                  <a:pt x="727" y="9457"/>
                </a:cubicBezTo>
                <a:cubicBezTo>
                  <a:pt x="1" y="11982"/>
                  <a:pt x="739" y="15863"/>
                  <a:pt x="3501" y="16839"/>
                </a:cubicBezTo>
                <a:cubicBezTo>
                  <a:pt x="3900" y="16981"/>
                  <a:pt x="4280" y="17043"/>
                  <a:pt x="4645" y="17043"/>
                </a:cubicBezTo>
                <a:cubicBezTo>
                  <a:pt x="6991" y="17043"/>
                  <a:pt x="8747" y="14480"/>
                  <a:pt x="10931" y="13779"/>
                </a:cubicBezTo>
                <a:lnTo>
                  <a:pt x="10931" y="13779"/>
                </a:lnTo>
                <a:cubicBezTo>
                  <a:pt x="10717" y="16053"/>
                  <a:pt x="12717" y="18280"/>
                  <a:pt x="15003" y="18328"/>
                </a:cubicBezTo>
                <a:cubicBezTo>
                  <a:pt x="15028" y="18328"/>
                  <a:pt x="15054" y="18328"/>
                  <a:pt x="15079" y="18328"/>
                </a:cubicBezTo>
                <a:cubicBezTo>
                  <a:pt x="17814" y="18328"/>
                  <a:pt x="19791" y="15794"/>
                  <a:pt x="21325" y="13506"/>
                </a:cubicBezTo>
                <a:lnTo>
                  <a:pt x="21325" y="13506"/>
                </a:lnTo>
                <a:cubicBezTo>
                  <a:pt x="21313" y="14958"/>
                  <a:pt x="22468" y="16208"/>
                  <a:pt x="23813" y="16744"/>
                </a:cubicBezTo>
                <a:cubicBezTo>
                  <a:pt x="24652" y="17071"/>
                  <a:pt x="25551" y="17170"/>
                  <a:pt x="26459" y="17170"/>
                </a:cubicBezTo>
                <a:cubicBezTo>
                  <a:pt x="27007" y="17170"/>
                  <a:pt x="27557" y="17134"/>
                  <a:pt x="28100" y="17089"/>
                </a:cubicBezTo>
                <a:cubicBezTo>
                  <a:pt x="32172" y="16720"/>
                  <a:pt x="36994" y="15089"/>
                  <a:pt x="37791" y="11077"/>
                </a:cubicBezTo>
                <a:cubicBezTo>
                  <a:pt x="38196" y="9041"/>
                  <a:pt x="37291" y="6802"/>
                  <a:pt x="35565" y="5635"/>
                </a:cubicBezTo>
                <a:cubicBezTo>
                  <a:pt x="34694" y="5049"/>
                  <a:pt x="33642" y="4754"/>
                  <a:pt x="32590" y="4754"/>
                </a:cubicBezTo>
                <a:cubicBezTo>
                  <a:pt x="31571" y="4754"/>
                  <a:pt x="30551" y="5031"/>
                  <a:pt x="29695" y="5588"/>
                </a:cubicBezTo>
                <a:cubicBezTo>
                  <a:pt x="29727" y="2407"/>
                  <a:pt x="26466" y="1"/>
                  <a:pt x="23286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A58C74E8-CDBF-3A0A-7957-380996E62FF2}"/>
              </a:ext>
            </a:extLst>
          </p:cNvPr>
          <p:cNvSpPr/>
          <p:nvPr/>
        </p:nvSpPr>
        <p:spPr>
          <a:xfrm>
            <a:off x="266700" y="291067"/>
            <a:ext cx="11658600" cy="737633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Mô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tả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đặc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điểm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chính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của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địa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hình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ở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vùng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Trung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du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và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miền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núi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Bắc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Bộ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  <a:endParaRPr kumimoji="0" lang="vi-VN" sz="3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46C1679D-7EC2-4665-5489-1DE102216F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2037" y="1285875"/>
            <a:ext cx="9858375" cy="35814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CCFF851E-4DAB-DF5B-948C-031D0496FDC6}"/>
              </a:ext>
            </a:extLst>
          </p:cNvPr>
          <p:cNvSpPr txBox="1"/>
          <p:nvPr/>
        </p:nvSpPr>
        <p:spPr>
          <a:xfrm>
            <a:off x="628650" y="5235602"/>
            <a:ext cx="10620375" cy="507831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lvl="0" algn="just">
              <a:lnSpc>
                <a:spcPct val="90000"/>
              </a:lnSpc>
              <a:defRPr/>
            </a:pPr>
            <a:r>
              <a:rPr lang="en-US" sz="3000" b="1" kern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Vùng</a:t>
            </a:r>
            <a:r>
              <a:rPr lang="en-US" sz="3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kern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Trung</a:t>
            </a:r>
            <a:r>
              <a:rPr lang="en-US" sz="3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du </a:t>
            </a:r>
            <a:r>
              <a:rPr lang="en-US" sz="3000" b="1" kern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kern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miền</a:t>
            </a:r>
            <a:r>
              <a:rPr lang="en-US" sz="3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kern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núi</a:t>
            </a:r>
            <a:r>
              <a:rPr lang="en-US" sz="3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kern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Bắc</a:t>
            </a:r>
            <a:r>
              <a:rPr lang="en-US" sz="3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kern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Bộ</a:t>
            </a:r>
            <a:r>
              <a:rPr lang="en-US" sz="3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kern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kern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địa</a:t>
            </a:r>
            <a:r>
              <a:rPr lang="en-US" sz="3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kern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3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kern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chủ</a:t>
            </a:r>
            <a:r>
              <a:rPr lang="en-US" sz="3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kern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yếu</a:t>
            </a:r>
            <a:r>
              <a:rPr lang="en-US" sz="3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kern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kern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đồi</a:t>
            </a:r>
            <a:r>
              <a:rPr lang="en-US" sz="3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kern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núi</a:t>
            </a:r>
            <a:r>
              <a:rPr lang="en-US" sz="3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vi-VN" sz="3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7334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Giải Tiếng Việt 1 trang 154, 155 Bài 4: Ruộng bậc thang ở Sa Pa - Kết nối  tri thức với cuộc sống - VnDoc.com">
            <a:extLst>
              <a:ext uri="{FF2B5EF4-FFF2-40B4-BE49-F238E27FC236}">
                <a16:creationId xmlns="" xmlns:a16="http://schemas.microsoft.com/office/drawing/2014/main" id="{F8E43A49-A141-4186-BE00-1C17393937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8"/>
            <a:ext cx="12192000" cy="685753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57" t="50934" b="8278"/>
          <a:stretch/>
        </p:blipFill>
        <p:spPr>
          <a:xfrm>
            <a:off x="1" y="-2729345"/>
            <a:ext cx="12213576" cy="9586877"/>
          </a:xfrm>
          <a:prstGeom prst="rect">
            <a:avLst/>
          </a:prstGeom>
        </p:spPr>
      </p:pic>
      <p:sp>
        <p:nvSpPr>
          <p:cNvPr id="3" name="Cloud 2">
            <a:extLst>
              <a:ext uri="{FF2B5EF4-FFF2-40B4-BE49-F238E27FC236}">
                <a16:creationId xmlns="" xmlns:a16="http://schemas.microsoft.com/office/drawing/2014/main" id="{28DA14CC-F665-AB84-D7BE-7AFFB3AB50FE}"/>
              </a:ext>
            </a:extLst>
          </p:cNvPr>
          <p:cNvSpPr/>
          <p:nvPr/>
        </p:nvSpPr>
        <p:spPr>
          <a:xfrm>
            <a:off x="336550" y="265814"/>
            <a:ext cx="11518900" cy="6020686"/>
          </a:xfrm>
          <a:prstGeom prst="cloud">
            <a:avLst/>
          </a:prstGeom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bg1"/>
              </a:solidFill>
            </a:endParaRPr>
          </a:p>
        </p:txBody>
      </p:sp>
      <p:pic>
        <p:nvPicPr>
          <p:cNvPr id="5" name="Picture 13">
            <a:extLst>
              <a:ext uri="{FF2B5EF4-FFF2-40B4-BE49-F238E27FC236}">
                <a16:creationId xmlns="" xmlns:a16="http://schemas.microsoft.com/office/drawing/2014/main" id="{E732BA16-E8E9-E77D-6515-390D03A8A5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8850" y="-584200"/>
            <a:ext cx="3556000" cy="355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4">
            <a:extLst>
              <a:ext uri="{FF2B5EF4-FFF2-40B4-BE49-F238E27FC236}">
                <a16:creationId xmlns="" xmlns:a16="http://schemas.microsoft.com/office/drawing/2014/main" id="{90079135-1D20-E0E0-05CF-F5A51BAA7E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8813" y="-484188"/>
            <a:ext cx="3556000" cy="3556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698DD134-2A5A-BADE-4C3C-A03FAA2C06A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57761" y="825957"/>
            <a:ext cx="4840644" cy="137171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606C4733-A8BD-280C-DC82-0B985E7B16D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5587" y="2078986"/>
            <a:ext cx="10053175" cy="3023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1848609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5" name="Google Shape;1675;p33"/>
          <p:cNvSpPr/>
          <p:nvPr/>
        </p:nvSpPr>
        <p:spPr>
          <a:xfrm>
            <a:off x="308344" y="382772"/>
            <a:ext cx="11281143" cy="6209414"/>
          </a:xfrm>
          <a:prstGeom prst="roundRect">
            <a:avLst>
              <a:gd name="adj" fmla="val 15506"/>
            </a:avLst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682" name="Google Shape;1682;p33"/>
          <p:cNvSpPr/>
          <p:nvPr/>
        </p:nvSpPr>
        <p:spPr>
          <a:xfrm>
            <a:off x="161600" y="283708"/>
            <a:ext cx="1289149" cy="618053"/>
          </a:xfrm>
          <a:custGeom>
            <a:avLst/>
            <a:gdLst/>
            <a:ahLst/>
            <a:cxnLst/>
            <a:rect l="l" t="t" r="r" b="b"/>
            <a:pathLst>
              <a:path w="38197" h="18329" extrusionOk="0">
                <a:moveTo>
                  <a:pt x="23286" y="1"/>
                </a:moveTo>
                <a:cubicBezTo>
                  <a:pt x="22919" y="1"/>
                  <a:pt x="22554" y="33"/>
                  <a:pt x="22194" y="99"/>
                </a:cubicBezTo>
                <a:cubicBezTo>
                  <a:pt x="18622" y="754"/>
                  <a:pt x="16289" y="3766"/>
                  <a:pt x="14622" y="6719"/>
                </a:cubicBezTo>
                <a:cubicBezTo>
                  <a:pt x="12846" y="5139"/>
                  <a:pt x="10414" y="4283"/>
                  <a:pt x="8062" y="4283"/>
                </a:cubicBezTo>
                <a:cubicBezTo>
                  <a:pt x="4833" y="4283"/>
                  <a:pt x="1754" y="5896"/>
                  <a:pt x="727" y="9457"/>
                </a:cubicBezTo>
                <a:cubicBezTo>
                  <a:pt x="1" y="11982"/>
                  <a:pt x="739" y="15863"/>
                  <a:pt x="3501" y="16839"/>
                </a:cubicBezTo>
                <a:cubicBezTo>
                  <a:pt x="3900" y="16981"/>
                  <a:pt x="4280" y="17043"/>
                  <a:pt x="4645" y="17043"/>
                </a:cubicBezTo>
                <a:cubicBezTo>
                  <a:pt x="6991" y="17043"/>
                  <a:pt x="8747" y="14480"/>
                  <a:pt x="10931" y="13779"/>
                </a:cubicBezTo>
                <a:lnTo>
                  <a:pt x="10931" y="13779"/>
                </a:lnTo>
                <a:cubicBezTo>
                  <a:pt x="10717" y="16053"/>
                  <a:pt x="12717" y="18280"/>
                  <a:pt x="15003" y="18328"/>
                </a:cubicBezTo>
                <a:cubicBezTo>
                  <a:pt x="15028" y="18328"/>
                  <a:pt x="15054" y="18328"/>
                  <a:pt x="15079" y="18328"/>
                </a:cubicBezTo>
                <a:cubicBezTo>
                  <a:pt x="17814" y="18328"/>
                  <a:pt x="19791" y="15794"/>
                  <a:pt x="21325" y="13506"/>
                </a:cubicBezTo>
                <a:lnTo>
                  <a:pt x="21325" y="13506"/>
                </a:lnTo>
                <a:cubicBezTo>
                  <a:pt x="21313" y="14958"/>
                  <a:pt x="22468" y="16208"/>
                  <a:pt x="23813" y="16744"/>
                </a:cubicBezTo>
                <a:cubicBezTo>
                  <a:pt x="24652" y="17071"/>
                  <a:pt x="25551" y="17170"/>
                  <a:pt x="26459" y="17170"/>
                </a:cubicBezTo>
                <a:cubicBezTo>
                  <a:pt x="27007" y="17170"/>
                  <a:pt x="27557" y="17134"/>
                  <a:pt x="28100" y="17089"/>
                </a:cubicBezTo>
                <a:cubicBezTo>
                  <a:pt x="32172" y="16720"/>
                  <a:pt x="36994" y="15089"/>
                  <a:pt x="37791" y="11077"/>
                </a:cubicBezTo>
                <a:cubicBezTo>
                  <a:pt x="38196" y="9041"/>
                  <a:pt x="37291" y="6802"/>
                  <a:pt x="35565" y="5635"/>
                </a:cubicBezTo>
                <a:cubicBezTo>
                  <a:pt x="34694" y="5049"/>
                  <a:pt x="33642" y="4754"/>
                  <a:pt x="32590" y="4754"/>
                </a:cubicBezTo>
                <a:cubicBezTo>
                  <a:pt x="31571" y="4754"/>
                  <a:pt x="30551" y="5031"/>
                  <a:pt x="29695" y="5588"/>
                </a:cubicBezTo>
                <a:cubicBezTo>
                  <a:pt x="29727" y="2407"/>
                  <a:pt x="26466" y="1"/>
                  <a:pt x="23286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" name="Google Shape;1682;p33">
            <a:extLst>
              <a:ext uri="{FF2B5EF4-FFF2-40B4-BE49-F238E27FC236}">
                <a16:creationId xmlns="" xmlns:a16="http://schemas.microsoft.com/office/drawing/2014/main" id="{5302C00A-B2CA-68AD-865B-FB9F67BEF0A8}"/>
              </a:ext>
            </a:extLst>
          </p:cNvPr>
          <p:cNvSpPr/>
          <p:nvPr/>
        </p:nvSpPr>
        <p:spPr>
          <a:xfrm>
            <a:off x="10709097" y="446567"/>
            <a:ext cx="1289149" cy="618053"/>
          </a:xfrm>
          <a:custGeom>
            <a:avLst/>
            <a:gdLst/>
            <a:ahLst/>
            <a:cxnLst/>
            <a:rect l="l" t="t" r="r" b="b"/>
            <a:pathLst>
              <a:path w="38197" h="18329" extrusionOk="0">
                <a:moveTo>
                  <a:pt x="23286" y="1"/>
                </a:moveTo>
                <a:cubicBezTo>
                  <a:pt x="22919" y="1"/>
                  <a:pt x="22554" y="33"/>
                  <a:pt x="22194" y="99"/>
                </a:cubicBezTo>
                <a:cubicBezTo>
                  <a:pt x="18622" y="754"/>
                  <a:pt x="16289" y="3766"/>
                  <a:pt x="14622" y="6719"/>
                </a:cubicBezTo>
                <a:cubicBezTo>
                  <a:pt x="12846" y="5139"/>
                  <a:pt x="10414" y="4283"/>
                  <a:pt x="8062" y="4283"/>
                </a:cubicBezTo>
                <a:cubicBezTo>
                  <a:pt x="4833" y="4283"/>
                  <a:pt x="1754" y="5896"/>
                  <a:pt x="727" y="9457"/>
                </a:cubicBezTo>
                <a:cubicBezTo>
                  <a:pt x="1" y="11982"/>
                  <a:pt x="739" y="15863"/>
                  <a:pt x="3501" y="16839"/>
                </a:cubicBezTo>
                <a:cubicBezTo>
                  <a:pt x="3900" y="16981"/>
                  <a:pt x="4280" y="17043"/>
                  <a:pt x="4645" y="17043"/>
                </a:cubicBezTo>
                <a:cubicBezTo>
                  <a:pt x="6991" y="17043"/>
                  <a:pt x="8747" y="14480"/>
                  <a:pt x="10931" y="13779"/>
                </a:cubicBezTo>
                <a:lnTo>
                  <a:pt x="10931" y="13779"/>
                </a:lnTo>
                <a:cubicBezTo>
                  <a:pt x="10717" y="16053"/>
                  <a:pt x="12717" y="18280"/>
                  <a:pt x="15003" y="18328"/>
                </a:cubicBezTo>
                <a:cubicBezTo>
                  <a:pt x="15028" y="18328"/>
                  <a:pt x="15054" y="18328"/>
                  <a:pt x="15079" y="18328"/>
                </a:cubicBezTo>
                <a:cubicBezTo>
                  <a:pt x="17814" y="18328"/>
                  <a:pt x="19791" y="15794"/>
                  <a:pt x="21325" y="13506"/>
                </a:cubicBezTo>
                <a:lnTo>
                  <a:pt x="21325" y="13506"/>
                </a:lnTo>
                <a:cubicBezTo>
                  <a:pt x="21313" y="14958"/>
                  <a:pt x="22468" y="16208"/>
                  <a:pt x="23813" y="16744"/>
                </a:cubicBezTo>
                <a:cubicBezTo>
                  <a:pt x="24652" y="17071"/>
                  <a:pt x="25551" y="17170"/>
                  <a:pt x="26459" y="17170"/>
                </a:cubicBezTo>
                <a:cubicBezTo>
                  <a:pt x="27007" y="17170"/>
                  <a:pt x="27557" y="17134"/>
                  <a:pt x="28100" y="17089"/>
                </a:cubicBezTo>
                <a:cubicBezTo>
                  <a:pt x="32172" y="16720"/>
                  <a:pt x="36994" y="15089"/>
                  <a:pt x="37791" y="11077"/>
                </a:cubicBezTo>
                <a:cubicBezTo>
                  <a:pt x="38196" y="9041"/>
                  <a:pt x="37291" y="6802"/>
                  <a:pt x="35565" y="5635"/>
                </a:cubicBezTo>
                <a:cubicBezTo>
                  <a:pt x="34694" y="5049"/>
                  <a:pt x="33642" y="4754"/>
                  <a:pt x="32590" y="4754"/>
                </a:cubicBezTo>
                <a:cubicBezTo>
                  <a:pt x="31571" y="4754"/>
                  <a:pt x="30551" y="5031"/>
                  <a:pt x="29695" y="5588"/>
                </a:cubicBezTo>
                <a:cubicBezTo>
                  <a:pt x="29727" y="2407"/>
                  <a:pt x="26466" y="1"/>
                  <a:pt x="23286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CCFF851E-4DAB-DF5B-948C-031D0496FDC6}"/>
              </a:ext>
            </a:extLst>
          </p:cNvPr>
          <p:cNvSpPr txBox="1"/>
          <p:nvPr/>
        </p:nvSpPr>
        <p:spPr>
          <a:xfrm>
            <a:off x="485775" y="492152"/>
            <a:ext cx="5714999" cy="1754326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lvl="0" algn="just">
              <a:lnSpc>
                <a:spcPct val="90000"/>
              </a:lnSpc>
              <a:defRPr/>
            </a:pPr>
            <a:r>
              <a:rPr lang="vi-VN" sz="3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Tại đây có nhiều dãy núi lớn, trong đó Hoàng Liên Sơn là dãy núi cao và đồ sộ nhất nước ta, đỉnh cao nhất là Phan-xi-păng (3 143 m).</a:t>
            </a:r>
          </a:p>
        </p:txBody>
      </p:sp>
      <p:pic>
        <p:nvPicPr>
          <p:cNvPr id="1026" name="Picture 2" descr="GIỚI THIỆU DÃY NÚI HOÀNG LIÊN SƠN">
            <a:extLst>
              <a:ext uri="{FF2B5EF4-FFF2-40B4-BE49-F238E27FC236}">
                <a16:creationId xmlns="" xmlns:a16="http://schemas.microsoft.com/office/drawing/2014/main" id="{C7A3DA04-85E9-EF97-EC4C-86F20B4727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9099" y="2381920"/>
            <a:ext cx="6519863" cy="4085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888864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5" name="Google Shape;1675;p33"/>
          <p:cNvSpPr/>
          <p:nvPr/>
        </p:nvSpPr>
        <p:spPr>
          <a:xfrm>
            <a:off x="308344" y="382772"/>
            <a:ext cx="11281143" cy="6209414"/>
          </a:xfrm>
          <a:prstGeom prst="roundRect">
            <a:avLst>
              <a:gd name="adj" fmla="val 15506"/>
            </a:avLst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A58C74E8-CDBF-3A0A-7957-380996E62FF2}"/>
              </a:ext>
            </a:extLst>
          </p:cNvPr>
          <p:cNvSpPr/>
          <p:nvPr/>
        </p:nvSpPr>
        <p:spPr>
          <a:xfrm>
            <a:off x="266700" y="291067"/>
            <a:ext cx="11658600" cy="737633"/>
          </a:xfrm>
          <a:prstGeom prst="rect">
            <a:avLst/>
          </a:prstGeom>
          <a:solidFill>
            <a:schemeClr val="accent4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dãy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núi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lớn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ở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vùng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Trung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du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và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miền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núi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Bắc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Bộ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074" name="Picture 2" descr="Khám phá Pù Luông | Du lịch trong nước">
            <a:extLst>
              <a:ext uri="{FF2B5EF4-FFF2-40B4-BE49-F238E27FC236}">
                <a16:creationId xmlns="" xmlns:a16="http://schemas.microsoft.com/office/drawing/2014/main" id="{17CF085B-6E40-4F76-E36C-BB8DDA1918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174" y="1492448"/>
            <a:ext cx="5474759" cy="3079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7">
            <a:extLst>
              <a:ext uri="{FF2B5EF4-FFF2-40B4-BE49-F238E27FC236}">
                <a16:creationId xmlns="" xmlns:a16="http://schemas.microsoft.com/office/drawing/2014/main" id="{BDD4A993-E909-2BCC-E30A-A5EA78BD54AE}"/>
              </a:ext>
            </a:extLst>
          </p:cNvPr>
          <p:cNvSpPr txBox="1"/>
          <p:nvPr/>
        </p:nvSpPr>
        <p:spPr>
          <a:xfrm>
            <a:off x="2106931" y="4816502"/>
            <a:ext cx="2512694" cy="507831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Núi</a:t>
            </a:r>
            <a:r>
              <a:rPr kumimoji="0" lang="en-US" sz="3000" b="1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0" cap="none" spc="0" normalizeH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Phu</a:t>
            </a:r>
            <a:r>
              <a:rPr kumimoji="0" lang="en-US" sz="3000" b="1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0" cap="none" spc="0" normalizeH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Luông</a:t>
            </a:r>
            <a:endParaRPr kumimoji="0" lang="vi-VN" sz="3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076" name="Picture 4" descr="Chinh phục đỉnh Tây Côn Lĩnh Hà Giang | Mercitour">
            <a:extLst>
              <a:ext uri="{FF2B5EF4-FFF2-40B4-BE49-F238E27FC236}">
                <a16:creationId xmlns="" xmlns:a16="http://schemas.microsoft.com/office/drawing/2014/main" id="{83A1DB09-BE61-3E51-68FA-47D7329DA1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3649" y="1574497"/>
            <a:ext cx="4564432" cy="3045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7">
            <a:extLst>
              <a:ext uri="{FF2B5EF4-FFF2-40B4-BE49-F238E27FC236}">
                <a16:creationId xmlns="" xmlns:a16="http://schemas.microsoft.com/office/drawing/2014/main" id="{0AA53ADC-E97A-4B55-638C-20CDD09213E3}"/>
              </a:ext>
            </a:extLst>
          </p:cNvPr>
          <p:cNvSpPr txBox="1"/>
          <p:nvPr/>
        </p:nvSpPr>
        <p:spPr>
          <a:xfrm>
            <a:off x="7069455" y="4816502"/>
            <a:ext cx="3379469" cy="507831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Núi</a:t>
            </a:r>
            <a:r>
              <a:rPr kumimoji="0" lang="en-US" sz="3000" b="1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0" cap="none" spc="0" normalizeH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Tây</a:t>
            </a:r>
            <a:r>
              <a:rPr kumimoji="0" lang="en-US" sz="3000" b="1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0" cap="none" spc="0" normalizeH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Côn</a:t>
            </a:r>
            <a:r>
              <a:rPr kumimoji="0" lang="en-US" sz="3000" b="1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0" cap="none" spc="0" normalizeH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Lĩnh</a:t>
            </a:r>
            <a:endParaRPr kumimoji="0" lang="vi-VN" sz="3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505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5" name="Google Shape;1675;p33"/>
          <p:cNvSpPr/>
          <p:nvPr/>
        </p:nvSpPr>
        <p:spPr>
          <a:xfrm>
            <a:off x="308344" y="382772"/>
            <a:ext cx="11281143" cy="6209414"/>
          </a:xfrm>
          <a:prstGeom prst="roundRect">
            <a:avLst>
              <a:gd name="adj" fmla="val 15506"/>
            </a:avLst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="" xmlns:a16="http://schemas.microsoft.com/office/drawing/2014/main" id="{BDD4A993-E909-2BCC-E30A-A5EA78BD54AE}"/>
              </a:ext>
            </a:extLst>
          </p:cNvPr>
          <p:cNvSpPr txBox="1"/>
          <p:nvPr/>
        </p:nvSpPr>
        <p:spPr>
          <a:xfrm>
            <a:off x="2106930" y="4816502"/>
            <a:ext cx="3417569" cy="507831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Núi</a:t>
            </a:r>
            <a:r>
              <a:rPr kumimoji="0" lang="en-US" sz="3000" b="1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0" cap="none" spc="0" normalizeH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Khoan</a:t>
            </a:r>
            <a:r>
              <a:rPr kumimoji="0" lang="en-US" sz="3000" b="1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La San</a:t>
            </a:r>
            <a:endParaRPr kumimoji="0" lang="vi-VN" sz="3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" name="TextBox 7">
            <a:extLst>
              <a:ext uri="{FF2B5EF4-FFF2-40B4-BE49-F238E27FC236}">
                <a16:creationId xmlns="" xmlns:a16="http://schemas.microsoft.com/office/drawing/2014/main" id="{0AA53ADC-E97A-4B55-638C-20CDD09213E3}"/>
              </a:ext>
            </a:extLst>
          </p:cNvPr>
          <p:cNvSpPr txBox="1"/>
          <p:nvPr/>
        </p:nvSpPr>
        <p:spPr>
          <a:xfrm>
            <a:off x="7069455" y="4816502"/>
            <a:ext cx="3379469" cy="507831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Núi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Tam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Đảo</a:t>
            </a:r>
            <a:endParaRPr kumimoji="0" lang="vi-VN" sz="3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4098" name="Picture 2" descr="Núi Khoan La San: tin tức, hình ảnh, video, bình luận">
            <a:extLst>
              <a:ext uri="{FF2B5EF4-FFF2-40B4-BE49-F238E27FC236}">
                <a16:creationId xmlns="" xmlns:a16="http://schemas.microsoft.com/office/drawing/2014/main" id="{3AFA5076-6296-8CEB-AEE4-7619506C9A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25" y="1157289"/>
            <a:ext cx="5460356" cy="3414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Tuyến du lịch Vĩnh Yên - Tam Đảo - Tây Thiên">
            <a:extLst>
              <a:ext uri="{FF2B5EF4-FFF2-40B4-BE49-F238E27FC236}">
                <a16:creationId xmlns="" xmlns:a16="http://schemas.microsoft.com/office/drawing/2014/main" id="{DE98E812-1109-CE5F-2AAA-9C6C1D2F6C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9711" y="1171575"/>
            <a:ext cx="4795964" cy="3461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4360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5" name="Google Shape;1675;p33"/>
          <p:cNvSpPr/>
          <p:nvPr/>
        </p:nvSpPr>
        <p:spPr>
          <a:xfrm>
            <a:off x="308344" y="382772"/>
            <a:ext cx="11281143" cy="6209414"/>
          </a:xfrm>
          <a:prstGeom prst="roundRect">
            <a:avLst>
              <a:gd name="adj" fmla="val 15506"/>
            </a:avLst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682" name="Google Shape;1682;p33"/>
          <p:cNvSpPr/>
          <p:nvPr/>
        </p:nvSpPr>
        <p:spPr>
          <a:xfrm>
            <a:off x="161600" y="283708"/>
            <a:ext cx="1289149" cy="618053"/>
          </a:xfrm>
          <a:custGeom>
            <a:avLst/>
            <a:gdLst/>
            <a:ahLst/>
            <a:cxnLst/>
            <a:rect l="l" t="t" r="r" b="b"/>
            <a:pathLst>
              <a:path w="38197" h="18329" extrusionOk="0">
                <a:moveTo>
                  <a:pt x="23286" y="1"/>
                </a:moveTo>
                <a:cubicBezTo>
                  <a:pt x="22919" y="1"/>
                  <a:pt x="22554" y="33"/>
                  <a:pt x="22194" y="99"/>
                </a:cubicBezTo>
                <a:cubicBezTo>
                  <a:pt x="18622" y="754"/>
                  <a:pt x="16289" y="3766"/>
                  <a:pt x="14622" y="6719"/>
                </a:cubicBezTo>
                <a:cubicBezTo>
                  <a:pt x="12846" y="5139"/>
                  <a:pt x="10414" y="4283"/>
                  <a:pt x="8062" y="4283"/>
                </a:cubicBezTo>
                <a:cubicBezTo>
                  <a:pt x="4833" y="4283"/>
                  <a:pt x="1754" y="5896"/>
                  <a:pt x="727" y="9457"/>
                </a:cubicBezTo>
                <a:cubicBezTo>
                  <a:pt x="1" y="11982"/>
                  <a:pt x="739" y="15863"/>
                  <a:pt x="3501" y="16839"/>
                </a:cubicBezTo>
                <a:cubicBezTo>
                  <a:pt x="3900" y="16981"/>
                  <a:pt x="4280" y="17043"/>
                  <a:pt x="4645" y="17043"/>
                </a:cubicBezTo>
                <a:cubicBezTo>
                  <a:pt x="6991" y="17043"/>
                  <a:pt x="8747" y="14480"/>
                  <a:pt x="10931" y="13779"/>
                </a:cubicBezTo>
                <a:lnTo>
                  <a:pt x="10931" y="13779"/>
                </a:lnTo>
                <a:cubicBezTo>
                  <a:pt x="10717" y="16053"/>
                  <a:pt x="12717" y="18280"/>
                  <a:pt x="15003" y="18328"/>
                </a:cubicBezTo>
                <a:cubicBezTo>
                  <a:pt x="15028" y="18328"/>
                  <a:pt x="15054" y="18328"/>
                  <a:pt x="15079" y="18328"/>
                </a:cubicBezTo>
                <a:cubicBezTo>
                  <a:pt x="17814" y="18328"/>
                  <a:pt x="19791" y="15794"/>
                  <a:pt x="21325" y="13506"/>
                </a:cubicBezTo>
                <a:lnTo>
                  <a:pt x="21325" y="13506"/>
                </a:lnTo>
                <a:cubicBezTo>
                  <a:pt x="21313" y="14958"/>
                  <a:pt x="22468" y="16208"/>
                  <a:pt x="23813" y="16744"/>
                </a:cubicBezTo>
                <a:cubicBezTo>
                  <a:pt x="24652" y="17071"/>
                  <a:pt x="25551" y="17170"/>
                  <a:pt x="26459" y="17170"/>
                </a:cubicBezTo>
                <a:cubicBezTo>
                  <a:pt x="27007" y="17170"/>
                  <a:pt x="27557" y="17134"/>
                  <a:pt x="28100" y="17089"/>
                </a:cubicBezTo>
                <a:cubicBezTo>
                  <a:pt x="32172" y="16720"/>
                  <a:pt x="36994" y="15089"/>
                  <a:pt x="37791" y="11077"/>
                </a:cubicBezTo>
                <a:cubicBezTo>
                  <a:pt x="38196" y="9041"/>
                  <a:pt x="37291" y="6802"/>
                  <a:pt x="35565" y="5635"/>
                </a:cubicBezTo>
                <a:cubicBezTo>
                  <a:pt x="34694" y="5049"/>
                  <a:pt x="33642" y="4754"/>
                  <a:pt x="32590" y="4754"/>
                </a:cubicBezTo>
                <a:cubicBezTo>
                  <a:pt x="31571" y="4754"/>
                  <a:pt x="30551" y="5031"/>
                  <a:pt x="29695" y="5588"/>
                </a:cubicBezTo>
                <a:cubicBezTo>
                  <a:pt x="29727" y="2407"/>
                  <a:pt x="26466" y="1"/>
                  <a:pt x="23286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" name="Google Shape;1682;p33">
            <a:extLst>
              <a:ext uri="{FF2B5EF4-FFF2-40B4-BE49-F238E27FC236}">
                <a16:creationId xmlns="" xmlns:a16="http://schemas.microsoft.com/office/drawing/2014/main" id="{5302C00A-B2CA-68AD-865B-FB9F67BEF0A8}"/>
              </a:ext>
            </a:extLst>
          </p:cNvPr>
          <p:cNvSpPr/>
          <p:nvPr/>
        </p:nvSpPr>
        <p:spPr>
          <a:xfrm>
            <a:off x="10709097" y="446567"/>
            <a:ext cx="1289149" cy="618053"/>
          </a:xfrm>
          <a:custGeom>
            <a:avLst/>
            <a:gdLst/>
            <a:ahLst/>
            <a:cxnLst/>
            <a:rect l="l" t="t" r="r" b="b"/>
            <a:pathLst>
              <a:path w="38197" h="18329" extrusionOk="0">
                <a:moveTo>
                  <a:pt x="23286" y="1"/>
                </a:moveTo>
                <a:cubicBezTo>
                  <a:pt x="22919" y="1"/>
                  <a:pt x="22554" y="33"/>
                  <a:pt x="22194" y="99"/>
                </a:cubicBezTo>
                <a:cubicBezTo>
                  <a:pt x="18622" y="754"/>
                  <a:pt x="16289" y="3766"/>
                  <a:pt x="14622" y="6719"/>
                </a:cubicBezTo>
                <a:cubicBezTo>
                  <a:pt x="12846" y="5139"/>
                  <a:pt x="10414" y="4283"/>
                  <a:pt x="8062" y="4283"/>
                </a:cubicBezTo>
                <a:cubicBezTo>
                  <a:pt x="4833" y="4283"/>
                  <a:pt x="1754" y="5896"/>
                  <a:pt x="727" y="9457"/>
                </a:cubicBezTo>
                <a:cubicBezTo>
                  <a:pt x="1" y="11982"/>
                  <a:pt x="739" y="15863"/>
                  <a:pt x="3501" y="16839"/>
                </a:cubicBezTo>
                <a:cubicBezTo>
                  <a:pt x="3900" y="16981"/>
                  <a:pt x="4280" y="17043"/>
                  <a:pt x="4645" y="17043"/>
                </a:cubicBezTo>
                <a:cubicBezTo>
                  <a:pt x="6991" y="17043"/>
                  <a:pt x="8747" y="14480"/>
                  <a:pt x="10931" y="13779"/>
                </a:cubicBezTo>
                <a:lnTo>
                  <a:pt x="10931" y="13779"/>
                </a:lnTo>
                <a:cubicBezTo>
                  <a:pt x="10717" y="16053"/>
                  <a:pt x="12717" y="18280"/>
                  <a:pt x="15003" y="18328"/>
                </a:cubicBezTo>
                <a:cubicBezTo>
                  <a:pt x="15028" y="18328"/>
                  <a:pt x="15054" y="18328"/>
                  <a:pt x="15079" y="18328"/>
                </a:cubicBezTo>
                <a:cubicBezTo>
                  <a:pt x="17814" y="18328"/>
                  <a:pt x="19791" y="15794"/>
                  <a:pt x="21325" y="13506"/>
                </a:cubicBezTo>
                <a:lnTo>
                  <a:pt x="21325" y="13506"/>
                </a:lnTo>
                <a:cubicBezTo>
                  <a:pt x="21313" y="14958"/>
                  <a:pt x="22468" y="16208"/>
                  <a:pt x="23813" y="16744"/>
                </a:cubicBezTo>
                <a:cubicBezTo>
                  <a:pt x="24652" y="17071"/>
                  <a:pt x="25551" y="17170"/>
                  <a:pt x="26459" y="17170"/>
                </a:cubicBezTo>
                <a:cubicBezTo>
                  <a:pt x="27007" y="17170"/>
                  <a:pt x="27557" y="17134"/>
                  <a:pt x="28100" y="17089"/>
                </a:cubicBezTo>
                <a:cubicBezTo>
                  <a:pt x="32172" y="16720"/>
                  <a:pt x="36994" y="15089"/>
                  <a:pt x="37791" y="11077"/>
                </a:cubicBezTo>
                <a:cubicBezTo>
                  <a:pt x="38196" y="9041"/>
                  <a:pt x="37291" y="6802"/>
                  <a:pt x="35565" y="5635"/>
                </a:cubicBezTo>
                <a:cubicBezTo>
                  <a:pt x="34694" y="5049"/>
                  <a:pt x="33642" y="4754"/>
                  <a:pt x="32590" y="4754"/>
                </a:cubicBezTo>
                <a:cubicBezTo>
                  <a:pt x="31571" y="4754"/>
                  <a:pt x="30551" y="5031"/>
                  <a:pt x="29695" y="5588"/>
                </a:cubicBezTo>
                <a:cubicBezTo>
                  <a:pt x="29727" y="2407"/>
                  <a:pt x="26466" y="1"/>
                  <a:pt x="23286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CCFF851E-4DAB-DF5B-948C-031D0496FDC6}"/>
              </a:ext>
            </a:extLst>
          </p:cNvPr>
          <p:cNvSpPr txBox="1"/>
          <p:nvPr/>
        </p:nvSpPr>
        <p:spPr>
          <a:xfrm>
            <a:off x="485775" y="492152"/>
            <a:ext cx="7686675" cy="1754326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lvl="0" algn="just">
              <a:lnSpc>
                <a:spcPct val="90000"/>
              </a:lnSpc>
              <a:defRPr/>
            </a:pPr>
            <a:r>
              <a:rPr lang="vi-VN" sz="3000" b="1" ker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Trong vùng còn có một số cao nguyên và vùng đồi thấp. Các đồi có đặc điểm đỉnh tròn, sườn thoải, nằm ở nơi chuyển tiếp giữa vùng núi và đồng bằng, được gọi là vùng trung du.</a:t>
            </a:r>
            <a:endParaRPr lang="vi-VN" sz="3000" b="1" kern="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050" name="Picture 2" descr="Tuyệt tác đồi chè trung du Phú Thọ">
            <a:extLst>
              <a:ext uri="{FF2B5EF4-FFF2-40B4-BE49-F238E27FC236}">
                <a16:creationId xmlns="" xmlns:a16="http://schemas.microsoft.com/office/drawing/2014/main" id="{A2EED036-E7AD-106F-06A1-3A9DC77D8E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3699" y="2405063"/>
            <a:ext cx="7381875" cy="3863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681909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5" name="Google Shape;1675;p33"/>
          <p:cNvSpPr/>
          <p:nvPr/>
        </p:nvSpPr>
        <p:spPr>
          <a:xfrm>
            <a:off x="308344" y="382772"/>
            <a:ext cx="11281143" cy="6209414"/>
          </a:xfrm>
          <a:prstGeom prst="roundRect">
            <a:avLst>
              <a:gd name="adj" fmla="val 15506"/>
            </a:avLst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A58C74E8-CDBF-3A0A-7957-380996E62FF2}"/>
              </a:ext>
            </a:extLst>
          </p:cNvPr>
          <p:cNvSpPr/>
          <p:nvPr/>
        </p:nvSpPr>
        <p:spPr>
          <a:xfrm>
            <a:off x="266700" y="291067"/>
            <a:ext cx="11658600" cy="737633"/>
          </a:xfrm>
          <a:prstGeom prst="rect">
            <a:avLst/>
          </a:prstGeom>
          <a:solidFill>
            <a:schemeClr val="accent4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cao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nguyên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lớn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ở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vùng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Trung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du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miền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núi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Bắc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Bộ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="" xmlns:a16="http://schemas.microsoft.com/office/drawing/2014/main" id="{BDD4A993-E909-2BCC-E30A-A5EA78BD54AE}"/>
              </a:ext>
            </a:extLst>
          </p:cNvPr>
          <p:cNvSpPr txBox="1"/>
          <p:nvPr/>
        </p:nvSpPr>
        <p:spPr>
          <a:xfrm>
            <a:off x="1390650" y="4816502"/>
            <a:ext cx="3886199" cy="507831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Cao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nguyên</a:t>
            </a:r>
            <a:r>
              <a:rPr kumimoji="0" lang="en-US" sz="3000" b="1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0" cap="none" spc="0" normalizeH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Mộc</a:t>
            </a:r>
            <a:r>
              <a:rPr kumimoji="0" lang="en-US" sz="3000" b="1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0" cap="none" spc="0" normalizeH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Châu</a:t>
            </a:r>
            <a:endParaRPr kumimoji="0" lang="vi-VN" sz="3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" name="TextBox 7">
            <a:extLst>
              <a:ext uri="{FF2B5EF4-FFF2-40B4-BE49-F238E27FC236}">
                <a16:creationId xmlns="" xmlns:a16="http://schemas.microsoft.com/office/drawing/2014/main" id="{0AA53ADC-E97A-4B55-638C-20CDD09213E3}"/>
              </a:ext>
            </a:extLst>
          </p:cNvPr>
          <p:cNvSpPr txBox="1"/>
          <p:nvPr/>
        </p:nvSpPr>
        <p:spPr>
          <a:xfrm>
            <a:off x="6524625" y="4816502"/>
            <a:ext cx="4343400" cy="507831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Cao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nguyên</a:t>
            </a:r>
            <a:r>
              <a:rPr kumimoji="0" lang="en-US" sz="3000" b="1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Đồng</a:t>
            </a:r>
            <a:r>
              <a:rPr kumimoji="0" lang="en-US" sz="3000" b="1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0" cap="none" spc="0" normalizeH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Văn</a:t>
            </a:r>
            <a:endParaRPr kumimoji="0" lang="vi-VN" sz="3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5122" name="Picture 2" descr="Cao nguyên Mộc Châu">
            <a:extLst>
              <a:ext uri="{FF2B5EF4-FFF2-40B4-BE49-F238E27FC236}">
                <a16:creationId xmlns="" xmlns:a16="http://schemas.microsoft.com/office/drawing/2014/main" id="{AECD68C8-D384-09CA-B2F6-02587B839E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174" y="1156002"/>
            <a:ext cx="5222779" cy="3473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ông viên địa chất toàn cầu UNESCO: Cao nguyên đá Đồng Văn - Đài Phát thanh  và Truyền hình Hà Giang">
            <a:extLst>
              <a:ext uri="{FF2B5EF4-FFF2-40B4-BE49-F238E27FC236}">
                <a16:creationId xmlns="" xmlns:a16="http://schemas.microsoft.com/office/drawing/2014/main" id="{79C029E4-4A37-6352-6B7D-96999C9F19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4074" y="1123950"/>
            <a:ext cx="5238751" cy="3492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0155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5" name="Google Shape;1675;p33"/>
          <p:cNvSpPr/>
          <p:nvPr/>
        </p:nvSpPr>
        <p:spPr>
          <a:xfrm>
            <a:off x="308344" y="382772"/>
            <a:ext cx="11281143" cy="6209414"/>
          </a:xfrm>
          <a:prstGeom prst="roundRect">
            <a:avLst>
              <a:gd name="adj" fmla="val 15506"/>
            </a:avLst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682" name="Google Shape;1682;p33"/>
          <p:cNvSpPr/>
          <p:nvPr/>
        </p:nvSpPr>
        <p:spPr>
          <a:xfrm>
            <a:off x="161600" y="283708"/>
            <a:ext cx="1289149" cy="618053"/>
          </a:xfrm>
          <a:custGeom>
            <a:avLst/>
            <a:gdLst/>
            <a:ahLst/>
            <a:cxnLst/>
            <a:rect l="l" t="t" r="r" b="b"/>
            <a:pathLst>
              <a:path w="38197" h="18329" extrusionOk="0">
                <a:moveTo>
                  <a:pt x="23286" y="1"/>
                </a:moveTo>
                <a:cubicBezTo>
                  <a:pt x="22919" y="1"/>
                  <a:pt x="22554" y="33"/>
                  <a:pt x="22194" y="99"/>
                </a:cubicBezTo>
                <a:cubicBezTo>
                  <a:pt x="18622" y="754"/>
                  <a:pt x="16289" y="3766"/>
                  <a:pt x="14622" y="6719"/>
                </a:cubicBezTo>
                <a:cubicBezTo>
                  <a:pt x="12846" y="5139"/>
                  <a:pt x="10414" y="4283"/>
                  <a:pt x="8062" y="4283"/>
                </a:cubicBezTo>
                <a:cubicBezTo>
                  <a:pt x="4833" y="4283"/>
                  <a:pt x="1754" y="5896"/>
                  <a:pt x="727" y="9457"/>
                </a:cubicBezTo>
                <a:cubicBezTo>
                  <a:pt x="1" y="11982"/>
                  <a:pt x="739" y="15863"/>
                  <a:pt x="3501" y="16839"/>
                </a:cubicBezTo>
                <a:cubicBezTo>
                  <a:pt x="3900" y="16981"/>
                  <a:pt x="4280" y="17043"/>
                  <a:pt x="4645" y="17043"/>
                </a:cubicBezTo>
                <a:cubicBezTo>
                  <a:pt x="6991" y="17043"/>
                  <a:pt x="8747" y="14480"/>
                  <a:pt x="10931" y="13779"/>
                </a:cubicBezTo>
                <a:lnTo>
                  <a:pt x="10931" y="13779"/>
                </a:lnTo>
                <a:cubicBezTo>
                  <a:pt x="10717" y="16053"/>
                  <a:pt x="12717" y="18280"/>
                  <a:pt x="15003" y="18328"/>
                </a:cubicBezTo>
                <a:cubicBezTo>
                  <a:pt x="15028" y="18328"/>
                  <a:pt x="15054" y="18328"/>
                  <a:pt x="15079" y="18328"/>
                </a:cubicBezTo>
                <a:cubicBezTo>
                  <a:pt x="17814" y="18328"/>
                  <a:pt x="19791" y="15794"/>
                  <a:pt x="21325" y="13506"/>
                </a:cubicBezTo>
                <a:lnTo>
                  <a:pt x="21325" y="13506"/>
                </a:lnTo>
                <a:cubicBezTo>
                  <a:pt x="21313" y="14958"/>
                  <a:pt x="22468" y="16208"/>
                  <a:pt x="23813" y="16744"/>
                </a:cubicBezTo>
                <a:cubicBezTo>
                  <a:pt x="24652" y="17071"/>
                  <a:pt x="25551" y="17170"/>
                  <a:pt x="26459" y="17170"/>
                </a:cubicBezTo>
                <a:cubicBezTo>
                  <a:pt x="27007" y="17170"/>
                  <a:pt x="27557" y="17134"/>
                  <a:pt x="28100" y="17089"/>
                </a:cubicBezTo>
                <a:cubicBezTo>
                  <a:pt x="32172" y="16720"/>
                  <a:pt x="36994" y="15089"/>
                  <a:pt x="37791" y="11077"/>
                </a:cubicBezTo>
                <a:cubicBezTo>
                  <a:pt x="38196" y="9041"/>
                  <a:pt x="37291" y="6802"/>
                  <a:pt x="35565" y="5635"/>
                </a:cubicBezTo>
                <a:cubicBezTo>
                  <a:pt x="34694" y="5049"/>
                  <a:pt x="33642" y="4754"/>
                  <a:pt x="32590" y="4754"/>
                </a:cubicBezTo>
                <a:cubicBezTo>
                  <a:pt x="31571" y="4754"/>
                  <a:pt x="30551" y="5031"/>
                  <a:pt x="29695" y="5588"/>
                </a:cubicBezTo>
                <a:cubicBezTo>
                  <a:pt x="29727" y="2407"/>
                  <a:pt x="26466" y="1"/>
                  <a:pt x="23286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" name="Google Shape;1682;p33">
            <a:extLst>
              <a:ext uri="{FF2B5EF4-FFF2-40B4-BE49-F238E27FC236}">
                <a16:creationId xmlns="" xmlns:a16="http://schemas.microsoft.com/office/drawing/2014/main" id="{5302C00A-B2CA-68AD-865B-FB9F67BEF0A8}"/>
              </a:ext>
            </a:extLst>
          </p:cNvPr>
          <p:cNvSpPr/>
          <p:nvPr/>
        </p:nvSpPr>
        <p:spPr>
          <a:xfrm>
            <a:off x="10709097" y="446567"/>
            <a:ext cx="1289149" cy="618053"/>
          </a:xfrm>
          <a:custGeom>
            <a:avLst/>
            <a:gdLst/>
            <a:ahLst/>
            <a:cxnLst/>
            <a:rect l="l" t="t" r="r" b="b"/>
            <a:pathLst>
              <a:path w="38197" h="18329" extrusionOk="0">
                <a:moveTo>
                  <a:pt x="23286" y="1"/>
                </a:moveTo>
                <a:cubicBezTo>
                  <a:pt x="22919" y="1"/>
                  <a:pt x="22554" y="33"/>
                  <a:pt x="22194" y="99"/>
                </a:cubicBezTo>
                <a:cubicBezTo>
                  <a:pt x="18622" y="754"/>
                  <a:pt x="16289" y="3766"/>
                  <a:pt x="14622" y="6719"/>
                </a:cubicBezTo>
                <a:cubicBezTo>
                  <a:pt x="12846" y="5139"/>
                  <a:pt x="10414" y="4283"/>
                  <a:pt x="8062" y="4283"/>
                </a:cubicBezTo>
                <a:cubicBezTo>
                  <a:pt x="4833" y="4283"/>
                  <a:pt x="1754" y="5896"/>
                  <a:pt x="727" y="9457"/>
                </a:cubicBezTo>
                <a:cubicBezTo>
                  <a:pt x="1" y="11982"/>
                  <a:pt x="739" y="15863"/>
                  <a:pt x="3501" y="16839"/>
                </a:cubicBezTo>
                <a:cubicBezTo>
                  <a:pt x="3900" y="16981"/>
                  <a:pt x="4280" y="17043"/>
                  <a:pt x="4645" y="17043"/>
                </a:cubicBezTo>
                <a:cubicBezTo>
                  <a:pt x="6991" y="17043"/>
                  <a:pt x="8747" y="14480"/>
                  <a:pt x="10931" y="13779"/>
                </a:cubicBezTo>
                <a:lnTo>
                  <a:pt x="10931" y="13779"/>
                </a:lnTo>
                <a:cubicBezTo>
                  <a:pt x="10717" y="16053"/>
                  <a:pt x="12717" y="18280"/>
                  <a:pt x="15003" y="18328"/>
                </a:cubicBezTo>
                <a:cubicBezTo>
                  <a:pt x="15028" y="18328"/>
                  <a:pt x="15054" y="18328"/>
                  <a:pt x="15079" y="18328"/>
                </a:cubicBezTo>
                <a:cubicBezTo>
                  <a:pt x="17814" y="18328"/>
                  <a:pt x="19791" y="15794"/>
                  <a:pt x="21325" y="13506"/>
                </a:cubicBezTo>
                <a:lnTo>
                  <a:pt x="21325" y="13506"/>
                </a:lnTo>
                <a:cubicBezTo>
                  <a:pt x="21313" y="14958"/>
                  <a:pt x="22468" y="16208"/>
                  <a:pt x="23813" y="16744"/>
                </a:cubicBezTo>
                <a:cubicBezTo>
                  <a:pt x="24652" y="17071"/>
                  <a:pt x="25551" y="17170"/>
                  <a:pt x="26459" y="17170"/>
                </a:cubicBezTo>
                <a:cubicBezTo>
                  <a:pt x="27007" y="17170"/>
                  <a:pt x="27557" y="17134"/>
                  <a:pt x="28100" y="17089"/>
                </a:cubicBezTo>
                <a:cubicBezTo>
                  <a:pt x="32172" y="16720"/>
                  <a:pt x="36994" y="15089"/>
                  <a:pt x="37791" y="11077"/>
                </a:cubicBezTo>
                <a:cubicBezTo>
                  <a:pt x="38196" y="9041"/>
                  <a:pt x="37291" y="6802"/>
                  <a:pt x="35565" y="5635"/>
                </a:cubicBezTo>
                <a:cubicBezTo>
                  <a:pt x="34694" y="5049"/>
                  <a:pt x="33642" y="4754"/>
                  <a:pt x="32590" y="4754"/>
                </a:cubicBezTo>
                <a:cubicBezTo>
                  <a:pt x="31571" y="4754"/>
                  <a:pt x="30551" y="5031"/>
                  <a:pt x="29695" y="5588"/>
                </a:cubicBezTo>
                <a:cubicBezTo>
                  <a:pt x="29727" y="2407"/>
                  <a:pt x="26466" y="1"/>
                  <a:pt x="23286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CCFF851E-4DAB-DF5B-948C-031D0496FDC6}"/>
              </a:ext>
            </a:extLst>
          </p:cNvPr>
          <p:cNvSpPr txBox="1"/>
          <p:nvPr/>
        </p:nvSpPr>
        <p:spPr>
          <a:xfrm>
            <a:off x="485775" y="492152"/>
            <a:ext cx="11287125" cy="923330"/>
          </a:xfrm>
          <a:prstGeom prst="rect">
            <a:avLst/>
          </a:prstGeom>
          <a:solidFill>
            <a:srgbClr val="11531E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b="1" kern="0" noProof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Ở </a:t>
            </a:r>
            <a:r>
              <a:rPr lang="en-US" sz="3000" b="1" kern="0" noProof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vùng</a:t>
            </a:r>
            <a:r>
              <a:rPr lang="en-US" sz="3000" b="1" kern="0" noProof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kern="0" noProof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Trung</a:t>
            </a:r>
            <a:r>
              <a:rPr lang="en-US" sz="3000" b="1" kern="0" noProof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du </a:t>
            </a:r>
            <a:r>
              <a:rPr lang="en-US" sz="3000" b="1" kern="0" noProof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000" b="1" kern="0" noProof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kern="0" noProof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miền</a:t>
            </a:r>
            <a:r>
              <a:rPr lang="en-US" sz="3000" b="1" kern="0" noProof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kern="0" noProof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núi</a:t>
            </a:r>
            <a:r>
              <a:rPr lang="en-US" sz="3000" b="1" kern="0" noProof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kern="0" noProof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Bắc</a:t>
            </a:r>
            <a:r>
              <a:rPr lang="en-US" sz="3000" b="1" kern="0" noProof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kern="0" noProof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Bộ</a:t>
            </a:r>
            <a:r>
              <a:rPr lang="en-US" sz="3000" b="1" kern="0" noProof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kern="0" noProof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còn</a:t>
            </a:r>
            <a:r>
              <a:rPr lang="en-US" sz="3000" b="1" kern="0" noProof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kern="0" noProof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000" b="1" kern="0" noProof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kern="0" noProof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000" b="1" kern="0" noProof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kern="0" noProof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dãy</a:t>
            </a:r>
            <a:r>
              <a:rPr lang="en-US" sz="3000" b="1" kern="0" noProof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kern="0" noProof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núi</a:t>
            </a:r>
            <a:r>
              <a:rPr lang="en-US" sz="3000" b="1" kern="0" noProof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kern="0" noProof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3000" b="1" kern="0" noProof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kern="0" noProof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vòng</a:t>
            </a:r>
            <a:r>
              <a:rPr lang="en-US" sz="3000" b="1" kern="0" noProof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kern="0" noProof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cung</a:t>
            </a:r>
            <a:r>
              <a:rPr lang="en-US" sz="3000" b="1" kern="0" noProof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3000" b="1" kern="0" noProof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Sông</a:t>
            </a:r>
            <a:r>
              <a:rPr lang="en-US" sz="3000" b="1" kern="0" noProof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kern="0" noProof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Gâm</a:t>
            </a:r>
            <a:r>
              <a:rPr lang="en-US" sz="3000" b="1" kern="0" noProof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000" b="1" kern="0" noProof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Ngâm</a:t>
            </a:r>
            <a:r>
              <a:rPr lang="en-US" sz="3000" b="1" kern="0" noProof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kern="0" noProof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Sơn</a:t>
            </a:r>
            <a:r>
              <a:rPr lang="en-US" sz="3000" b="1" kern="0" noProof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000" b="1" kern="0" noProof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Bắc</a:t>
            </a:r>
            <a:r>
              <a:rPr lang="en-US" sz="3000" b="1" kern="0" noProof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kern="0" noProof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Sơn</a:t>
            </a:r>
            <a:r>
              <a:rPr lang="en-US" sz="3000" b="1" kern="0" noProof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000" b="1" kern="0" noProof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Đông</a:t>
            </a:r>
            <a:r>
              <a:rPr lang="en-US" sz="3000" b="1" kern="0" noProof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kern="0" noProof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Triều</a:t>
            </a:r>
            <a:r>
              <a:rPr lang="en-US" sz="3000" b="1" kern="0" noProof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kumimoji="0" lang="vi-VN" sz="3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6146" name="Picture 2" descr="Sông Gâm đẹp mê hồn vùng Đông Bắc">
            <a:extLst>
              <a:ext uri="{FF2B5EF4-FFF2-40B4-BE49-F238E27FC236}">
                <a16:creationId xmlns="" xmlns:a16="http://schemas.microsoft.com/office/drawing/2014/main" id="{8453083F-76C1-5BDC-7847-3D141193E4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913907"/>
            <a:ext cx="5499541" cy="3210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CE432AC8-76EC-64F4-810C-F84422AA897D}"/>
              </a:ext>
            </a:extLst>
          </p:cNvPr>
          <p:cNvSpPr/>
          <p:nvPr/>
        </p:nvSpPr>
        <p:spPr>
          <a:xfrm>
            <a:off x="1571625" y="5453617"/>
            <a:ext cx="3829050" cy="737633"/>
          </a:xfrm>
          <a:prstGeom prst="rect">
            <a:avLst/>
          </a:prstGeom>
          <a:solidFill>
            <a:schemeClr val="accent4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ông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Gâm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6148" name="Picture 4" descr="Đổi gió về Đông Triều thưởng ngoạn cảnh quê thơ mộng tại đồi Khe Chè">
            <a:extLst>
              <a:ext uri="{FF2B5EF4-FFF2-40B4-BE49-F238E27FC236}">
                <a16:creationId xmlns="" xmlns:a16="http://schemas.microsoft.com/office/drawing/2014/main" id="{2C6394D7-62DC-235F-952C-CF81AA392E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5074" y="1918802"/>
            <a:ext cx="4924425" cy="3267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A5BE5D9C-93A2-4477-D773-82E46E33C474}"/>
              </a:ext>
            </a:extLst>
          </p:cNvPr>
          <p:cNvSpPr/>
          <p:nvPr/>
        </p:nvSpPr>
        <p:spPr>
          <a:xfrm>
            <a:off x="6924675" y="5358367"/>
            <a:ext cx="3829050" cy="737633"/>
          </a:xfrm>
          <a:prstGeom prst="rect">
            <a:avLst/>
          </a:prstGeom>
          <a:solidFill>
            <a:schemeClr val="accent4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Đông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Triều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709374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" grpId="0" animBg="1"/>
      <p:bldP spid="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Sa Pa- bốn mùa hấp dẫn - Báo Nhân Dân">
            <a:extLst>
              <a:ext uri="{FF2B5EF4-FFF2-40B4-BE49-F238E27FC236}">
                <a16:creationId xmlns="" xmlns:a16="http://schemas.microsoft.com/office/drawing/2014/main" id="{6EAD3C98-DB09-1EB9-D8EF-3CEA310D13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菱形 14">
            <a:extLst>
              <a:ext uri="{FF2B5EF4-FFF2-40B4-BE49-F238E27FC236}">
                <a16:creationId xmlns="" xmlns:a16="http://schemas.microsoft.com/office/drawing/2014/main" id="{F0ACDBFD-7928-F24B-81F9-F739CF85D15D}"/>
              </a:ext>
            </a:extLst>
          </p:cNvPr>
          <p:cNvSpPr/>
          <p:nvPr/>
        </p:nvSpPr>
        <p:spPr>
          <a:xfrm>
            <a:off x="1058844" y="438150"/>
            <a:ext cx="6142056" cy="6162675"/>
          </a:xfrm>
          <a:prstGeom prst="diamond">
            <a:avLst/>
          </a:prstGeom>
          <a:solidFill>
            <a:schemeClr val="bg1">
              <a:alpha val="5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VF Mussica Swash" panose="04000000000000000000" pitchFamily="82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3" name="文本框 1">
            <a:extLst>
              <a:ext uri="{FF2B5EF4-FFF2-40B4-BE49-F238E27FC236}">
                <a16:creationId xmlns="" xmlns:a16="http://schemas.microsoft.com/office/drawing/2014/main" id="{1BA62A3F-D6A4-A576-45E1-CD51E37A69DF}"/>
              </a:ext>
            </a:extLst>
          </p:cNvPr>
          <p:cNvSpPr txBox="1"/>
          <p:nvPr/>
        </p:nvSpPr>
        <p:spPr>
          <a:xfrm>
            <a:off x="3391350" y="815970"/>
            <a:ext cx="1226618" cy="1862048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1500" b="0" i="0" u="none" strike="noStrike" kern="1200" cap="none" spc="0" normalizeH="0" baseline="0" noProof="0" dirty="0">
                <a:ln>
                  <a:solidFill>
                    <a:srgbClr val="002060"/>
                  </a:solidFill>
                </a:ln>
                <a:solidFill>
                  <a:srgbClr val="CE3553"/>
                </a:solidFill>
                <a:effectLst/>
                <a:uLnTx/>
                <a:uFillTx/>
                <a:latin typeface="#9Slide07 IcielStormtrooper" panose="020B0500000000000000" pitchFamily="34" charset="0"/>
                <a:ea typeface="方正大黑简体" panose="03000509000000000000" pitchFamily="65" charset="-122"/>
                <a:cs typeface="+mn-cs"/>
              </a:rPr>
              <a:t>3</a:t>
            </a:r>
            <a:endParaRPr kumimoji="0" lang="en-US" altLang="zh-CN" sz="6600" b="0" i="0" u="none" strike="noStrike" kern="1200" cap="none" spc="0" normalizeH="0" baseline="0" noProof="0" dirty="0">
              <a:ln>
                <a:solidFill>
                  <a:srgbClr val="002060"/>
                </a:solidFill>
              </a:ln>
              <a:solidFill>
                <a:srgbClr val="CE3553"/>
              </a:solidFill>
              <a:effectLst/>
              <a:uLnTx/>
              <a:uFillTx/>
              <a:latin typeface="#9Slide07 IcielStormtrooper" panose="020B0500000000000000" pitchFamily="34" charset="0"/>
              <a:ea typeface="方正大黑简体" panose="03000509000000000000" pitchFamily="65" charset="-122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811CE580-767A-4956-D7F3-7D2A4BAE7FEF}"/>
              </a:ext>
            </a:extLst>
          </p:cNvPr>
          <p:cNvSpPr txBox="1"/>
          <p:nvPr/>
        </p:nvSpPr>
        <p:spPr>
          <a:xfrm>
            <a:off x="3752850" y="142875"/>
            <a:ext cx="57721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Pattaya" panose="00000500000000000000" pitchFamily="2" charset="-34"/>
                <a:cs typeface="Pattaya" panose="00000500000000000000" pitchFamily="2" charset="-34"/>
              </a:rPr>
              <a:t>Hương</a:t>
            </a:r>
            <a:r>
              <a:rPr lang="en-US" sz="2800" dirty="0"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2800" dirty="0" err="1">
                <a:latin typeface="Pattaya" panose="00000500000000000000" pitchFamily="2" charset="-34"/>
                <a:cs typeface="Pattaya" panose="00000500000000000000" pitchFamily="2" charset="-34"/>
              </a:rPr>
              <a:t>Thảo</a:t>
            </a:r>
            <a:r>
              <a:rPr lang="en-US" sz="2800" dirty="0">
                <a:latin typeface="Pattaya" panose="00000500000000000000" pitchFamily="2" charset="-34"/>
                <a:cs typeface="Pattaya" panose="00000500000000000000" pitchFamily="2" charset="-34"/>
              </a:rPr>
              <a:t>: </a:t>
            </a:r>
            <a:r>
              <a:rPr lang="en-US" sz="2800" dirty="0" err="1">
                <a:latin typeface="Pattaya" panose="00000500000000000000" pitchFamily="2" charset="-34"/>
                <a:cs typeface="Pattaya" panose="00000500000000000000" pitchFamily="2" charset="-34"/>
              </a:rPr>
              <a:t>Zalo</a:t>
            </a:r>
            <a:r>
              <a:rPr lang="en-US" sz="2800" dirty="0">
                <a:latin typeface="Pattaya" panose="00000500000000000000" pitchFamily="2" charset="-34"/>
                <a:cs typeface="Pattaya" panose="00000500000000000000" pitchFamily="2" charset="-34"/>
              </a:rPr>
              <a:t> 0972.115.126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B54BE47F-0FB8-C090-1B16-122041E855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05576" y="2501329"/>
            <a:ext cx="3450635" cy="2780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020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t="20689" b="118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596227" y="2224565"/>
            <a:ext cx="4268551" cy="463343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8600298" y="3869624"/>
            <a:ext cx="2013925" cy="208696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383FDC6E-253A-7F33-B57A-036894508AD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70121" y="2771346"/>
            <a:ext cx="3394168" cy="4012226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="" xmlns:a16="http://schemas.microsoft.com/office/drawing/2014/main" id="{CF0EE00D-F0A0-F97D-9862-DAE072BF5A84}"/>
              </a:ext>
            </a:extLst>
          </p:cNvPr>
          <p:cNvGrpSpPr/>
          <p:nvPr/>
        </p:nvGrpSpPr>
        <p:grpSpPr>
          <a:xfrm>
            <a:off x="2747574" y="435363"/>
            <a:ext cx="8225226" cy="1992085"/>
            <a:chOff x="4442924" y="2338591"/>
            <a:chExt cx="6419462" cy="1992085"/>
          </a:xfrm>
        </p:grpSpPr>
        <p:sp>
          <p:nvSpPr>
            <p:cNvPr id="7" name="Speech Bubble: Rectangle with Corners Rounded 6">
              <a:extLst>
                <a:ext uri="{FF2B5EF4-FFF2-40B4-BE49-F238E27FC236}">
                  <a16:creationId xmlns="" xmlns:a16="http://schemas.microsoft.com/office/drawing/2014/main" id="{19036C80-7D89-B14D-DA3F-DE3BE898CC4D}"/>
                </a:ext>
              </a:extLst>
            </p:cNvPr>
            <p:cNvSpPr/>
            <p:nvPr/>
          </p:nvSpPr>
          <p:spPr>
            <a:xfrm>
              <a:off x="4442924" y="2338591"/>
              <a:ext cx="6419462" cy="1992085"/>
            </a:xfrm>
            <a:prstGeom prst="wedgeRoundRectCallout">
              <a:avLst>
                <a:gd name="adj1" fmla="val -59871"/>
                <a:gd name="adj2" fmla="val 66541"/>
                <a:gd name="adj3" fmla="val 16667"/>
              </a:avLst>
            </a:prstGeom>
            <a:solidFill>
              <a:srgbClr val="CCFFFF"/>
            </a:solidFill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="" xmlns:a16="http://schemas.microsoft.com/office/drawing/2014/main" id="{6522F311-07E0-2D6B-E6FB-CA5A162A2857}"/>
                </a:ext>
              </a:extLst>
            </p:cNvPr>
            <p:cNvSpPr txBox="1"/>
            <p:nvPr/>
          </p:nvSpPr>
          <p:spPr>
            <a:xfrm>
              <a:off x="4578219" y="2549804"/>
              <a:ext cx="6148873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 err="1">
                  <a:solidFill>
                    <a:srgbClr val="FF0000"/>
                  </a:solidFill>
                  <a:latin typeface="Pattaya" panose="00000500000000000000" pitchFamily="2" charset="-34"/>
                  <a:cs typeface="Pattaya" panose="00000500000000000000" pitchFamily="2" charset="-34"/>
                </a:rPr>
                <a:t>Trò</a:t>
              </a:r>
              <a:r>
                <a:rPr lang="en-US" sz="3200" b="1" dirty="0">
                  <a:solidFill>
                    <a:srgbClr val="FF0000"/>
                  </a:solidFill>
                  <a:latin typeface="Pattaya" panose="00000500000000000000" pitchFamily="2" charset="-34"/>
                  <a:cs typeface="Pattaya" panose="00000500000000000000" pitchFamily="2" charset="-34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Pattaya" panose="00000500000000000000" pitchFamily="2" charset="-34"/>
                  <a:cs typeface="Pattaya" panose="00000500000000000000" pitchFamily="2" charset="-34"/>
                </a:rPr>
                <a:t>chơi</a:t>
              </a:r>
              <a:r>
                <a:rPr lang="en-US" sz="3200" b="1" dirty="0">
                  <a:solidFill>
                    <a:srgbClr val="FF0000"/>
                  </a:solidFill>
                  <a:latin typeface="Pattaya" panose="00000500000000000000" pitchFamily="2" charset="-34"/>
                  <a:cs typeface="Pattaya" panose="00000500000000000000" pitchFamily="2" charset="-34"/>
                </a:rPr>
                <a:t>: </a:t>
              </a:r>
              <a:r>
                <a:rPr lang="en-US" sz="3200" b="1" dirty="0" err="1">
                  <a:solidFill>
                    <a:srgbClr val="FF0000"/>
                  </a:solidFill>
                  <a:latin typeface="Pattaya" panose="00000500000000000000" pitchFamily="2" charset="-34"/>
                  <a:cs typeface="Pattaya" panose="00000500000000000000" pitchFamily="2" charset="-34"/>
                </a:rPr>
                <a:t>Hành</a:t>
              </a:r>
              <a:r>
                <a:rPr lang="en-US" sz="3200" b="1" dirty="0">
                  <a:solidFill>
                    <a:srgbClr val="FF0000"/>
                  </a:solidFill>
                  <a:latin typeface="Pattaya" panose="00000500000000000000" pitchFamily="2" charset="-34"/>
                  <a:cs typeface="Pattaya" panose="00000500000000000000" pitchFamily="2" charset="-34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Pattaya" panose="00000500000000000000" pitchFamily="2" charset="-34"/>
                  <a:cs typeface="Pattaya" panose="00000500000000000000" pitchFamily="2" charset="-34"/>
                </a:rPr>
                <a:t>Trình</a:t>
              </a:r>
              <a:r>
                <a:rPr lang="en-US" sz="3200" b="1" dirty="0">
                  <a:solidFill>
                    <a:srgbClr val="FF0000"/>
                  </a:solidFill>
                  <a:latin typeface="Pattaya" panose="00000500000000000000" pitchFamily="2" charset="-34"/>
                  <a:cs typeface="Pattaya" panose="00000500000000000000" pitchFamily="2" charset="-34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Pattaya" panose="00000500000000000000" pitchFamily="2" charset="-34"/>
                  <a:cs typeface="Pattaya" panose="00000500000000000000" pitchFamily="2" charset="-34"/>
                </a:rPr>
                <a:t>Xuyên</a:t>
              </a:r>
              <a:r>
                <a:rPr lang="en-US" sz="3200" b="1" dirty="0">
                  <a:solidFill>
                    <a:srgbClr val="FF0000"/>
                  </a:solidFill>
                  <a:latin typeface="Pattaya" panose="00000500000000000000" pitchFamily="2" charset="-34"/>
                  <a:cs typeface="Pattaya" panose="00000500000000000000" pitchFamily="2" charset="-34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Pattaya" panose="00000500000000000000" pitchFamily="2" charset="-34"/>
                  <a:cs typeface="Pattaya" panose="00000500000000000000" pitchFamily="2" charset="-34"/>
                </a:rPr>
                <a:t>Việt</a:t>
              </a:r>
              <a:endParaRPr lang="en-US" sz="3200" b="1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Các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em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hãy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hoàn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thành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các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thử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thách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để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đi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 du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lịch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vòng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 quay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đất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nước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Việt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 Nam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nhé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!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ình ảnh 5" descr="Ảnh có chứa phim hoạt hình, hình mẫu, ảnh chụp màn hình, minh họa&#10;&#10;Mô tả được tạo tự động">
            <a:extLst>
              <a:ext uri="{FF2B5EF4-FFF2-40B4-BE49-F238E27FC236}">
                <a16:creationId xmlns="" xmlns:a16="http://schemas.microsoft.com/office/drawing/2014/main" id="{78EA6F6F-58AF-D342-F2C9-DDED7AA6329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06" r="21392"/>
          <a:stretch/>
        </p:blipFill>
        <p:spPr>
          <a:xfrm>
            <a:off x="1908643" y="-274781"/>
            <a:ext cx="8374713" cy="7224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4508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ình ảnh 5" descr="Ảnh có chứa phim hoạt hình, hình mẫu, ảnh chụp màn hình, minh họa&#10;&#10;Mô tả được tạo tự động">
            <a:extLst>
              <a:ext uri="{FF2B5EF4-FFF2-40B4-BE49-F238E27FC236}">
                <a16:creationId xmlns="" xmlns:a16="http://schemas.microsoft.com/office/drawing/2014/main" id="{78EA6F6F-58AF-D342-F2C9-DDED7AA6329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06" r="21392"/>
          <a:stretch/>
        </p:blipFill>
        <p:spPr>
          <a:xfrm>
            <a:off x="-238898" y="-8067409"/>
            <a:ext cx="17448375" cy="15052615"/>
          </a:xfrm>
          <a:prstGeom prst="rect">
            <a:avLst/>
          </a:prstGeom>
        </p:spPr>
      </p:pic>
      <p:pic>
        <p:nvPicPr>
          <p:cNvPr id="10" name="Hình ảnh 9" descr="Ảnh có chứa phim hoạt hình, đồ chơi, xe buýt&#10;&#10;Mô tả được tạo tự động">
            <a:extLst>
              <a:ext uri="{FF2B5EF4-FFF2-40B4-BE49-F238E27FC236}">
                <a16:creationId xmlns="" xmlns:a16="http://schemas.microsoft.com/office/drawing/2014/main" id="{B919D2B9-0141-C8A3-1C9F-EFCC4421E64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85" t="-1938" r="29266" b="-920"/>
          <a:stretch/>
        </p:blipFill>
        <p:spPr>
          <a:xfrm>
            <a:off x="5389416" y="4398216"/>
            <a:ext cx="803565" cy="849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702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-7.40741E-7 L 0.13112 -0.4831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49" y="-241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 descr="图片1">
            <a:extLst>
              <a:ext uri="{FF2B5EF4-FFF2-40B4-BE49-F238E27FC236}">
                <a16:creationId xmlns="" xmlns:a16="http://schemas.microsoft.com/office/drawing/2014/main" id="{2162298F-8422-8CCC-0F1A-557F05F51AE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837" r="2655"/>
          <a:stretch>
            <a:fillRect/>
          </a:stretch>
        </p:blipFill>
        <p:spPr>
          <a:xfrm>
            <a:off x="-55418" y="0"/>
            <a:ext cx="12302836" cy="6964652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D5313F68-9E6D-96DD-8BBE-23E95FC8BEF3}"/>
              </a:ext>
            </a:extLst>
          </p:cNvPr>
          <p:cNvGrpSpPr/>
          <p:nvPr/>
        </p:nvGrpSpPr>
        <p:grpSpPr>
          <a:xfrm>
            <a:off x="277091" y="1280584"/>
            <a:ext cx="11623964" cy="1079843"/>
            <a:chOff x="2743199" y="1696221"/>
            <a:chExt cx="8432554" cy="880726"/>
          </a:xfrm>
          <a:solidFill>
            <a:schemeClr val="accent4">
              <a:alpha val="67000"/>
            </a:schemeClr>
          </a:solidFill>
        </p:grpSpPr>
        <p:grpSp>
          <p:nvGrpSpPr>
            <p:cNvPr id="5" name="Group 4">
              <a:extLst>
                <a:ext uri="{FF2B5EF4-FFF2-40B4-BE49-F238E27FC236}">
                  <a16:creationId xmlns="" xmlns:a16="http://schemas.microsoft.com/office/drawing/2014/main" id="{AD276E43-668A-4235-0C73-A5335096C06A}"/>
                </a:ext>
              </a:extLst>
            </p:cNvPr>
            <p:cNvGrpSpPr/>
            <p:nvPr/>
          </p:nvGrpSpPr>
          <p:grpSpPr>
            <a:xfrm>
              <a:off x="2743199" y="1696221"/>
              <a:ext cx="8432554" cy="880726"/>
              <a:chOff x="5753100" y="1905000"/>
              <a:chExt cx="4876464" cy="460318"/>
            </a:xfrm>
            <a:grpFill/>
          </p:grpSpPr>
          <p:sp>
            <p:nvSpPr>
              <p:cNvPr id="7" name="Hexagon 6">
                <a:extLst>
                  <a:ext uri="{FF2B5EF4-FFF2-40B4-BE49-F238E27FC236}">
                    <a16:creationId xmlns="" xmlns:a16="http://schemas.microsoft.com/office/drawing/2014/main" id="{6493F23D-7BAE-62CC-3DBF-AAB6F9ABBE3D}"/>
                  </a:ext>
                </a:extLst>
              </p:cNvPr>
              <p:cNvSpPr/>
              <p:nvPr/>
            </p:nvSpPr>
            <p:spPr>
              <a:xfrm>
                <a:off x="5753100" y="1905000"/>
                <a:ext cx="533400" cy="457200"/>
              </a:xfrm>
              <a:prstGeom prst="hexagon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endParaRPr lang="en-US" sz="2400" b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8" name="Rectangle 7">
                <a:extLst>
                  <a:ext uri="{FF2B5EF4-FFF2-40B4-BE49-F238E27FC236}">
                    <a16:creationId xmlns="" xmlns:a16="http://schemas.microsoft.com/office/drawing/2014/main" id="{0B46FC2F-2E59-839C-C718-458DE4A755BC}"/>
                  </a:ext>
                </a:extLst>
              </p:cNvPr>
              <p:cNvSpPr/>
              <p:nvPr/>
            </p:nvSpPr>
            <p:spPr>
              <a:xfrm>
                <a:off x="6200862" y="1908118"/>
                <a:ext cx="4428702" cy="4572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r>
                  <a:rPr lang="vi-VN" sz="2400" b="1" i="0" u="none" strike="noStrike" dirty="0">
                    <a:solidFill>
                      <a:srgbClr val="00206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Xác định được vị trí địa lí, một số địa danh tiêu biểu (ví dụ: dãy núi Hoàng Liên Sơn, đỉnh Phan-xi-păng, cao nguyên Mộc Châu,...) của vùng Trung du và miền núi Bắc Bộ trên bản đồ hoặc lược đồ.</a:t>
                </a:r>
                <a:endParaRPr lang="en-US" sz="24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6" name="Hexagon 5">
              <a:extLst>
                <a:ext uri="{FF2B5EF4-FFF2-40B4-BE49-F238E27FC236}">
                  <a16:creationId xmlns="" xmlns:a16="http://schemas.microsoft.com/office/drawing/2014/main" id="{6CCA05B0-1427-0FE9-8D5B-5A27B9E62A0E}"/>
                </a:ext>
              </a:extLst>
            </p:cNvPr>
            <p:cNvSpPr/>
            <p:nvPr/>
          </p:nvSpPr>
          <p:spPr>
            <a:xfrm>
              <a:off x="2867520" y="1796534"/>
              <a:ext cx="677399" cy="674132"/>
            </a:xfrm>
            <a:prstGeom prst="hexagon">
              <a:avLst/>
            </a:prstGeom>
            <a:grpFill/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n-US" sz="40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1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="" xmlns:a16="http://schemas.microsoft.com/office/drawing/2014/main" id="{A3D26754-1BF8-1A47-D84C-070C9FF8A05E}"/>
              </a:ext>
            </a:extLst>
          </p:cNvPr>
          <p:cNvGrpSpPr/>
          <p:nvPr/>
        </p:nvGrpSpPr>
        <p:grpSpPr>
          <a:xfrm>
            <a:off x="277092" y="2592721"/>
            <a:ext cx="11623959" cy="1054246"/>
            <a:chOff x="2743201" y="3008357"/>
            <a:chExt cx="8107948" cy="874761"/>
          </a:xfrm>
          <a:solidFill>
            <a:schemeClr val="accent4">
              <a:alpha val="67000"/>
            </a:schemeClr>
          </a:solidFill>
        </p:grpSpPr>
        <p:grpSp>
          <p:nvGrpSpPr>
            <p:cNvPr id="10" name="Group 9">
              <a:extLst>
                <a:ext uri="{FF2B5EF4-FFF2-40B4-BE49-F238E27FC236}">
                  <a16:creationId xmlns="" xmlns:a16="http://schemas.microsoft.com/office/drawing/2014/main" id="{7D680E03-E20C-7E49-1630-0D7DB9DF5D12}"/>
                </a:ext>
              </a:extLst>
            </p:cNvPr>
            <p:cNvGrpSpPr/>
            <p:nvPr/>
          </p:nvGrpSpPr>
          <p:grpSpPr>
            <a:xfrm>
              <a:off x="2743201" y="3008357"/>
              <a:ext cx="8107948" cy="874761"/>
              <a:chOff x="5753100" y="1905000"/>
              <a:chExt cx="4688747" cy="457201"/>
            </a:xfrm>
            <a:grpFill/>
          </p:grpSpPr>
          <p:sp>
            <p:nvSpPr>
              <p:cNvPr id="12" name="Hexagon 11">
                <a:extLst>
                  <a:ext uri="{FF2B5EF4-FFF2-40B4-BE49-F238E27FC236}">
                    <a16:creationId xmlns="" xmlns:a16="http://schemas.microsoft.com/office/drawing/2014/main" id="{89429F20-8EAF-986B-9B6B-C2204D105973}"/>
                  </a:ext>
                </a:extLst>
              </p:cNvPr>
              <p:cNvSpPr/>
              <p:nvPr/>
            </p:nvSpPr>
            <p:spPr>
              <a:xfrm>
                <a:off x="5753100" y="1905000"/>
                <a:ext cx="533400" cy="457200"/>
              </a:xfrm>
              <a:prstGeom prst="hexagon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endParaRPr lang="en-US" sz="2400" b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="" xmlns:a16="http://schemas.microsoft.com/office/drawing/2014/main" id="{78118A43-89CA-365A-6A59-6ECF90B419BE}"/>
                  </a:ext>
                </a:extLst>
              </p:cNvPr>
              <p:cNvSpPr/>
              <p:nvPr/>
            </p:nvSpPr>
            <p:spPr>
              <a:xfrm>
                <a:off x="6181724" y="1905001"/>
                <a:ext cx="4260123" cy="4572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 rtl="0">
                  <a:spcBef>
                    <a:spcPts val="0"/>
                  </a:spcBef>
                  <a:spcAft>
                    <a:spcPts val="500"/>
                  </a:spcAft>
                </a:pPr>
                <a:r>
                  <a:rPr lang="vi-VN" sz="2400" b="1" i="0" u="none" strike="noStrike" dirty="0">
                    <a:solidFill>
                      <a:srgbClr val="00206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Quan sát lược đồ, tranh ảnh, mô tả được một trong những đặc điểm thiên nhiên (ví dụ: địa hình, khí hậu, sông ngòi,...) của vùng Trung du và miền núi Bắc Bộ.</a:t>
                </a:r>
                <a:endParaRPr lang="vi-VN" sz="24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11" name="Hexagon 10">
              <a:extLst>
                <a:ext uri="{FF2B5EF4-FFF2-40B4-BE49-F238E27FC236}">
                  <a16:creationId xmlns="" xmlns:a16="http://schemas.microsoft.com/office/drawing/2014/main" id="{FA6D5797-8A17-8801-BB0B-4B9BCC8BE9E5}"/>
                </a:ext>
              </a:extLst>
            </p:cNvPr>
            <p:cNvSpPr/>
            <p:nvPr/>
          </p:nvSpPr>
          <p:spPr>
            <a:xfrm>
              <a:off x="2867520" y="3108674"/>
              <a:ext cx="668788" cy="674132"/>
            </a:xfrm>
            <a:prstGeom prst="hexagon">
              <a:avLst/>
            </a:prstGeom>
            <a:grpFill/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E38B1F3F-157A-0CA6-CAFA-88CFD53BBECB}"/>
              </a:ext>
            </a:extLst>
          </p:cNvPr>
          <p:cNvGrpSpPr/>
          <p:nvPr/>
        </p:nvGrpSpPr>
        <p:grpSpPr>
          <a:xfrm>
            <a:off x="251639" y="4071435"/>
            <a:ext cx="11649415" cy="1138518"/>
            <a:chOff x="2725447" y="4199992"/>
            <a:chExt cx="7947811" cy="874762"/>
          </a:xfrm>
          <a:solidFill>
            <a:schemeClr val="accent4">
              <a:alpha val="67000"/>
            </a:schemeClr>
          </a:solidFill>
        </p:grpSpPr>
        <p:grpSp>
          <p:nvGrpSpPr>
            <p:cNvPr id="15" name="Group 14">
              <a:extLst>
                <a:ext uri="{FF2B5EF4-FFF2-40B4-BE49-F238E27FC236}">
                  <a16:creationId xmlns="" xmlns:a16="http://schemas.microsoft.com/office/drawing/2014/main" id="{44A26891-7A7C-1868-56B3-413141630698}"/>
                </a:ext>
              </a:extLst>
            </p:cNvPr>
            <p:cNvGrpSpPr/>
            <p:nvPr/>
          </p:nvGrpSpPr>
          <p:grpSpPr>
            <a:xfrm>
              <a:off x="2725447" y="4199992"/>
              <a:ext cx="7947811" cy="874762"/>
              <a:chOff x="5742834" y="1909700"/>
              <a:chExt cx="4596141" cy="457201"/>
            </a:xfrm>
            <a:grpFill/>
          </p:grpSpPr>
          <p:sp>
            <p:nvSpPr>
              <p:cNvPr id="17" name="Hexagon 16">
                <a:extLst>
                  <a:ext uri="{FF2B5EF4-FFF2-40B4-BE49-F238E27FC236}">
                    <a16:creationId xmlns="" xmlns:a16="http://schemas.microsoft.com/office/drawing/2014/main" id="{307B6BB7-EF3E-0035-5AC7-9613FA9C5399}"/>
                  </a:ext>
                </a:extLst>
              </p:cNvPr>
              <p:cNvSpPr/>
              <p:nvPr/>
            </p:nvSpPr>
            <p:spPr>
              <a:xfrm>
                <a:off x="5742834" y="1909701"/>
                <a:ext cx="533400" cy="457200"/>
              </a:xfrm>
              <a:prstGeom prst="hexagon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endParaRPr lang="en-US" sz="2400" b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="" xmlns:a16="http://schemas.microsoft.com/office/drawing/2014/main" id="{B6F0D600-0D59-8241-0656-657CD3ED8BAF}"/>
                  </a:ext>
                </a:extLst>
              </p:cNvPr>
              <p:cNvSpPr/>
              <p:nvPr/>
            </p:nvSpPr>
            <p:spPr>
              <a:xfrm>
                <a:off x="6183626" y="1909700"/>
                <a:ext cx="4155349" cy="4572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 rtl="0">
                  <a:spcBef>
                    <a:spcPts val="0"/>
                  </a:spcBef>
                  <a:spcAft>
                    <a:spcPts val="500"/>
                  </a:spcAft>
                </a:pPr>
                <a:r>
                  <a:rPr lang="vi-VN" sz="2400" b="1" i="0" u="none" strike="noStrike" dirty="0">
                    <a:solidFill>
                      <a:srgbClr val="00206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Nêu được một cách đơn giản ảnh hưởng của địa hình, khí hậu, sông ngòi đối với đời sống và sản xuất của người dân ở vùng Trung du và miền núi Bắc Bộ.</a:t>
                </a:r>
                <a:endParaRPr lang="vi-VN" sz="24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16" name="Hexagon 15">
              <a:extLst>
                <a:ext uri="{FF2B5EF4-FFF2-40B4-BE49-F238E27FC236}">
                  <a16:creationId xmlns="" xmlns:a16="http://schemas.microsoft.com/office/drawing/2014/main" id="{324DA7C4-69D8-67A3-BB88-CD14BE2267BF}"/>
                </a:ext>
              </a:extLst>
            </p:cNvPr>
            <p:cNvSpPr/>
            <p:nvPr/>
          </p:nvSpPr>
          <p:spPr>
            <a:xfrm>
              <a:off x="2813717" y="4306490"/>
              <a:ext cx="690331" cy="674132"/>
            </a:xfrm>
            <a:prstGeom prst="hexagon">
              <a:avLst/>
            </a:prstGeom>
            <a:grpFill/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5A2EB937-1DFB-C2A1-E7E4-FB799B81F3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80528" y="144914"/>
            <a:ext cx="6316003" cy="975445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="" xmlns:a16="http://schemas.microsoft.com/office/drawing/2014/main" id="{16E4357C-0CE9-830D-EF16-C77EAFBB94C6}"/>
              </a:ext>
            </a:extLst>
          </p:cNvPr>
          <p:cNvGrpSpPr/>
          <p:nvPr/>
        </p:nvGrpSpPr>
        <p:grpSpPr>
          <a:xfrm>
            <a:off x="283536" y="5517463"/>
            <a:ext cx="11649415" cy="1053457"/>
            <a:chOff x="2725447" y="4199992"/>
            <a:chExt cx="7947811" cy="874762"/>
          </a:xfrm>
          <a:solidFill>
            <a:schemeClr val="accent4">
              <a:alpha val="67000"/>
            </a:schemeClr>
          </a:solidFill>
        </p:grpSpPr>
        <p:grpSp>
          <p:nvGrpSpPr>
            <p:cNvPr id="22" name="Group 21">
              <a:extLst>
                <a:ext uri="{FF2B5EF4-FFF2-40B4-BE49-F238E27FC236}">
                  <a16:creationId xmlns="" xmlns:a16="http://schemas.microsoft.com/office/drawing/2014/main" id="{1103C978-7C8D-680B-82F7-3C2A250B959A}"/>
                </a:ext>
              </a:extLst>
            </p:cNvPr>
            <p:cNvGrpSpPr/>
            <p:nvPr/>
          </p:nvGrpSpPr>
          <p:grpSpPr>
            <a:xfrm>
              <a:off x="2725447" y="4199992"/>
              <a:ext cx="7947811" cy="874762"/>
              <a:chOff x="5742834" y="1909700"/>
              <a:chExt cx="4596141" cy="457201"/>
            </a:xfrm>
            <a:grpFill/>
          </p:grpSpPr>
          <p:sp>
            <p:nvSpPr>
              <p:cNvPr id="24" name="Hexagon 23">
                <a:extLst>
                  <a:ext uri="{FF2B5EF4-FFF2-40B4-BE49-F238E27FC236}">
                    <a16:creationId xmlns="" xmlns:a16="http://schemas.microsoft.com/office/drawing/2014/main" id="{25FCFCD4-7FEA-502B-ECC8-5366DDE2DAB8}"/>
                  </a:ext>
                </a:extLst>
              </p:cNvPr>
              <p:cNvSpPr/>
              <p:nvPr/>
            </p:nvSpPr>
            <p:spPr>
              <a:xfrm>
                <a:off x="5742834" y="1909701"/>
                <a:ext cx="533400" cy="457200"/>
              </a:xfrm>
              <a:prstGeom prst="hexagon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endParaRPr lang="en-US" sz="2400" b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5" name="Rectangle 24">
                <a:extLst>
                  <a:ext uri="{FF2B5EF4-FFF2-40B4-BE49-F238E27FC236}">
                    <a16:creationId xmlns="" xmlns:a16="http://schemas.microsoft.com/office/drawing/2014/main" id="{269B840B-ABA8-8B71-8238-D2B71A6C7659}"/>
                  </a:ext>
                </a:extLst>
              </p:cNvPr>
              <p:cNvSpPr/>
              <p:nvPr/>
            </p:nvSpPr>
            <p:spPr>
              <a:xfrm>
                <a:off x="6183626" y="1909700"/>
                <a:ext cx="4155349" cy="4572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 rtl="0">
                  <a:spcBef>
                    <a:spcPts val="0"/>
                  </a:spcBef>
                  <a:spcAft>
                    <a:spcPts val="500"/>
                  </a:spcAft>
                </a:pPr>
                <a:r>
                  <a:rPr lang="vi-VN" sz="2400" b="1" i="0" u="none" strike="noStrike" dirty="0">
                    <a:solidFill>
                      <a:srgbClr val="00206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Đưa ra được một số biện pháp bảo vệ thiên nhiên và phòng, chống thiên tai ở vùng Trung du và miền núi Bắc Bộ.</a:t>
                </a:r>
                <a:endParaRPr lang="vi-VN" sz="24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23" name="Hexagon 22">
              <a:extLst>
                <a:ext uri="{FF2B5EF4-FFF2-40B4-BE49-F238E27FC236}">
                  <a16:creationId xmlns="" xmlns:a16="http://schemas.microsoft.com/office/drawing/2014/main" id="{0AD57461-3E82-E4E3-9814-342209E45A14}"/>
                </a:ext>
              </a:extLst>
            </p:cNvPr>
            <p:cNvSpPr/>
            <p:nvPr/>
          </p:nvSpPr>
          <p:spPr>
            <a:xfrm>
              <a:off x="2813717" y="4306490"/>
              <a:ext cx="712093" cy="674132"/>
            </a:xfrm>
            <a:prstGeom prst="hexagon">
              <a:avLst/>
            </a:prstGeom>
            <a:grpFill/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</a:p>
          </p:txBody>
        </p:sp>
      </p:grpSp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0E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Sa Pa- bốn mùa hấp dẫn - Báo Nhân Dân">
            <a:extLst>
              <a:ext uri="{FF2B5EF4-FFF2-40B4-BE49-F238E27FC236}">
                <a16:creationId xmlns="" xmlns:a16="http://schemas.microsoft.com/office/drawing/2014/main" id="{89CFAC3D-E3CE-A379-FDC6-BC0A4526FA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 descr="A picture containing clipart&#10;&#10;Description automatically generated">
            <a:extLst>
              <a:ext uri="{FF2B5EF4-FFF2-40B4-BE49-F238E27FC236}">
                <a16:creationId xmlns="" xmlns:a16="http://schemas.microsoft.com/office/drawing/2014/main" id="{5C658C74-A2D8-3A8C-6DBA-8B0BD3A902E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216" b="90461" l="9994" r="89942">
                        <a14:foregroundMark x1="55013" y1="90501" x2="55207" y2="84479"/>
                        <a14:foregroundMark x1="50420" y1="9216" x2="54010" y2="1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4080" y="3160776"/>
            <a:ext cx="5078730" cy="4062984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="" xmlns:a16="http://schemas.microsoft.com/office/drawing/2014/main" id="{638F9FB0-7400-07A8-7EC6-4E3FB3E142C4}"/>
              </a:ext>
            </a:extLst>
          </p:cNvPr>
          <p:cNvGrpSpPr/>
          <p:nvPr/>
        </p:nvGrpSpPr>
        <p:grpSpPr>
          <a:xfrm>
            <a:off x="464541" y="223284"/>
            <a:ext cx="11082416" cy="1531088"/>
            <a:chOff x="251890" y="0"/>
            <a:chExt cx="11082416" cy="1531088"/>
          </a:xfrm>
        </p:grpSpPr>
        <p:pic>
          <p:nvPicPr>
            <p:cNvPr id="19" name="Picture 23">
              <a:extLst>
                <a:ext uri="{FF2B5EF4-FFF2-40B4-BE49-F238E27FC236}">
                  <a16:creationId xmlns="" xmlns:a16="http://schemas.microsoft.com/office/drawing/2014/main" id="{DEE198D5-6CF3-F509-9DF3-425FC5DD263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>
            <a:xfrm>
              <a:off x="251890" y="265890"/>
              <a:ext cx="866400" cy="998252"/>
            </a:xfrm>
            <a:prstGeom prst="rect">
              <a:avLst/>
            </a:prstGeom>
          </p:spPr>
        </p:pic>
        <p:sp>
          <p:nvSpPr>
            <p:cNvPr id="20" name="Rectangle: Rounded Corners 19">
              <a:extLst>
                <a:ext uri="{FF2B5EF4-FFF2-40B4-BE49-F238E27FC236}">
                  <a16:creationId xmlns="" xmlns:a16="http://schemas.microsoft.com/office/drawing/2014/main" id="{65AEA341-A1AB-495A-EBB1-7460B49C61DC}"/>
                </a:ext>
              </a:extLst>
            </p:cNvPr>
            <p:cNvSpPr/>
            <p:nvPr/>
          </p:nvSpPr>
          <p:spPr>
            <a:xfrm>
              <a:off x="1162599" y="0"/>
              <a:ext cx="10171707" cy="1531088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>
                <a:defRPr/>
              </a:pPr>
              <a:r>
                <a:rPr lang="vi-VN" sz="40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Trung du và miền núi Bắc Bộ là vùng lãnh thổ nằm ở </a:t>
              </a:r>
              <a:r>
                <a:rPr lang="en-US" sz="40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phía</a:t>
              </a:r>
              <a:r>
                <a:rPr lang="en-US" sz="40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nào</a:t>
              </a:r>
              <a:r>
                <a:rPr lang="en-US" sz="40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của</a:t>
              </a:r>
              <a:r>
                <a:rPr lang="en-US" sz="40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Việt</a:t>
              </a:r>
              <a:r>
                <a:rPr lang="en-US" sz="40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Nam?</a:t>
              </a:r>
              <a:endParaRPr lang="vi-VN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="" xmlns:a16="http://schemas.microsoft.com/office/drawing/2014/main" id="{F25C7950-204D-C6BE-AE76-65C61BBAE090}"/>
              </a:ext>
            </a:extLst>
          </p:cNvPr>
          <p:cNvGrpSpPr/>
          <p:nvPr/>
        </p:nvGrpSpPr>
        <p:grpSpPr>
          <a:xfrm>
            <a:off x="3763743" y="2633843"/>
            <a:ext cx="6815652" cy="935447"/>
            <a:chOff x="938421" y="2634671"/>
            <a:chExt cx="6871301" cy="935447"/>
          </a:xfrm>
        </p:grpSpPr>
        <p:pic>
          <p:nvPicPr>
            <p:cNvPr id="22" name="Picture 2">
              <a:extLst>
                <a:ext uri="{FF2B5EF4-FFF2-40B4-BE49-F238E27FC236}">
                  <a16:creationId xmlns="" xmlns:a16="http://schemas.microsoft.com/office/drawing/2014/main" id="{9F5E1FC7-2C35-FED6-26B0-86A40128663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938421" y="2634671"/>
              <a:ext cx="6871301" cy="922866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="" xmlns:a16="http://schemas.microsoft.com/office/drawing/2014/main" id="{6C03CE1E-B004-B212-0D66-8778747B7536}"/>
                </a:ext>
              </a:extLst>
            </p:cNvPr>
            <p:cNvSpPr txBox="1"/>
            <p:nvPr/>
          </p:nvSpPr>
          <p:spPr>
            <a:xfrm>
              <a:off x="1504044" y="2646788"/>
              <a:ext cx="584361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5400" b="1" dirty="0" err="1">
                  <a:solidFill>
                    <a:srgbClr val="FF0000"/>
                  </a:solidFill>
                  <a:latin typeface="Calibri (Body)"/>
                </a:rPr>
                <a:t>Đáp</a:t>
              </a:r>
              <a:r>
                <a:rPr lang="en-US" sz="5400" b="1" dirty="0">
                  <a:solidFill>
                    <a:srgbClr val="FF0000"/>
                  </a:solidFill>
                  <a:latin typeface="Calibri (Body)"/>
                </a:rPr>
                <a:t> </a:t>
              </a:r>
              <a:r>
                <a:rPr lang="en-US" sz="5400" b="1" dirty="0" err="1">
                  <a:solidFill>
                    <a:srgbClr val="FF0000"/>
                  </a:solidFill>
                  <a:latin typeface="Calibri (Body)"/>
                </a:rPr>
                <a:t>án</a:t>
              </a:r>
              <a:r>
                <a:rPr lang="en-US" sz="5400" b="1" dirty="0">
                  <a:solidFill>
                    <a:srgbClr val="FF0000"/>
                  </a:solidFill>
                  <a:latin typeface="Calibri (Body)"/>
                </a:rPr>
                <a:t>: </a:t>
              </a:r>
              <a:r>
                <a:rPr lang="en-US" sz="5400" b="1" dirty="0" err="1">
                  <a:solidFill>
                    <a:srgbClr val="FF0000"/>
                  </a:solidFill>
                  <a:latin typeface="Calibri (Body)"/>
                </a:rPr>
                <a:t>Phía</a:t>
              </a:r>
              <a:r>
                <a:rPr lang="en-US" sz="5400" b="1" dirty="0">
                  <a:solidFill>
                    <a:srgbClr val="FF0000"/>
                  </a:solidFill>
                  <a:latin typeface="Calibri (Body)"/>
                </a:rPr>
                <a:t> </a:t>
              </a:r>
              <a:r>
                <a:rPr lang="en-US" sz="5400" b="1" dirty="0" err="1">
                  <a:solidFill>
                    <a:srgbClr val="FF0000"/>
                  </a:solidFill>
                  <a:latin typeface="Calibri (Body)"/>
                </a:rPr>
                <a:t>Bắc</a:t>
              </a:r>
              <a:endParaRPr kumimoji="0" lang="vi-VN" sz="5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(Body)"/>
                <a:ea typeface="+mn-ea"/>
                <a:cs typeface="+mn-cs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ình ảnh 5" descr="Ảnh có chứa phim hoạt hình, hình mẫu, ảnh chụp màn hình, minh họa&#10;&#10;Mô tả được tạo tự động">
            <a:extLst>
              <a:ext uri="{FF2B5EF4-FFF2-40B4-BE49-F238E27FC236}">
                <a16:creationId xmlns="" xmlns:a16="http://schemas.microsoft.com/office/drawing/2014/main" id="{78EA6F6F-58AF-D342-F2C9-DDED7AA6329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06" r="21392"/>
          <a:stretch/>
        </p:blipFill>
        <p:spPr>
          <a:xfrm>
            <a:off x="-1923318" y="-2757472"/>
            <a:ext cx="17448375" cy="15052615"/>
          </a:xfrm>
          <a:prstGeom prst="rect">
            <a:avLst/>
          </a:prstGeom>
        </p:spPr>
      </p:pic>
      <p:pic>
        <p:nvPicPr>
          <p:cNvPr id="10" name="Hình ảnh 9" descr="Ảnh có chứa phim hoạt hình, đồ chơi, xe buýt&#10;&#10;Mô tả được tạo tự động">
            <a:extLst>
              <a:ext uri="{FF2B5EF4-FFF2-40B4-BE49-F238E27FC236}">
                <a16:creationId xmlns="" xmlns:a16="http://schemas.microsoft.com/office/drawing/2014/main" id="{B919D2B9-0141-C8A3-1C9F-EFCC4421E64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85" t="-1938" r="29266" b="-920"/>
          <a:stretch/>
        </p:blipFill>
        <p:spPr>
          <a:xfrm>
            <a:off x="5575952" y="5701730"/>
            <a:ext cx="803565" cy="849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71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65 0.00324 L 0.00665 0.00347 C 0.01355 2.96296E-6 0.0211 -0.00047 0.02761 -0.00625 C 0.03204 -0.01019 0.03412 -0.01991 0.03816 -0.025 C 0.04037 -0.02778 0.04336 -0.02801 0.0461 -0.02963 C 0.05092 -0.0382 0.05534 -0.04746 0.06055 -0.05533 C 0.06941 -0.06875 0.07891 -0.08056 0.08816 -0.09283 C 0.08946 -0.09445 0.09089 -0.09584 0.09206 -0.09746 C 0.09558 -0.10209 0.09883 -0.10764 0.10261 -0.11158 C 0.11159 -0.12037 0.12084 -0.12824 0.13021 -0.13496 C 0.13243 -0.13658 0.13451 -0.13843 0.13685 -0.13959 C 0.14076 -0.14167 0.14467 -0.1426 0.1487 -0.14422 C 0.16576 -0.16459 0.14571 -0.14167 0.1724 -0.1676 C 0.17878 -0.17408 0.1862 -0.18473 0.19336 -0.18866 C 0.19805 -0.19144 0.203 -0.1919 0.20782 -0.19329 L 0.24076 -0.22848 C 0.24467 -0.23264 0.24831 -0.23773 0.25261 -0.24028 L 0.26055 -0.24491 C 0.29206 -0.28496 0.23581 -0.21482 0.28816 -0.27292 C 0.30717 -0.29422 0.30287 -0.3044 0.325 -0.3338 C 0.33373 -0.34537 0.33894 -0.35093 0.34597 -0.36644 C 0.35352 -0.38287 0.35183 -0.38635 0.35782 -0.40394 C 0.36068 -0.41204 0.36394 -0.41945 0.36706 -0.42732 C 0.36797 -0.43195 0.36849 -0.43704 0.36967 -0.44144 C 0.37292 -0.45255 0.37774 -0.4625 0.38021 -0.47408 C 0.38217 -0.48287 0.3823 -0.49283 0.38282 -0.50209 C 0.38399 -0.52014 0.38464 -0.53797 0.38555 -0.55602 C 0.38282 -0.57709 0.38112 -0.59861 0.37761 -0.61922 C 0.3767 -0.62431 0.37006 -0.63912 0.36706 -0.6426 C 0.36381 -0.64653 0.35977 -0.64792 0.35651 -0.65185 C 0.35352 -0.65579 0.35157 -0.66181 0.3487 -0.66598 C 0.34362 -0.67292 0.3379 -0.67778 0.33282 -0.68473 C 0.32995 -0.68866 0.32787 -0.69445 0.325 -0.69861 C 0.32084 -0.70463 0.31602 -0.70926 0.31185 -0.71505 C 0.30378 -0.72639 0.29597 -0.73843 0.28816 -0.75023 C 0.27683 -0.7669 0.28295 -0.75834 0.26967 -0.77593 C 0.26615 -0.78056 0.26224 -0.78449 0.25925 -0.79005 C 0.25482 -0.79769 0.24883 -0.80348 0.24597 -0.81343 C 0.24519 -0.81644 0.24441 -0.81968 0.24336 -0.82269 C 0.24219 -0.82593 0.23946 -0.83195 0.23946 -0.83172 L 0.23946 -0.83195 " pathEditMode="relative" rAng="0" ptsTypes="AAAAAAAAAAAAAAAAAAAAAAAAAAAAAAAAAAAAAAAAA">
                                      <p:cBhvr>
                                        <p:cTn id="14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945" y="-417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0E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Sa Pa- bốn mùa hấp dẫn - Báo Nhân Dân">
            <a:extLst>
              <a:ext uri="{FF2B5EF4-FFF2-40B4-BE49-F238E27FC236}">
                <a16:creationId xmlns="" xmlns:a16="http://schemas.microsoft.com/office/drawing/2014/main" id="{8AD3EA50-4EA8-7682-CBC1-FE06B41BD5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A picture containing clipart&#10;&#10;Description automatically generated">
            <a:extLst>
              <a:ext uri="{FF2B5EF4-FFF2-40B4-BE49-F238E27FC236}">
                <a16:creationId xmlns="" xmlns:a16="http://schemas.microsoft.com/office/drawing/2014/main" id="{3158BFE6-0023-1E61-3FE6-01548C25A85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216" b="90461" l="9994" r="89942">
                        <a14:foregroundMark x1="55013" y1="90501" x2="55207" y2="84479"/>
                        <a14:foregroundMark x1="50420" y1="9216" x2="54010" y2="1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4080" y="3160776"/>
            <a:ext cx="5078730" cy="4062984"/>
          </a:xfrm>
          <a:prstGeom prst="rect">
            <a:avLst/>
          </a:prstGeom>
        </p:spPr>
      </p:pic>
      <p:pic>
        <p:nvPicPr>
          <p:cNvPr id="16" name="Picture 27">
            <a:extLst>
              <a:ext uri="{FF2B5EF4-FFF2-40B4-BE49-F238E27FC236}">
                <a16:creationId xmlns="" xmlns:a16="http://schemas.microsoft.com/office/drawing/2014/main" id="{E3C507F6-5283-9778-D09B-62096500EF23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84220" y="292680"/>
            <a:ext cx="944445" cy="980392"/>
          </a:xfrm>
          <a:prstGeom prst="rect">
            <a:avLst/>
          </a:prstGeom>
        </p:spPr>
      </p:pic>
      <p:sp>
        <p:nvSpPr>
          <p:cNvPr id="17" name="Rectangle: Rounded Corners 16">
            <a:extLst>
              <a:ext uri="{FF2B5EF4-FFF2-40B4-BE49-F238E27FC236}">
                <a16:creationId xmlns="" xmlns:a16="http://schemas.microsoft.com/office/drawing/2014/main" id="{F7B2857C-4BBE-E0B3-9764-FB1D86E8764A}"/>
              </a:ext>
            </a:extLst>
          </p:cNvPr>
          <p:cNvSpPr/>
          <p:nvPr/>
        </p:nvSpPr>
        <p:spPr>
          <a:xfrm>
            <a:off x="1141334" y="276447"/>
            <a:ext cx="10171707" cy="153108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4000" b="1" dirty="0" err="1">
                <a:solidFill>
                  <a:srgbClr val="002060"/>
                </a:solidFill>
              </a:rPr>
              <a:t>Kể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tên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các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quốc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gia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tiếp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giáp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với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vùng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vi-VN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Trung du và miền núi Bắc Bộ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en-US" sz="4000" b="1" dirty="0">
              <a:solidFill>
                <a:srgbClr val="002060"/>
              </a:solidFill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="" xmlns:a16="http://schemas.microsoft.com/office/drawing/2014/main" id="{20B90D03-2501-F09A-D593-CB77F53E0E2D}"/>
              </a:ext>
            </a:extLst>
          </p:cNvPr>
          <p:cNvGrpSpPr/>
          <p:nvPr/>
        </p:nvGrpSpPr>
        <p:grpSpPr>
          <a:xfrm>
            <a:off x="2541180" y="2633843"/>
            <a:ext cx="8771861" cy="1766443"/>
            <a:chOff x="938421" y="2634671"/>
            <a:chExt cx="6871301" cy="1766443"/>
          </a:xfrm>
        </p:grpSpPr>
        <p:pic>
          <p:nvPicPr>
            <p:cNvPr id="19" name="Picture 2">
              <a:extLst>
                <a:ext uri="{FF2B5EF4-FFF2-40B4-BE49-F238E27FC236}">
                  <a16:creationId xmlns="" xmlns:a16="http://schemas.microsoft.com/office/drawing/2014/main" id="{92677F78-F74D-7FE4-B8BF-5839B968AC0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938421" y="2634671"/>
              <a:ext cx="6871301" cy="922866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="" xmlns:a16="http://schemas.microsoft.com/office/drawing/2014/main" id="{515E34B2-7A08-19D5-836B-BAD130C4D3D8}"/>
                </a:ext>
              </a:extLst>
            </p:cNvPr>
            <p:cNvSpPr txBox="1"/>
            <p:nvPr/>
          </p:nvSpPr>
          <p:spPr>
            <a:xfrm>
              <a:off x="1504044" y="2646788"/>
              <a:ext cx="5843619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5400" b="1" dirty="0" err="1">
                  <a:solidFill>
                    <a:srgbClr val="FF0000"/>
                  </a:solidFill>
                  <a:latin typeface="Calibri (Body)"/>
                </a:rPr>
                <a:t>Đáp</a:t>
              </a:r>
              <a:r>
                <a:rPr lang="en-US" sz="5400" b="1" dirty="0">
                  <a:solidFill>
                    <a:srgbClr val="FF0000"/>
                  </a:solidFill>
                  <a:latin typeface="Calibri (Body)"/>
                </a:rPr>
                <a:t> </a:t>
              </a:r>
              <a:r>
                <a:rPr lang="en-US" sz="5400" b="1" dirty="0" err="1">
                  <a:solidFill>
                    <a:srgbClr val="FF0000"/>
                  </a:solidFill>
                  <a:latin typeface="Calibri (Body)"/>
                </a:rPr>
                <a:t>án</a:t>
              </a:r>
              <a:r>
                <a:rPr lang="en-US" sz="5400" b="1" dirty="0">
                  <a:solidFill>
                    <a:srgbClr val="FF0000"/>
                  </a:solidFill>
                  <a:latin typeface="Calibri (Body)"/>
                </a:rPr>
                <a:t>: </a:t>
              </a:r>
              <a:r>
                <a:rPr lang="en-US" sz="5400" b="1" dirty="0" err="1">
                  <a:solidFill>
                    <a:srgbClr val="FF0000"/>
                  </a:solidFill>
                  <a:latin typeface="Calibri (Body)"/>
                </a:rPr>
                <a:t>Lào</a:t>
              </a:r>
              <a:r>
                <a:rPr lang="en-US" sz="5400" b="1" dirty="0">
                  <a:solidFill>
                    <a:srgbClr val="FF0000"/>
                  </a:solidFill>
                  <a:latin typeface="Calibri (Body)"/>
                </a:rPr>
                <a:t>, </a:t>
              </a:r>
              <a:r>
                <a:rPr lang="en-US" sz="5400" b="1" dirty="0" err="1">
                  <a:solidFill>
                    <a:srgbClr val="FF0000"/>
                  </a:solidFill>
                  <a:latin typeface="Calibri (Body)"/>
                </a:rPr>
                <a:t>Trung</a:t>
              </a:r>
              <a:r>
                <a:rPr lang="en-US" sz="5400" b="1" dirty="0">
                  <a:solidFill>
                    <a:srgbClr val="FF0000"/>
                  </a:solidFill>
                  <a:latin typeface="Calibri (Body)"/>
                </a:rPr>
                <a:t> </a:t>
              </a:r>
              <a:r>
                <a:rPr lang="en-US" sz="5400" b="1" dirty="0" err="1">
                  <a:solidFill>
                    <a:srgbClr val="FF0000"/>
                  </a:solidFill>
                  <a:latin typeface="Calibri (Body)"/>
                </a:rPr>
                <a:t>Quốc</a:t>
              </a:r>
              <a:endParaRPr kumimoji="0" lang="vi-VN" sz="5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(Body)"/>
                <a:ea typeface="+mn-ea"/>
                <a:cs typeface="+mn-cs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ình ảnh 5" descr="Ảnh có chứa phim hoạt hình, hình mẫu, ảnh chụp màn hình, minh họa&#10;&#10;Mô tả được tạo tự động">
            <a:extLst>
              <a:ext uri="{FF2B5EF4-FFF2-40B4-BE49-F238E27FC236}">
                <a16:creationId xmlns="" xmlns:a16="http://schemas.microsoft.com/office/drawing/2014/main" id="{78EA6F6F-58AF-D342-F2C9-DDED7AA6329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06" r="21392"/>
          <a:stretch/>
        </p:blipFill>
        <p:spPr>
          <a:xfrm>
            <a:off x="-4033293" y="-433137"/>
            <a:ext cx="21002139" cy="18118427"/>
          </a:xfrm>
          <a:prstGeom prst="rect">
            <a:avLst/>
          </a:prstGeom>
        </p:spPr>
      </p:pic>
      <p:pic>
        <p:nvPicPr>
          <p:cNvPr id="10" name="Hình ảnh 9" descr="Ảnh có chứa phim hoạt hình, đồ chơi, xe buýt&#10;&#10;Mô tả được tạo tự động">
            <a:extLst>
              <a:ext uri="{FF2B5EF4-FFF2-40B4-BE49-F238E27FC236}">
                <a16:creationId xmlns="" xmlns:a16="http://schemas.microsoft.com/office/drawing/2014/main" id="{B919D2B9-0141-C8A3-1C9F-EFCC4421E64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85" t="-1938" r="29266" b="-920"/>
          <a:stretch/>
        </p:blipFill>
        <p:spPr>
          <a:xfrm>
            <a:off x="8041888" y="4318898"/>
            <a:ext cx="967230" cy="1022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126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3.33333E-6 L -0.23268 -0.50417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641" y="-25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0E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Sa Pa- bốn mùa hấp dẫn - Báo Nhân Dân">
            <a:extLst>
              <a:ext uri="{FF2B5EF4-FFF2-40B4-BE49-F238E27FC236}">
                <a16:creationId xmlns="" xmlns:a16="http://schemas.microsoft.com/office/drawing/2014/main" id="{8CDF9D57-9010-27E7-F6B3-BAB3D752B3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A picture containing clipart&#10;&#10;Description automatically generated">
            <a:extLst>
              <a:ext uri="{FF2B5EF4-FFF2-40B4-BE49-F238E27FC236}">
                <a16:creationId xmlns="" xmlns:a16="http://schemas.microsoft.com/office/drawing/2014/main" id="{3E153603-C94B-4DA2-A7F2-98482A0F349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216" b="90461" l="9994" r="89942">
                        <a14:foregroundMark x1="55013" y1="90501" x2="55207" y2="84479"/>
                        <a14:foregroundMark x1="50420" y1="9216" x2="54010" y2="1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4080" y="3160776"/>
            <a:ext cx="5078730" cy="4062984"/>
          </a:xfrm>
          <a:prstGeom prst="rect">
            <a:avLst/>
          </a:prstGeom>
        </p:spPr>
      </p:pic>
      <p:pic>
        <p:nvPicPr>
          <p:cNvPr id="13" name="Picture 28">
            <a:extLst>
              <a:ext uri="{FF2B5EF4-FFF2-40B4-BE49-F238E27FC236}">
                <a16:creationId xmlns="" xmlns:a16="http://schemas.microsoft.com/office/drawing/2014/main" id="{B9A8505C-3D95-7466-D6D8-3D8BB6CE28C5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0" y="179982"/>
            <a:ext cx="1150404" cy="1140818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="" xmlns:a16="http://schemas.microsoft.com/office/drawing/2014/main" id="{E3A47FB9-6E58-C4B1-84A1-5AB01342568F}"/>
              </a:ext>
            </a:extLst>
          </p:cNvPr>
          <p:cNvSpPr/>
          <p:nvPr/>
        </p:nvSpPr>
        <p:spPr>
          <a:xfrm>
            <a:off x="1141334" y="276447"/>
            <a:ext cx="10171707" cy="187133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vi-VN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Trung du và miền núi Bắc Bộ </a:t>
            </a:r>
            <a:r>
              <a:rPr lang="en-US" sz="4000" b="1" dirty="0">
                <a:solidFill>
                  <a:srgbClr val="002060"/>
                </a:solidFill>
              </a:rPr>
              <a:t>bao </a:t>
            </a:r>
            <a:r>
              <a:rPr lang="en-US" sz="4000" b="1" dirty="0" err="1">
                <a:solidFill>
                  <a:srgbClr val="002060"/>
                </a:solidFill>
              </a:rPr>
              <a:t>gồm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phần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đất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liền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rộng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lớn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và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vùng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biển</a:t>
            </a:r>
            <a:r>
              <a:rPr lang="en-US" sz="4000" b="1" dirty="0">
                <a:solidFill>
                  <a:srgbClr val="002060"/>
                </a:solidFill>
              </a:rPr>
              <a:t> ở </a:t>
            </a:r>
            <a:r>
              <a:rPr lang="en-US" sz="4000" b="1" dirty="0" err="1">
                <a:solidFill>
                  <a:srgbClr val="002060"/>
                </a:solidFill>
              </a:rPr>
              <a:t>phía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Tây</a:t>
            </a:r>
            <a:r>
              <a:rPr lang="en-US" sz="4000" b="1" dirty="0">
                <a:solidFill>
                  <a:srgbClr val="002060"/>
                </a:solidFill>
              </a:rPr>
              <a:t> Nam. </a:t>
            </a:r>
            <a:r>
              <a:rPr lang="en-US" sz="4000" b="1" dirty="0" err="1">
                <a:solidFill>
                  <a:srgbClr val="002060"/>
                </a:solidFill>
              </a:rPr>
              <a:t>Đúng</a:t>
            </a:r>
            <a:r>
              <a:rPr lang="en-US" sz="4000" b="1" dirty="0">
                <a:solidFill>
                  <a:srgbClr val="002060"/>
                </a:solidFill>
              </a:rPr>
              <a:t> hay </a:t>
            </a:r>
            <a:r>
              <a:rPr lang="en-US" sz="4000" b="1" dirty="0" err="1">
                <a:solidFill>
                  <a:srgbClr val="002060"/>
                </a:solidFill>
              </a:rPr>
              <a:t>sai</a:t>
            </a:r>
            <a:r>
              <a:rPr lang="en-US" sz="4000" b="1" dirty="0">
                <a:solidFill>
                  <a:srgbClr val="002060"/>
                </a:solidFill>
              </a:rPr>
              <a:t>?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="" xmlns:a16="http://schemas.microsoft.com/office/drawing/2014/main" id="{736D959C-CAE2-AB85-76B9-D6036F502285}"/>
              </a:ext>
            </a:extLst>
          </p:cNvPr>
          <p:cNvGrpSpPr/>
          <p:nvPr/>
        </p:nvGrpSpPr>
        <p:grpSpPr>
          <a:xfrm>
            <a:off x="2541180" y="2633843"/>
            <a:ext cx="8771861" cy="935447"/>
            <a:chOff x="938421" y="2634671"/>
            <a:chExt cx="6871301" cy="935447"/>
          </a:xfrm>
        </p:grpSpPr>
        <p:pic>
          <p:nvPicPr>
            <p:cNvPr id="16" name="Picture 2">
              <a:extLst>
                <a:ext uri="{FF2B5EF4-FFF2-40B4-BE49-F238E27FC236}">
                  <a16:creationId xmlns="" xmlns:a16="http://schemas.microsoft.com/office/drawing/2014/main" id="{77ACF262-8304-DB01-E103-0930C1C112D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938421" y="2634671"/>
              <a:ext cx="6871301" cy="922866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="" xmlns:a16="http://schemas.microsoft.com/office/drawing/2014/main" id="{37C7DBF5-72DE-96CA-1EA0-BD942B35B083}"/>
                </a:ext>
              </a:extLst>
            </p:cNvPr>
            <p:cNvSpPr txBox="1"/>
            <p:nvPr/>
          </p:nvSpPr>
          <p:spPr>
            <a:xfrm>
              <a:off x="1504044" y="2646788"/>
              <a:ext cx="584361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5400" b="1" dirty="0" err="1">
                  <a:solidFill>
                    <a:srgbClr val="FF0000"/>
                  </a:solidFill>
                  <a:latin typeface="Calibri (Body)"/>
                </a:rPr>
                <a:t>Đáp</a:t>
              </a:r>
              <a:r>
                <a:rPr lang="en-US" sz="5400" b="1" dirty="0">
                  <a:solidFill>
                    <a:srgbClr val="FF0000"/>
                  </a:solidFill>
                  <a:latin typeface="Calibri (Body)"/>
                </a:rPr>
                <a:t> </a:t>
              </a:r>
              <a:r>
                <a:rPr lang="en-US" sz="5400" b="1" dirty="0" err="1">
                  <a:solidFill>
                    <a:srgbClr val="FF0000"/>
                  </a:solidFill>
                  <a:latin typeface="Calibri (Body)"/>
                </a:rPr>
                <a:t>án</a:t>
              </a:r>
              <a:r>
                <a:rPr lang="en-US" sz="5400" b="1" dirty="0">
                  <a:solidFill>
                    <a:srgbClr val="FF0000"/>
                  </a:solidFill>
                  <a:latin typeface="Calibri (Body)"/>
                </a:rPr>
                <a:t>: Sai (</a:t>
              </a:r>
              <a:r>
                <a:rPr lang="en-US" sz="5400" b="1" dirty="0" err="1">
                  <a:solidFill>
                    <a:srgbClr val="FF0000"/>
                  </a:solidFill>
                  <a:latin typeface="Calibri (Body)"/>
                </a:rPr>
                <a:t>Đông</a:t>
              </a:r>
              <a:r>
                <a:rPr lang="en-US" sz="5400" b="1" dirty="0">
                  <a:solidFill>
                    <a:srgbClr val="FF0000"/>
                  </a:solidFill>
                  <a:latin typeface="Calibri (Body)"/>
                </a:rPr>
                <a:t> Nam)</a:t>
              </a:r>
              <a:endParaRPr kumimoji="0" lang="vi-VN" sz="5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(Body)"/>
                <a:ea typeface="+mn-ea"/>
                <a:cs typeface="+mn-cs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/>
          <a:srcRect t="20689" b="118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4096497" y="2224565"/>
            <a:ext cx="4268551" cy="463343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4835703" y="132472"/>
            <a:ext cx="2520595" cy="2092093"/>
          </a:xfrm>
          <a:prstGeom prst="rect">
            <a:avLst/>
          </a:prstGeom>
        </p:spPr>
      </p:pic>
      <p:pic>
        <p:nvPicPr>
          <p:cNvPr id="5" name="Tieng-yeah-tre-con-www_nhacchuongvui_com">
            <a:hlinkClick r:id="" action="ppaction://media"/>
            <a:extLst>
              <a:ext uri="{FF2B5EF4-FFF2-40B4-BE49-F238E27FC236}">
                <a16:creationId xmlns="" xmlns:a16="http://schemas.microsoft.com/office/drawing/2014/main" id="{EDDC84F8-9738-A10C-79C4-5EEA44473E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32086" y="494114"/>
            <a:ext cx="898751" cy="89875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1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9" objId="5"/>
        <p14:stopEvt time="4490" objId="5"/>
      </p14:showEvtLst>
    </p:ext>
  </p:extLs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Giải Tiếng Việt 1 trang 154, 155 Bài 4: Ruộng bậc thang ở Sa Pa - Kết nối  tri thức với cuộc sống - VnDoc.com">
            <a:extLst>
              <a:ext uri="{FF2B5EF4-FFF2-40B4-BE49-F238E27FC236}">
                <a16:creationId xmlns="" xmlns:a16="http://schemas.microsoft.com/office/drawing/2014/main" id="{F8E43A49-A141-4186-BE00-1C17393937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2062"/>
            <a:ext cx="12191999" cy="694006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57" t="50934" b="8278"/>
          <a:stretch/>
        </p:blipFill>
        <p:spPr>
          <a:xfrm>
            <a:off x="19375" y="-2644202"/>
            <a:ext cx="12192000" cy="9586877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2566" y="16546"/>
            <a:ext cx="3468255" cy="1567616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11" r="51852" b="38636"/>
          <a:stretch/>
        </p:blipFill>
        <p:spPr>
          <a:xfrm>
            <a:off x="1642401" y="966057"/>
            <a:ext cx="1337842" cy="761611"/>
          </a:xfrm>
          <a:prstGeom prst="rect">
            <a:avLst/>
          </a:prstGeom>
        </p:spPr>
      </p:pic>
      <p:pic>
        <p:nvPicPr>
          <p:cNvPr id="17" name="图片 2">
            <a:extLst>
              <a:ext uri="{FF2B5EF4-FFF2-40B4-BE49-F238E27FC236}">
                <a16:creationId xmlns="" xmlns:a16="http://schemas.microsoft.com/office/drawing/2014/main" id="{75EBEAF6-9368-458F-949C-FE666BBC459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239"/>
          <a:stretch/>
        </p:blipFill>
        <p:spPr>
          <a:xfrm>
            <a:off x="9961306" y="2149237"/>
            <a:ext cx="2092769" cy="1027369"/>
          </a:xfrm>
          <a:prstGeom prst="rect">
            <a:avLst/>
          </a:prstGeom>
        </p:spPr>
      </p:pic>
      <p:pic>
        <p:nvPicPr>
          <p:cNvPr id="18" name="图片 13">
            <a:extLst>
              <a:ext uri="{FF2B5EF4-FFF2-40B4-BE49-F238E27FC236}">
                <a16:creationId xmlns="" xmlns:a16="http://schemas.microsoft.com/office/drawing/2014/main" id="{2327259E-4E9F-4E14-9DB3-F0D3338993C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239"/>
          <a:stretch/>
        </p:blipFill>
        <p:spPr>
          <a:xfrm flipH="1">
            <a:off x="4366694" y="2546133"/>
            <a:ext cx="1408291" cy="917132"/>
          </a:xfrm>
          <a:prstGeom prst="rect">
            <a:avLst/>
          </a:prstGeom>
        </p:spPr>
      </p:pic>
      <p:pic>
        <p:nvPicPr>
          <p:cNvPr id="27" name="图片 11">
            <a:extLst>
              <a:ext uri="{FF2B5EF4-FFF2-40B4-BE49-F238E27FC236}">
                <a16:creationId xmlns="" xmlns:a16="http://schemas.microsoft.com/office/drawing/2014/main" id="{05293228-43A1-4CF9-B2C6-5E2DBCD827D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4085" y="792660"/>
            <a:ext cx="3468255" cy="1567616"/>
          </a:xfrm>
          <a:prstGeom prst="rect">
            <a:avLst/>
          </a:prstGeom>
        </p:spPr>
      </p:pic>
      <p:sp>
        <p:nvSpPr>
          <p:cNvPr id="14" name="菱形 14">
            <a:extLst>
              <a:ext uri="{FF2B5EF4-FFF2-40B4-BE49-F238E27FC236}">
                <a16:creationId xmlns="" xmlns:a16="http://schemas.microsoft.com/office/drawing/2014/main" id="{A4FB602E-2DE1-4481-AB87-BD7909FA9FD9}"/>
              </a:ext>
            </a:extLst>
          </p:cNvPr>
          <p:cNvSpPr/>
          <p:nvPr/>
        </p:nvSpPr>
        <p:spPr>
          <a:xfrm>
            <a:off x="489098" y="116959"/>
            <a:ext cx="11206715" cy="6739730"/>
          </a:xfrm>
          <a:prstGeom prst="diamond">
            <a:avLst/>
          </a:prstGeom>
          <a:solidFill>
            <a:schemeClr val="bg1">
              <a:alpha val="5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VF Mussica Swash" panose="04000000000000000000" pitchFamily="82" charset="0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FB372680-D9A5-ABA4-930B-9C38EB80BFA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63377" y="2100935"/>
            <a:ext cx="9431329" cy="297510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A50A4006-27B7-2F1E-0C01-31F8AD28D7FD}"/>
              </a:ext>
            </a:extLst>
          </p:cNvPr>
          <p:cNvSpPr txBox="1"/>
          <p:nvPr/>
        </p:nvSpPr>
        <p:spPr>
          <a:xfrm>
            <a:off x="3752850" y="142875"/>
            <a:ext cx="57721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cs typeface="Pattaya" panose="00000500000000000000" pitchFamily="2" charset="-34"/>
              </a:rPr>
              <a:t>Hương</a:t>
            </a:r>
            <a:r>
              <a:rPr lang="en-US" sz="2800" dirty="0">
                <a:cs typeface="Pattaya" panose="00000500000000000000" pitchFamily="2" charset="-34"/>
              </a:rPr>
              <a:t> </a:t>
            </a:r>
            <a:r>
              <a:rPr lang="en-US" sz="2800" dirty="0" err="1">
                <a:cs typeface="Pattaya" panose="00000500000000000000" pitchFamily="2" charset="-34"/>
              </a:rPr>
              <a:t>Thảo</a:t>
            </a:r>
            <a:r>
              <a:rPr lang="en-US" sz="2800" dirty="0">
                <a:cs typeface="Pattaya" panose="00000500000000000000" pitchFamily="2" charset="-34"/>
              </a:rPr>
              <a:t>: </a:t>
            </a:r>
            <a:r>
              <a:rPr lang="en-US" sz="2800" dirty="0" err="1">
                <a:cs typeface="Pattaya" panose="00000500000000000000" pitchFamily="2" charset="-34"/>
              </a:rPr>
              <a:t>Zalo</a:t>
            </a:r>
            <a:r>
              <a:rPr lang="en-US" sz="2800" dirty="0">
                <a:cs typeface="Pattaya" panose="00000500000000000000" pitchFamily="2" charset="-34"/>
              </a:rPr>
              <a:t> 0972.115.126</a:t>
            </a:r>
          </a:p>
        </p:txBody>
      </p:sp>
    </p:spTree>
    <p:extLst>
      <p:ext uri="{BB962C8B-B14F-4D97-AF65-F5344CB8AC3E}">
        <p14:creationId xmlns:p14="http://schemas.microsoft.com/office/powerpoint/2010/main" val="927140555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Sa Pa- bốn mùa hấp dẫn - Báo Nhân Dân">
            <a:extLst>
              <a:ext uri="{FF2B5EF4-FFF2-40B4-BE49-F238E27FC236}">
                <a16:creationId xmlns="" xmlns:a16="http://schemas.microsoft.com/office/drawing/2014/main" id="{6EAD3C98-DB09-1EB9-D8EF-3CEA310D13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菱形 14">
            <a:extLst>
              <a:ext uri="{FF2B5EF4-FFF2-40B4-BE49-F238E27FC236}">
                <a16:creationId xmlns="" xmlns:a16="http://schemas.microsoft.com/office/drawing/2014/main" id="{F0ACDBFD-7928-F24B-81F9-F739CF85D15D}"/>
              </a:ext>
            </a:extLst>
          </p:cNvPr>
          <p:cNvSpPr/>
          <p:nvPr/>
        </p:nvSpPr>
        <p:spPr>
          <a:xfrm>
            <a:off x="1058844" y="438150"/>
            <a:ext cx="6142056" cy="6162675"/>
          </a:xfrm>
          <a:prstGeom prst="diamond">
            <a:avLst/>
          </a:prstGeom>
          <a:solidFill>
            <a:schemeClr val="bg1">
              <a:alpha val="5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UVF Mussica Swash" panose="04000000000000000000" pitchFamily="82" charset="0"/>
            </a:endParaRPr>
          </a:p>
        </p:txBody>
      </p:sp>
      <p:sp>
        <p:nvSpPr>
          <p:cNvPr id="13" name="文本框 1">
            <a:extLst>
              <a:ext uri="{FF2B5EF4-FFF2-40B4-BE49-F238E27FC236}">
                <a16:creationId xmlns="" xmlns:a16="http://schemas.microsoft.com/office/drawing/2014/main" id="{1BA62A3F-D6A4-A576-45E1-CD51E37A69DF}"/>
              </a:ext>
            </a:extLst>
          </p:cNvPr>
          <p:cNvSpPr txBox="1"/>
          <p:nvPr/>
        </p:nvSpPr>
        <p:spPr>
          <a:xfrm>
            <a:off x="3588519" y="815970"/>
            <a:ext cx="832280" cy="1862048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pPr algn="ctr"/>
            <a:r>
              <a:rPr lang="en-US" altLang="zh-CN" sz="11500" dirty="0">
                <a:ln>
                  <a:solidFill>
                    <a:srgbClr val="002060"/>
                  </a:solidFill>
                </a:ln>
                <a:solidFill>
                  <a:srgbClr val="CE3553"/>
                </a:solidFill>
                <a:latin typeface="#9Slide07 IcielStormtrooper" panose="020B0500000000000000" pitchFamily="34" charset="0"/>
                <a:ea typeface="方正大黑简体" panose="03000509000000000000" pitchFamily="65" charset="-122"/>
              </a:rPr>
              <a:t>1</a:t>
            </a:r>
            <a:endParaRPr lang="en-US" altLang="zh-CN" sz="6600" dirty="0">
              <a:ln>
                <a:solidFill>
                  <a:srgbClr val="002060"/>
                </a:solidFill>
              </a:ln>
              <a:solidFill>
                <a:srgbClr val="CE3553"/>
              </a:solidFill>
              <a:latin typeface="#9Slide07 IcielStormtrooper" panose="020B0500000000000000" pitchFamily="34" charset="0"/>
              <a:ea typeface="方正大黑简体" panose="03000509000000000000" pitchFamily="65" charset="-122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0DCCD4F6-7BC3-DCC5-8C84-8264E89FE0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3803" y="2488931"/>
            <a:ext cx="6139204" cy="3475021"/>
          </a:xfrm>
          <a:prstGeom prst="rect">
            <a:avLst/>
          </a:prstGeom>
        </p:spPr>
      </p:pic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Nhà Em Ở Lưng Đồi  Thuỳ Chi">
            <a:hlinkClick r:id="" action="ppaction://media"/>
            <a:extLst>
              <a:ext uri="{FF2B5EF4-FFF2-40B4-BE49-F238E27FC236}">
                <a16:creationId xmlns="" xmlns:a16="http://schemas.microsoft.com/office/drawing/2014/main" id="{1E7FAC1C-DD06-A0FB-A352-AD201A08330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625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8">
            <a:extLst>
              <a:ext uri="{FF2B5EF4-FFF2-40B4-BE49-F238E27FC236}">
                <a16:creationId xmlns="" xmlns:a16="http://schemas.microsoft.com/office/drawing/2014/main" id="{0D1323C3-C42A-9189-29F0-57D265377A3A}"/>
              </a:ext>
            </a:extLst>
          </p:cNvPr>
          <p:cNvSpPr/>
          <p:nvPr/>
        </p:nvSpPr>
        <p:spPr>
          <a:xfrm>
            <a:off x="595423" y="1339702"/>
            <a:ext cx="8398104" cy="3718073"/>
          </a:xfrm>
          <a:custGeom>
            <a:avLst/>
            <a:gdLst>
              <a:gd name="connsiteX0" fmla="*/ 0 w 8398104"/>
              <a:gd name="connsiteY0" fmla="*/ 619691 h 3718073"/>
              <a:gd name="connsiteX1" fmla="*/ 619691 w 8398104"/>
              <a:gd name="connsiteY1" fmla="*/ 0 h 3718073"/>
              <a:gd name="connsiteX2" fmla="*/ 7778413 w 8398104"/>
              <a:gd name="connsiteY2" fmla="*/ 0 h 3718073"/>
              <a:gd name="connsiteX3" fmla="*/ 8398104 w 8398104"/>
              <a:gd name="connsiteY3" fmla="*/ 619691 h 3718073"/>
              <a:gd name="connsiteX4" fmla="*/ 8398104 w 8398104"/>
              <a:gd name="connsiteY4" fmla="*/ 3098382 h 3718073"/>
              <a:gd name="connsiteX5" fmla="*/ 7778413 w 8398104"/>
              <a:gd name="connsiteY5" fmla="*/ 3718073 h 3718073"/>
              <a:gd name="connsiteX6" fmla="*/ 619691 w 8398104"/>
              <a:gd name="connsiteY6" fmla="*/ 3718073 h 3718073"/>
              <a:gd name="connsiteX7" fmla="*/ 0 w 8398104"/>
              <a:gd name="connsiteY7" fmla="*/ 3098382 h 3718073"/>
              <a:gd name="connsiteX8" fmla="*/ 0 w 8398104"/>
              <a:gd name="connsiteY8" fmla="*/ 619691 h 37180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398104" h="3718073" fill="none" extrusionOk="0">
                <a:moveTo>
                  <a:pt x="0" y="619691"/>
                </a:moveTo>
                <a:cubicBezTo>
                  <a:pt x="-50416" y="280580"/>
                  <a:pt x="267894" y="54231"/>
                  <a:pt x="619691" y="0"/>
                </a:cubicBezTo>
                <a:cubicBezTo>
                  <a:pt x="1591019" y="77600"/>
                  <a:pt x="5510513" y="-27269"/>
                  <a:pt x="7778413" y="0"/>
                </a:cubicBezTo>
                <a:cubicBezTo>
                  <a:pt x="8153090" y="-42782"/>
                  <a:pt x="8417716" y="283218"/>
                  <a:pt x="8398104" y="619691"/>
                </a:cubicBezTo>
                <a:cubicBezTo>
                  <a:pt x="8507104" y="1433873"/>
                  <a:pt x="8319895" y="2345452"/>
                  <a:pt x="8398104" y="3098382"/>
                </a:cubicBezTo>
                <a:cubicBezTo>
                  <a:pt x="8335246" y="3416039"/>
                  <a:pt x="8099341" y="3727475"/>
                  <a:pt x="7778413" y="3718073"/>
                </a:cubicBezTo>
                <a:cubicBezTo>
                  <a:pt x="5706053" y="3767250"/>
                  <a:pt x="1501254" y="3595371"/>
                  <a:pt x="619691" y="3718073"/>
                </a:cubicBezTo>
                <a:cubicBezTo>
                  <a:pt x="271219" y="3765889"/>
                  <a:pt x="-3868" y="3443958"/>
                  <a:pt x="0" y="3098382"/>
                </a:cubicBezTo>
                <a:cubicBezTo>
                  <a:pt x="47022" y="2204134"/>
                  <a:pt x="104569" y="1379743"/>
                  <a:pt x="0" y="619691"/>
                </a:cubicBezTo>
                <a:close/>
              </a:path>
              <a:path w="8398104" h="3718073" stroke="0" extrusionOk="0">
                <a:moveTo>
                  <a:pt x="0" y="619691"/>
                </a:moveTo>
                <a:cubicBezTo>
                  <a:pt x="42873" y="272544"/>
                  <a:pt x="286966" y="-635"/>
                  <a:pt x="619691" y="0"/>
                </a:cubicBezTo>
                <a:cubicBezTo>
                  <a:pt x="2266076" y="-129276"/>
                  <a:pt x="4415528" y="-77778"/>
                  <a:pt x="7778413" y="0"/>
                </a:cubicBezTo>
                <a:cubicBezTo>
                  <a:pt x="8102939" y="-56491"/>
                  <a:pt x="8391720" y="314257"/>
                  <a:pt x="8398104" y="619691"/>
                </a:cubicBezTo>
                <a:cubicBezTo>
                  <a:pt x="8479703" y="1301425"/>
                  <a:pt x="8552404" y="2388325"/>
                  <a:pt x="8398104" y="3098382"/>
                </a:cubicBezTo>
                <a:cubicBezTo>
                  <a:pt x="8413397" y="3472879"/>
                  <a:pt x="8061611" y="3738141"/>
                  <a:pt x="7778413" y="3718073"/>
                </a:cubicBezTo>
                <a:cubicBezTo>
                  <a:pt x="4358110" y="3762293"/>
                  <a:pt x="1975073" y="3688691"/>
                  <a:pt x="619691" y="3718073"/>
                </a:cubicBezTo>
                <a:cubicBezTo>
                  <a:pt x="272867" y="3700483"/>
                  <a:pt x="-57270" y="3427392"/>
                  <a:pt x="0" y="3098382"/>
                </a:cubicBezTo>
                <a:cubicBezTo>
                  <a:pt x="-159954" y="2131632"/>
                  <a:pt x="22140" y="1608532"/>
                  <a:pt x="0" y="619691"/>
                </a:cubicBezTo>
                <a:close/>
              </a:path>
            </a:pathLst>
          </a:custGeom>
          <a:solidFill>
            <a:schemeClr val="lt1"/>
          </a:solidFill>
          <a:ln w="76200">
            <a:solidFill>
              <a:schemeClr val="accent2">
                <a:lumMod val="60000"/>
                <a:lumOff val="40000"/>
              </a:schemeClr>
            </a:solidFill>
            <a:prstDash val="dash"/>
            <a:extLst>
              <a:ext uri="{C807C97D-BFC1-408E-A445-0C87EB9F89A2}">
                <ask:lineSketchStyleProps xmlns=""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Hộp Văn bản 10">
            <a:extLst>
              <a:ext uri="{FF2B5EF4-FFF2-40B4-BE49-F238E27FC236}">
                <a16:creationId xmlns="" xmlns:a16="http://schemas.microsoft.com/office/drawing/2014/main" id="{2F1C9C95-4D5B-B510-714F-5DBC1FFF20CC}"/>
              </a:ext>
            </a:extLst>
          </p:cNvPr>
          <p:cNvSpPr txBox="1"/>
          <p:nvPr/>
        </p:nvSpPr>
        <p:spPr>
          <a:xfrm>
            <a:off x="701750" y="1641462"/>
            <a:ext cx="8261498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85800" lvl="0" indent="-685800" algn="just">
              <a:buFont typeface="Arial" panose="020B0604020202020204" pitchFamily="34" charset="0"/>
              <a:buChar char="•"/>
            </a:pPr>
            <a:r>
              <a:rPr lang="en-US" sz="4800" b="1" dirty="0" err="1">
                <a:solidFill>
                  <a:srgbClr val="00206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Bài</a:t>
            </a:r>
            <a:r>
              <a:rPr lang="en-US" sz="4800" b="1" dirty="0">
                <a:solidFill>
                  <a:srgbClr val="00206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hát</a:t>
            </a:r>
            <a:r>
              <a:rPr lang="en-US" sz="4800" b="1" dirty="0">
                <a:solidFill>
                  <a:srgbClr val="00206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nói</a:t>
            </a:r>
            <a:r>
              <a:rPr lang="en-US" sz="4800" b="1" dirty="0">
                <a:solidFill>
                  <a:srgbClr val="00206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về</a:t>
            </a:r>
            <a:r>
              <a:rPr lang="en-US" sz="4800" b="1" dirty="0">
                <a:solidFill>
                  <a:srgbClr val="00206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vùng</a:t>
            </a:r>
            <a:r>
              <a:rPr lang="en-US" sz="4800" b="1" dirty="0">
                <a:solidFill>
                  <a:srgbClr val="00206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nào</a:t>
            </a:r>
            <a:r>
              <a:rPr lang="en-US" sz="4800" b="1" dirty="0">
                <a:solidFill>
                  <a:srgbClr val="00206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của</a:t>
            </a:r>
            <a:r>
              <a:rPr lang="en-US" sz="4800" b="1" dirty="0">
                <a:solidFill>
                  <a:srgbClr val="00206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nước</a:t>
            </a:r>
            <a:r>
              <a:rPr lang="en-US" sz="4800" b="1" dirty="0">
                <a:solidFill>
                  <a:srgbClr val="00206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 ta?</a:t>
            </a:r>
          </a:p>
          <a:p>
            <a:pPr marL="685800" lvl="0" indent="-685800" algn="just">
              <a:buFont typeface="Arial" panose="020B0604020202020204" pitchFamily="34" charset="0"/>
              <a:buChar char="•"/>
            </a:pPr>
            <a:r>
              <a:rPr lang="en-US" sz="4800" b="1" dirty="0" err="1">
                <a:solidFill>
                  <a:srgbClr val="00206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Nêu</a:t>
            </a:r>
            <a:r>
              <a:rPr lang="en-US" sz="4800" b="1" dirty="0">
                <a:solidFill>
                  <a:srgbClr val="00206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hiểu</a:t>
            </a:r>
            <a:r>
              <a:rPr lang="en-US" sz="4800" b="1" dirty="0">
                <a:solidFill>
                  <a:srgbClr val="00206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biết</a:t>
            </a:r>
            <a:r>
              <a:rPr lang="en-US" sz="4800" b="1" dirty="0">
                <a:solidFill>
                  <a:srgbClr val="00206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của</a:t>
            </a:r>
            <a:r>
              <a:rPr lang="en-US" sz="4800" b="1" dirty="0">
                <a:solidFill>
                  <a:srgbClr val="00206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em</a:t>
            </a:r>
            <a:r>
              <a:rPr lang="en-US" sz="4800" b="1" dirty="0">
                <a:solidFill>
                  <a:srgbClr val="00206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về</a:t>
            </a:r>
            <a:r>
              <a:rPr lang="en-US" sz="4800" b="1" dirty="0">
                <a:solidFill>
                  <a:srgbClr val="00206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vùng</a:t>
            </a:r>
            <a:r>
              <a:rPr lang="en-US" sz="4800" b="1" dirty="0">
                <a:solidFill>
                  <a:srgbClr val="00206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đất</a:t>
            </a:r>
            <a:r>
              <a:rPr lang="en-US" sz="4800" b="1" dirty="0">
                <a:solidFill>
                  <a:srgbClr val="00206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đó</a:t>
            </a:r>
            <a:r>
              <a:rPr lang="en-US" sz="4800" b="1" dirty="0">
                <a:solidFill>
                  <a:srgbClr val="00206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.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 pitchFamily="34" charset="0"/>
              <a:ea typeface="LNTH-LuoLuoNotangYuanTi 1" pitchFamily="2" charset="-128"/>
              <a:cs typeface="Calibri" panose="020F0502020204030204" pitchFamily="34" charset="0"/>
            </a:endParaRPr>
          </a:p>
        </p:txBody>
      </p:sp>
      <p:pic>
        <p:nvPicPr>
          <p:cNvPr id="5" name="Hình ảnh 12" descr="Ảnh có chứa mẫu họa&#10;&#10;Mô tả được tạo tự động">
            <a:extLst>
              <a:ext uri="{FF2B5EF4-FFF2-40B4-BE49-F238E27FC236}">
                <a16:creationId xmlns="" xmlns:a16="http://schemas.microsoft.com/office/drawing/2014/main" id="{FFC1CA0C-718D-2256-A06E-FCDD5DF93FE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694" b="74388" l="13388" r="81143">
                        <a14:foregroundMark x1="47429" y1="21224" x2="35429" y2="30408"/>
                        <a14:foregroundMark x1="41224" y1="23163" x2="42531" y2="22551"/>
                        <a14:foregroundMark x1="38857" y1="24388" x2="41878" y2="30816"/>
                        <a14:foregroundMark x1="74204" y1="44184" x2="75429" y2="44184"/>
                        <a14:foregroundMark x1="20082" y1="47041" x2="20898" y2="46224"/>
                        <a14:foregroundMark x1="20898" y1="54592" x2="20408" y2="54592"/>
                        <a14:foregroundMark x1="13388" y1="59592" x2="13388" y2="59592"/>
                        <a14:foregroundMark x1="44571" y1="14796" x2="47184" y2="15612"/>
                        <a14:foregroundMark x1="45388" y1="72959" x2="47755" y2="73571"/>
                        <a14:foregroundMark x1="52735" y1="74184" x2="54367" y2="74388"/>
                        <a14:foregroundMark x1="40163" y1="22449" x2="45306" y2="25918"/>
                        <a14:backgroundMark x1="70041" y1="26122" x2="75837" y2="23163"/>
                        <a14:backgroundMark x1="77469" y1="22653" x2="73061" y2="292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22" t="7480" r="10611" b="20000"/>
          <a:stretch/>
        </p:blipFill>
        <p:spPr>
          <a:xfrm flipH="1">
            <a:off x="7524088" y="3579310"/>
            <a:ext cx="5043459" cy="3561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567514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Sa Pa- bốn mùa hấp dẫn - Báo Nhân Dân">
            <a:extLst>
              <a:ext uri="{FF2B5EF4-FFF2-40B4-BE49-F238E27FC236}">
                <a16:creationId xmlns="" xmlns:a16="http://schemas.microsoft.com/office/drawing/2014/main" id="{6EAD3C98-DB09-1EB9-D8EF-3CEA310D13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菱形 14">
            <a:extLst>
              <a:ext uri="{FF2B5EF4-FFF2-40B4-BE49-F238E27FC236}">
                <a16:creationId xmlns="" xmlns:a16="http://schemas.microsoft.com/office/drawing/2014/main" id="{F0ACDBFD-7928-F24B-81F9-F739CF85D15D}"/>
              </a:ext>
            </a:extLst>
          </p:cNvPr>
          <p:cNvSpPr/>
          <p:nvPr/>
        </p:nvSpPr>
        <p:spPr>
          <a:xfrm>
            <a:off x="1058844" y="438150"/>
            <a:ext cx="6142056" cy="6162675"/>
          </a:xfrm>
          <a:prstGeom prst="diamond">
            <a:avLst/>
          </a:prstGeom>
          <a:solidFill>
            <a:schemeClr val="bg1">
              <a:alpha val="5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VF Mussica Swash" panose="04000000000000000000" pitchFamily="82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3" name="文本框 1">
            <a:extLst>
              <a:ext uri="{FF2B5EF4-FFF2-40B4-BE49-F238E27FC236}">
                <a16:creationId xmlns="" xmlns:a16="http://schemas.microsoft.com/office/drawing/2014/main" id="{1BA62A3F-D6A4-A576-45E1-CD51E37A69DF}"/>
              </a:ext>
            </a:extLst>
          </p:cNvPr>
          <p:cNvSpPr txBox="1"/>
          <p:nvPr/>
        </p:nvSpPr>
        <p:spPr>
          <a:xfrm>
            <a:off x="3345664" y="815970"/>
            <a:ext cx="1317990" cy="1862048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1500" b="0" i="0" u="none" strike="noStrike" kern="1200" cap="none" spc="0" normalizeH="0" baseline="0" noProof="0" dirty="0">
                <a:ln>
                  <a:solidFill>
                    <a:srgbClr val="002060"/>
                  </a:solidFill>
                </a:ln>
                <a:solidFill>
                  <a:srgbClr val="CE3553"/>
                </a:solidFill>
                <a:effectLst/>
                <a:uLnTx/>
                <a:uFillTx/>
                <a:latin typeface="#9Slide07 IcielStormtrooper" panose="020B0500000000000000" pitchFamily="34" charset="0"/>
                <a:ea typeface="方正大黑简体" panose="03000509000000000000" pitchFamily="65" charset="-122"/>
                <a:cs typeface="+mn-cs"/>
              </a:rPr>
              <a:t>2</a:t>
            </a:r>
            <a:endParaRPr kumimoji="0" lang="en-US" altLang="zh-CN" sz="6600" b="0" i="0" u="none" strike="noStrike" kern="1200" cap="none" spc="0" normalizeH="0" baseline="0" noProof="0" dirty="0">
              <a:ln>
                <a:solidFill>
                  <a:srgbClr val="002060"/>
                </a:solidFill>
              </a:ln>
              <a:solidFill>
                <a:srgbClr val="CE3553"/>
              </a:solidFill>
              <a:effectLst/>
              <a:uLnTx/>
              <a:uFillTx/>
              <a:latin typeface="#9Slide07 IcielStormtrooper" panose="020B0500000000000000" pitchFamily="34" charset="0"/>
              <a:ea typeface="方正大黑简体" panose="03000509000000000000" pitchFamily="65" charset="-122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80BF307F-2468-8FA0-4E0C-F6FF415A86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0007" y="2619715"/>
            <a:ext cx="6139204" cy="3383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1666609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" descr="Premium Vector | Chinese tea plantation colorful landscape mountains">
            <a:extLst>
              <a:ext uri="{FF2B5EF4-FFF2-40B4-BE49-F238E27FC236}">
                <a16:creationId xmlns="" xmlns:a16="http://schemas.microsoft.com/office/drawing/2014/main" id="{11DD2280-75E4-41FD-A2E6-F934DB1321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alphaModFix amt="5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46"/>
                    </a14:imgEffect>
                    <a14:imgEffect>
                      <a14:saturation sat="16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0782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Nhóm 24">
            <a:extLst>
              <a:ext uri="{FF2B5EF4-FFF2-40B4-BE49-F238E27FC236}">
                <a16:creationId xmlns="" xmlns:a16="http://schemas.microsoft.com/office/drawing/2014/main" id="{2C6010E6-88C5-7412-909E-FB73F0F732A0}"/>
              </a:ext>
            </a:extLst>
          </p:cNvPr>
          <p:cNvGrpSpPr/>
          <p:nvPr/>
        </p:nvGrpSpPr>
        <p:grpSpPr>
          <a:xfrm>
            <a:off x="1222126" y="1436574"/>
            <a:ext cx="9489539" cy="1494537"/>
            <a:chOff x="608777" y="407466"/>
            <a:chExt cx="11232107" cy="1854315"/>
          </a:xfrm>
        </p:grpSpPr>
        <p:sp>
          <p:nvSpPr>
            <p:cNvPr id="8" name="Hình chữ nhật: Góc Tròn 23">
              <a:extLst>
                <a:ext uri="{FF2B5EF4-FFF2-40B4-BE49-F238E27FC236}">
                  <a16:creationId xmlns="" xmlns:a16="http://schemas.microsoft.com/office/drawing/2014/main" id="{FABF6AB9-B999-16B6-65F0-158EC08795E6}"/>
                </a:ext>
              </a:extLst>
            </p:cNvPr>
            <p:cNvSpPr/>
            <p:nvPr/>
          </p:nvSpPr>
          <p:spPr>
            <a:xfrm>
              <a:off x="608777" y="407466"/>
              <a:ext cx="11232107" cy="1820947"/>
            </a:xfrm>
            <a:custGeom>
              <a:avLst/>
              <a:gdLst>
                <a:gd name="connsiteX0" fmla="*/ 0 w 11232107"/>
                <a:gd name="connsiteY0" fmla="*/ 303495 h 1820947"/>
                <a:gd name="connsiteX1" fmla="*/ 303495 w 11232107"/>
                <a:gd name="connsiteY1" fmla="*/ 0 h 1820947"/>
                <a:gd name="connsiteX2" fmla="*/ 10928609 w 11232107"/>
                <a:gd name="connsiteY2" fmla="*/ 0 h 1820947"/>
                <a:gd name="connsiteX3" fmla="*/ 11232106 w 11232107"/>
                <a:gd name="connsiteY3" fmla="*/ 303495 h 1820947"/>
                <a:gd name="connsiteX4" fmla="*/ 11232106 w 11232107"/>
                <a:gd name="connsiteY4" fmla="*/ 1517449 h 1820947"/>
                <a:gd name="connsiteX5" fmla="*/ 10928609 w 11232107"/>
                <a:gd name="connsiteY5" fmla="*/ 1820947 h 1820947"/>
                <a:gd name="connsiteX6" fmla="*/ 303495 w 11232107"/>
                <a:gd name="connsiteY6" fmla="*/ 1820947 h 1820947"/>
                <a:gd name="connsiteX7" fmla="*/ 0 w 11232107"/>
                <a:gd name="connsiteY7" fmla="*/ 1517449 h 1820947"/>
                <a:gd name="connsiteX8" fmla="*/ 0 w 11232107"/>
                <a:gd name="connsiteY8" fmla="*/ 303495 h 1820947"/>
                <a:gd name="connsiteX0" fmla="*/ 0 w 11232107"/>
                <a:gd name="connsiteY0" fmla="*/ 303495 h 1820947"/>
                <a:gd name="connsiteX1" fmla="*/ 303495 w 11232107"/>
                <a:gd name="connsiteY1" fmla="*/ 0 h 1820947"/>
                <a:gd name="connsiteX2" fmla="*/ 10928609 w 11232107"/>
                <a:gd name="connsiteY2" fmla="*/ 0 h 1820947"/>
                <a:gd name="connsiteX3" fmla="*/ 11232106 w 11232107"/>
                <a:gd name="connsiteY3" fmla="*/ 303495 h 1820947"/>
                <a:gd name="connsiteX4" fmla="*/ 11232106 w 11232107"/>
                <a:gd name="connsiteY4" fmla="*/ 1517449 h 1820947"/>
                <a:gd name="connsiteX5" fmla="*/ 10928609 w 11232107"/>
                <a:gd name="connsiteY5" fmla="*/ 1820947 h 1820947"/>
                <a:gd name="connsiteX6" fmla="*/ 303495 w 11232107"/>
                <a:gd name="connsiteY6" fmla="*/ 1820947 h 1820947"/>
                <a:gd name="connsiteX7" fmla="*/ 0 w 11232107"/>
                <a:gd name="connsiteY7" fmla="*/ 1517449 h 1820947"/>
                <a:gd name="connsiteX8" fmla="*/ 0 w 11232107"/>
                <a:gd name="connsiteY8" fmla="*/ 303495 h 1820947"/>
                <a:gd name="connsiteX0" fmla="*/ 0 w 11232107"/>
                <a:gd name="connsiteY0" fmla="*/ 303495 h 1820947"/>
                <a:gd name="connsiteX1" fmla="*/ 303495 w 11232107"/>
                <a:gd name="connsiteY1" fmla="*/ 0 h 1820947"/>
                <a:gd name="connsiteX2" fmla="*/ 10928609 w 11232107"/>
                <a:gd name="connsiteY2" fmla="*/ 0 h 1820947"/>
                <a:gd name="connsiteX3" fmla="*/ 11232106 w 11232107"/>
                <a:gd name="connsiteY3" fmla="*/ 303495 h 1820947"/>
                <a:gd name="connsiteX4" fmla="*/ 11232106 w 11232107"/>
                <a:gd name="connsiteY4" fmla="*/ 1517449 h 1820947"/>
                <a:gd name="connsiteX5" fmla="*/ 10928609 w 11232107"/>
                <a:gd name="connsiteY5" fmla="*/ 1820947 h 1820947"/>
                <a:gd name="connsiteX6" fmla="*/ 303495 w 11232107"/>
                <a:gd name="connsiteY6" fmla="*/ 1820947 h 1820947"/>
                <a:gd name="connsiteX7" fmla="*/ 0 w 11232107"/>
                <a:gd name="connsiteY7" fmla="*/ 1517449 h 1820947"/>
                <a:gd name="connsiteX8" fmla="*/ 0 w 11232107"/>
                <a:gd name="connsiteY8" fmla="*/ 303495 h 1820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232107" h="1820947" fill="none" extrusionOk="0">
                  <a:moveTo>
                    <a:pt x="0" y="303495"/>
                  </a:moveTo>
                  <a:cubicBezTo>
                    <a:pt x="28372" y="173863"/>
                    <a:pt x="84598" y="16309"/>
                    <a:pt x="303495" y="0"/>
                  </a:cubicBezTo>
                  <a:cubicBezTo>
                    <a:pt x="5629164" y="-612894"/>
                    <a:pt x="8447465" y="206020"/>
                    <a:pt x="10928609" y="0"/>
                  </a:cubicBezTo>
                  <a:cubicBezTo>
                    <a:pt x="11082256" y="-43976"/>
                    <a:pt x="11163869" y="132549"/>
                    <a:pt x="11232106" y="303495"/>
                  </a:cubicBezTo>
                  <a:cubicBezTo>
                    <a:pt x="11349581" y="694581"/>
                    <a:pt x="11285692" y="1350330"/>
                    <a:pt x="11232106" y="1517449"/>
                  </a:cubicBezTo>
                  <a:cubicBezTo>
                    <a:pt x="11184572" y="1675264"/>
                    <a:pt x="11069313" y="1892350"/>
                    <a:pt x="10928609" y="1820947"/>
                  </a:cubicBezTo>
                  <a:cubicBezTo>
                    <a:pt x="6954038" y="2004609"/>
                    <a:pt x="4123412" y="2430129"/>
                    <a:pt x="303495" y="1820947"/>
                  </a:cubicBezTo>
                  <a:cubicBezTo>
                    <a:pt x="187015" y="1801717"/>
                    <a:pt x="-35184" y="1753648"/>
                    <a:pt x="0" y="1517449"/>
                  </a:cubicBezTo>
                  <a:cubicBezTo>
                    <a:pt x="92075" y="1213652"/>
                    <a:pt x="-37549" y="694163"/>
                    <a:pt x="0" y="303495"/>
                  </a:cubicBezTo>
                  <a:close/>
                </a:path>
                <a:path w="11232107" h="1820947" stroke="0" extrusionOk="0">
                  <a:moveTo>
                    <a:pt x="0" y="303495"/>
                  </a:moveTo>
                  <a:cubicBezTo>
                    <a:pt x="20293" y="116935"/>
                    <a:pt x="152910" y="-46762"/>
                    <a:pt x="303495" y="0"/>
                  </a:cubicBezTo>
                  <a:cubicBezTo>
                    <a:pt x="2041884" y="-846440"/>
                    <a:pt x="5498303" y="-74814"/>
                    <a:pt x="10928609" y="0"/>
                  </a:cubicBezTo>
                  <a:cubicBezTo>
                    <a:pt x="11113603" y="42267"/>
                    <a:pt x="11195762" y="97623"/>
                    <a:pt x="11232106" y="303495"/>
                  </a:cubicBezTo>
                  <a:cubicBezTo>
                    <a:pt x="11310807" y="699003"/>
                    <a:pt x="11207944" y="1376763"/>
                    <a:pt x="11232106" y="1517449"/>
                  </a:cubicBezTo>
                  <a:cubicBezTo>
                    <a:pt x="11205021" y="1728316"/>
                    <a:pt x="11143702" y="1859624"/>
                    <a:pt x="10928609" y="1820947"/>
                  </a:cubicBezTo>
                  <a:cubicBezTo>
                    <a:pt x="7478454" y="2069611"/>
                    <a:pt x="1420540" y="2130218"/>
                    <a:pt x="303495" y="1820947"/>
                  </a:cubicBezTo>
                  <a:cubicBezTo>
                    <a:pt x="179453" y="1803299"/>
                    <a:pt x="1091" y="1698732"/>
                    <a:pt x="0" y="1517449"/>
                  </a:cubicBezTo>
                  <a:cubicBezTo>
                    <a:pt x="34726" y="1144621"/>
                    <a:pt x="74766" y="895591"/>
                    <a:pt x="0" y="303495"/>
                  </a:cubicBezTo>
                  <a:close/>
                </a:path>
                <a:path w="11232107" h="1820947" fill="none" stroke="0" extrusionOk="0">
                  <a:moveTo>
                    <a:pt x="0" y="303495"/>
                  </a:moveTo>
                  <a:cubicBezTo>
                    <a:pt x="4920" y="142200"/>
                    <a:pt x="131038" y="-20113"/>
                    <a:pt x="303495" y="0"/>
                  </a:cubicBezTo>
                  <a:cubicBezTo>
                    <a:pt x="5289194" y="-452237"/>
                    <a:pt x="7998563" y="318174"/>
                    <a:pt x="10928609" y="0"/>
                  </a:cubicBezTo>
                  <a:cubicBezTo>
                    <a:pt x="11125469" y="-24733"/>
                    <a:pt x="11201713" y="156831"/>
                    <a:pt x="11232106" y="303495"/>
                  </a:cubicBezTo>
                  <a:cubicBezTo>
                    <a:pt x="11296303" y="689108"/>
                    <a:pt x="11303426" y="1302809"/>
                    <a:pt x="11232106" y="1517449"/>
                  </a:cubicBezTo>
                  <a:cubicBezTo>
                    <a:pt x="11261495" y="1669665"/>
                    <a:pt x="11087816" y="1852001"/>
                    <a:pt x="10928609" y="1820947"/>
                  </a:cubicBezTo>
                  <a:cubicBezTo>
                    <a:pt x="7537457" y="1939173"/>
                    <a:pt x="3184167" y="1663011"/>
                    <a:pt x="303495" y="1820947"/>
                  </a:cubicBezTo>
                  <a:cubicBezTo>
                    <a:pt x="149104" y="1804688"/>
                    <a:pt x="-6675" y="1694553"/>
                    <a:pt x="0" y="1517449"/>
                  </a:cubicBezTo>
                  <a:cubicBezTo>
                    <a:pt x="61196" y="1293573"/>
                    <a:pt x="-27551" y="630995"/>
                    <a:pt x="0" y="303495"/>
                  </a:cubicBezTo>
                  <a:close/>
                </a:path>
                <a:path w="11232107" h="1820947" fill="none" stroke="0" extrusionOk="0">
                  <a:moveTo>
                    <a:pt x="0" y="303495"/>
                  </a:moveTo>
                  <a:cubicBezTo>
                    <a:pt x="14457" y="146511"/>
                    <a:pt x="103856" y="-19777"/>
                    <a:pt x="303495" y="0"/>
                  </a:cubicBezTo>
                  <a:cubicBezTo>
                    <a:pt x="5572406" y="-433443"/>
                    <a:pt x="7871152" y="154999"/>
                    <a:pt x="10928609" y="0"/>
                  </a:cubicBezTo>
                  <a:cubicBezTo>
                    <a:pt x="11098853" y="-4300"/>
                    <a:pt x="11184452" y="122045"/>
                    <a:pt x="11232106" y="303495"/>
                  </a:cubicBezTo>
                  <a:cubicBezTo>
                    <a:pt x="11338038" y="670437"/>
                    <a:pt x="11301526" y="1327651"/>
                    <a:pt x="11232106" y="1517449"/>
                  </a:cubicBezTo>
                  <a:cubicBezTo>
                    <a:pt x="11223269" y="1662812"/>
                    <a:pt x="11089327" y="1865959"/>
                    <a:pt x="10928609" y="1820947"/>
                  </a:cubicBezTo>
                  <a:cubicBezTo>
                    <a:pt x="7068388" y="2012203"/>
                    <a:pt x="3682679" y="2079959"/>
                    <a:pt x="303495" y="1820947"/>
                  </a:cubicBezTo>
                  <a:cubicBezTo>
                    <a:pt x="193964" y="1787903"/>
                    <a:pt x="-30784" y="1736900"/>
                    <a:pt x="0" y="1517449"/>
                  </a:cubicBezTo>
                  <a:cubicBezTo>
                    <a:pt x="75326" y="1258683"/>
                    <a:pt x="-1085" y="633178"/>
                    <a:pt x="0" y="303495"/>
                  </a:cubicBezTo>
                  <a:close/>
                </a:path>
              </a:pathLst>
            </a:custGeom>
            <a:ln w="76200">
              <a:prstDash val="dash"/>
              <a:extLst>
                <a:ext uri="{C807C97D-BFC1-408E-A445-0C87EB9F89A2}">
                  <ask:lineSketchStyleProps xmlns="" xmlns:ask="http://schemas.microsoft.com/office/drawing/2018/sketchyshapes" sd="2510099056">
                    <a:custGeom>
                      <a:avLst/>
                      <a:gdLst>
                        <a:gd name="connsiteX0" fmla="*/ 0 w 9489539"/>
                        <a:gd name="connsiteY0" fmla="*/ 244611 h 1467643"/>
                        <a:gd name="connsiteX1" fmla="*/ 256411 w 9489539"/>
                        <a:gd name="connsiteY1" fmla="*/ 0 h 1467643"/>
                        <a:gd name="connsiteX2" fmla="*/ 9233127 w 9489539"/>
                        <a:gd name="connsiteY2" fmla="*/ 0 h 1467643"/>
                        <a:gd name="connsiteX3" fmla="*/ 9489539 w 9489539"/>
                        <a:gd name="connsiteY3" fmla="*/ 244611 h 1467643"/>
                        <a:gd name="connsiteX4" fmla="*/ 9489539 w 9489539"/>
                        <a:gd name="connsiteY4" fmla="*/ 1223031 h 1467643"/>
                        <a:gd name="connsiteX5" fmla="*/ 9233127 w 9489539"/>
                        <a:gd name="connsiteY5" fmla="*/ 1467643 h 1467643"/>
                        <a:gd name="connsiteX6" fmla="*/ 256411 w 9489539"/>
                        <a:gd name="connsiteY6" fmla="*/ 1467643 h 1467643"/>
                        <a:gd name="connsiteX7" fmla="*/ 0 w 9489539"/>
                        <a:gd name="connsiteY7" fmla="*/ 1223031 h 1467643"/>
                        <a:gd name="connsiteX8" fmla="*/ 0 w 9489539"/>
                        <a:gd name="connsiteY8" fmla="*/ 244611 h 1467643"/>
                        <a:gd name="connsiteX0" fmla="*/ 0 w 9489539"/>
                        <a:gd name="connsiteY0" fmla="*/ 244611 h 1467643"/>
                        <a:gd name="connsiteX1" fmla="*/ 256411 w 9489539"/>
                        <a:gd name="connsiteY1" fmla="*/ 0 h 1467643"/>
                        <a:gd name="connsiteX2" fmla="*/ 9233127 w 9489539"/>
                        <a:gd name="connsiteY2" fmla="*/ 0 h 1467643"/>
                        <a:gd name="connsiteX3" fmla="*/ 9489539 w 9489539"/>
                        <a:gd name="connsiteY3" fmla="*/ 244611 h 1467643"/>
                        <a:gd name="connsiteX4" fmla="*/ 9489539 w 9489539"/>
                        <a:gd name="connsiteY4" fmla="*/ 1223031 h 1467643"/>
                        <a:gd name="connsiteX5" fmla="*/ 9233127 w 9489539"/>
                        <a:gd name="connsiteY5" fmla="*/ 1467643 h 1467643"/>
                        <a:gd name="connsiteX6" fmla="*/ 256411 w 9489539"/>
                        <a:gd name="connsiteY6" fmla="*/ 1467643 h 1467643"/>
                        <a:gd name="connsiteX7" fmla="*/ 0 w 9489539"/>
                        <a:gd name="connsiteY7" fmla="*/ 1223031 h 1467643"/>
                        <a:gd name="connsiteX8" fmla="*/ 0 w 9489539"/>
                        <a:gd name="connsiteY8" fmla="*/ 244611 h 146764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9489539" h="1467643" fill="none" extrusionOk="0">
                          <a:moveTo>
                            <a:pt x="0" y="244611"/>
                          </a:moveTo>
                          <a:cubicBezTo>
                            <a:pt x="13941" y="127489"/>
                            <a:pt x="98262" y="5150"/>
                            <a:pt x="256411" y="0"/>
                          </a:cubicBezTo>
                          <a:cubicBezTo>
                            <a:pt x="4681795" y="-317543"/>
                            <a:pt x="7064791" y="35730"/>
                            <a:pt x="9233127" y="0"/>
                          </a:cubicBezTo>
                          <a:cubicBezTo>
                            <a:pt x="9367035" y="-23321"/>
                            <a:pt x="9451806" y="107741"/>
                            <a:pt x="9489539" y="244611"/>
                          </a:cubicBezTo>
                          <a:cubicBezTo>
                            <a:pt x="9565450" y="562285"/>
                            <a:pt x="9552008" y="1064971"/>
                            <a:pt x="9489539" y="1223031"/>
                          </a:cubicBezTo>
                          <a:cubicBezTo>
                            <a:pt x="9459646" y="1352213"/>
                            <a:pt x="9360658" y="1503610"/>
                            <a:pt x="9233127" y="1467643"/>
                          </a:cubicBezTo>
                          <a:cubicBezTo>
                            <a:pt x="6421795" y="1601069"/>
                            <a:pt x="3172214" y="1713804"/>
                            <a:pt x="256411" y="1467643"/>
                          </a:cubicBezTo>
                          <a:cubicBezTo>
                            <a:pt x="138518" y="1459021"/>
                            <a:pt x="-24033" y="1403040"/>
                            <a:pt x="0" y="1223031"/>
                          </a:cubicBezTo>
                          <a:cubicBezTo>
                            <a:pt x="79181" y="1006999"/>
                            <a:pt x="-19483" y="554347"/>
                            <a:pt x="0" y="244611"/>
                          </a:cubicBezTo>
                          <a:close/>
                        </a:path>
                        <a:path w="9489539" h="1467643" stroke="0" extrusionOk="0">
                          <a:moveTo>
                            <a:pt x="0" y="244611"/>
                          </a:moveTo>
                          <a:cubicBezTo>
                            <a:pt x="12559" y="96451"/>
                            <a:pt x="117040" y="-31037"/>
                            <a:pt x="256411" y="0"/>
                          </a:cubicBezTo>
                          <a:cubicBezTo>
                            <a:pt x="1868966" y="-209672"/>
                            <a:pt x="4722106" y="-83029"/>
                            <a:pt x="9233127" y="0"/>
                          </a:cubicBezTo>
                          <a:cubicBezTo>
                            <a:pt x="9385217" y="22687"/>
                            <a:pt x="9470507" y="83775"/>
                            <a:pt x="9489539" y="244611"/>
                          </a:cubicBezTo>
                          <a:cubicBezTo>
                            <a:pt x="9567481" y="552644"/>
                            <a:pt x="9480207" y="1106102"/>
                            <a:pt x="9489539" y="1223031"/>
                          </a:cubicBezTo>
                          <a:cubicBezTo>
                            <a:pt x="9482872" y="1370497"/>
                            <a:pt x="9395975" y="1482863"/>
                            <a:pt x="9233127" y="1467643"/>
                          </a:cubicBezTo>
                          <a:cubicBezTo>
                            <a:pt x="6266529" y="1587954"/>
                            <a:pt x="1280240" y="1588465"/>
                            <a:pt x="256411" y="1467643"/>
                          </a:cubicBezTo>
                          <a:cubicBezTo>
                            <a:pt x="133104" y="1460169"/>
                            <a:pt x="-8214" y="1349331"/>
                            <a:pt x="0" y="1223031"/>
                          </a:cubicBezTo>
                          <a:cubicBezTo>
                            <a:pt x="60907" y="911521"/>
                            <a:pt x="50405" y="720905"/>
                            <a:pt x="0" y="244611"/>
                          </a:cubicBezTo>
                          <a:close/>
                        </a:path>
                        <a:path w="9489539" h="1467643" fill="none" stroke="0" extrusionOk="0">
                          <a:moveTo>
                            <a:pt x="0" y="244611"/>
                          </a:moveTo>
                          <a:cubicBezTo>
                            <a:pt x="4574" y="103140"/>
                            <a:pt x="106698" y="-12990"/>
                            <a:pt x="256411" y="0"/>
                          </a:cubicBezTo>
                          <a:cubicBezTo>
                            <a:pt x="4748435" y="-257524"/>
                            <a:pt x="6593340" y="5409"/>
                            <a:pt x="9233127" y="0"/>
                          </a:cubicBezTo>
                          <a:cubicBezTo>
                            <a:pt x="9373198" y="-6619"/>
                            <a:pt x="9474049" y="100498"/>
                            <a:pt x="9489539" y="244611"/>
                          </a:cubicBezTo>
                          <a:cubicBezTo>
                            <a:pt x="9558377" y="558692"/>
                            <a:pt x="9559114" y="1054436"/>
                            <a:pt x="9489539" y="1223031"/>
                          </a:cubicBezTo>
                          <a:cubicBezTo>
                            <a:pt x="9493427" y="1343763"/>
                            <a:pt x="9370939" y="1485087"/>
                            <a:pt x="9233127" y="1467643"/>
                          </a:cubicBezTo>
                          <a:cubicBezTo>
                            <a:pt x="6301816" y="1610482"/>
                            <a:pt x="2616037" y="1285903"/>
                            <a:pt x="256411" y="1467643"/>
                          </a:cubicBezTo>
                          <a:cubicBezTo>
                            <a:pt x="131864" y="1458494"/>
                            <a:pt x="-16389" y="1368400"/>
                            <a:pt x="0" y="1223031"/>
                          </a:cubicBezTo>
                          <a:cubicBezTo>
                            <a:pt x="41922" y="1054563"/>
                            <a:pt x="-7583" y="545388"/>
                            <a:pt x="0" y="244611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Hộp Văn bản 22">
              <a:extLst>
                <a:ext uri="{FF2B5EF4-FFF2-40B4-BE49-F238E27FC236}">
                  <a16:creationId xmlns="" xmlns:a16="http://schemas.microsoft.com/office/drawing/2014/main" id="{50741A5A-5914-5072-233F-072AA27709C2}"/>
                </a:ext>
              </a:extLst>
            </p:cNvPr>
            <p:cNvSpPr txBox="1"/>
            <p:nvPr/>
          </p:nvSpPr>
          <p:spPr>
            <a:xfrm>
              <a:off x="1041528" y="467005"/>
              <a:ext cx="10138914" cy="17947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ea typeface="+mn-ea"/>
                  <a:cs typeface="+mn-cs"/>
                </a:rPr>
                <a:t>1. </a:t>
              </a:r>
              <a:r>
                <a:rPr kumimoji="0" lang="en-US" sz="8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ea typeface="+mn-ea"/>
                  <a:cs typeface="+mn-cs"/>
                </a:rPr>
                <a:t>Vị</a:t>
              </a:r>
              <a:r>
                <a:rPr kumimoji="0" lang="en-US" sz="88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8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ea typeface="+mn-ea"/>
                  <a:cs typeface="+mn-cs"/>
                </a:rPr>
                <a:t>trí</a:t>
              </a:r>
              <a:r>
                <a:rPr kumimoji="0" lang="en-US" sz="88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8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ea typeface="+mn-ea"/>
                  <a:cs typeface="+mn-cs"/>
                </a:rPr>
                <a:t>địa</a:t>
              </a:r>
              <a:r>
                <a:rPr kumimoji="0" lang="en-US" sz="88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8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ea typeface="+mn-ea"/>
                  <a:cs typeface="+mn-cs"/>
                </a:rPr>
                <a:t>lý</a:t>
              </a:r>
              <a:endPara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pic>
        <p:nvPicPr>
          <p:cNvPr id="10" name="Hình ảnh 13">
            <a:extLst>
              <a:ext uri="{FF2B5EF4-FFF2-40B4-BE49-F238E27FC236}">
                <a16:creationId xmlns="" xmlns:a16="http://schemas.microsoft.com/office/drawing/2014/main" id="{E8C2C769-892F-CA65-B001-0BE4D522382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6327" b="87347" l="16837" r="82857">
                        <a14:foregroundMark x1="42041" y1="83673" x2="42857" y2="86429"/>
                        <a14:foregroundMark x1="52755" y1="86429" x2="53776" y2="87347"/>
                        <a14:foregroundMark x1="41633" y1="16327" x2="39694" y2="167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645" t="8173" r="8611" b="8386"/>
          <a:stretch/>
        </p:blipFill>
        <p:spPr>
          <a:xfrm flipH="1">
            <a:off x="7602278" y="1695941"/>
            <a:ext cx="4786461" cy="471357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AD13B20F-7CEC-704C-7F78-A1CEB42964FA}"/>
              </a:ext>
            </a:extLst>
          </p:cNvPr>
          <p:cNvSpPr txBox="1"/>
          <p:nvPr/>
        </p:nvSpPr>
        <p:spPr>
          <a:xfrm>
            <a:off x="3752850" y="142875"/>
            <a:ext cx="57721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Pattaya" panose="00000500000000000000" pitchFamily="2" charset="-34"/>
                <a:cs typeface="Pattaya" panose="00000500000000000000" pitchFamily="2" charset="-34"/>
              </a:rPr>
              <a:t>Hương</a:t>
            </a:r>
            <a:r>
              <a:rPr lang="en-US" sz="2800" dirty="0"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2800" dirty="0" err="1">
                <a:latin typeface="Pattaya" panose="00000500000000000000" pitchFamily="2" charset="-34"/>
                <a:cs typeface="Pattaya" panose="00000500000000000000" pitchFamily="2" charset="-34"/>
              </a:rPr>
              <a:t>Thảo</a:t>
            </a:r>
            <a:r>
              <a:rPr lang="en-US" sz="2800" dirty="0">
                <a:latin typeface="Pattaya" panose="00000500000000000000" pitchFamily="2" charset="-34"/>
                <a:cs typeface="Pattaya" panose="00000500000000000000" pitchFamily="2" charset="-34"/>
              </a:rPr>
              <a:t>: </a:t>
            </a:r>
            <a:r>
              <a:rPr lang="en-US" sz="2800" dirty="0" err="1">
                <a:latin typeface="Pattaya" panose="00000500000000000000" pitchFamily="2" charset="-34"/>
                <a:cs typeface="Pattaya" panose="00000500000000000000" pitchFamily="2" charset="-34"/>
              </a:rPr>
              <a:t>Zalo</a:t>
            </a:r>
            <a:r>
              <a:rPr lang="en-US" sz="2800" dirty="0">
                <a:latin typeface="Pattaya" panose="00000500000000000000" pitchFamily="2" charset="-34"/>
                <a:cs typeface="Pattaya" panose="00000500000000000000" pitchFamily="2" charset="-34"/>
              </a:rPr>
              <a:t> 0972.115.126</a:t>
            </a:r>
          </a:p>
        </p:txBody>
      </p:sp>
    </p:spTree>
    <p:extLst>
      <p:ext uri="{BB962C8B-B14F-4D97-AF65-F5344CB8AC3E}">
        <p14:creationId xmlns:p14="http://schemas.microsoft.com/office/powerpoint/2010/main" val="4170111322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5" name="Google Shape;1675;p33"/>
          <p:cNvSpPr/>
          <p:nvPr/>
        </p:nvSpPr>
        <p:spPr>
          <a:xfrm>
            <a:off x="308344" y="382772"/>
            <a:ext cx="11281143" cy="6209414"/>
          </a:xfrm>
          <a:prstGeom prst="roundRect">
            <a:avLst>
              <a:gd name="adj" fmla="val 15506"/>
            </a:avLst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682" name="Google Shape;1682;p33"/>
          <p:cNvSpPr/>
          <p:nvPr/>
        </p:nvSpPr>
        <p:spPr>
          <a:xfrm>
            <a:off x="161600" y="283708"/>
            <a:ext cx="1289149" cy="618053"/>
          </a:xfrm>
          <a:custGeom>
            <a:avLst/>
            <a:gdLst/>
            <a:ahLst/>
            <a:cxnLst/>
            <a:rect l="l" t="t" r="r" b="b"/>
            <a:pathLst>
              <a:path w="38197" h="18329" extrusionOk="0">
                <a:moveTo>
                  <a:pt x="23286" y="1"/>
                </a:moveTo>
                <a:cubicBezTo>
                  <a:pt x="22919" y="1"/>
                  <a:pt x="22554" y="33"/>
                  <a:pt x="22194" y="99"/>
                </a:cubicBezTo>
                <a:cubicBezTo>
                  <a:pt x="18622" y="754"/>
                  <a:pt x="16289" y="3766"/>
                  <a:pt x="14622" y="6719"/>
                </a:cubicBezTo>
                <a:cubicBezTo>
                  <a:pt x="12846" y="5139"/>
                  <a:pt x="10414" y="4283"/>
                  <a:pt x="8062" y="4283"/>
                </a:cubicBezTo>
                <a:cubicBezTo>
                  <a:pt x="4833" y="4283"/>
                  <a:pt x="1754" y="5896"/>
                  <a:pt x="727" y="9457"/>
                </a:cubicBezTo>
                <a:cubicBezTo>
                  <a:pt x="1" y="11982"/>
                  <a:pt x="739" y="15863"/>
                  <a:pt x="3501" y="16839"/>
                </a:cubicBezTo>
                <a:cubicBezTo>
                  <a:pt x="3900" y="16981"/>
                  <a:pt x="4280" y="17043"/>
                  <a:pt x="4645" y="17043"/>
                </a:cubicBezTo>
                <a:cubicBezTo>
                  <a:pt x="6991" y="17043"/>
                  <a:pt x="8747" y="14480"/>
                  <a:pt x="10931" y="13779"/>
                </a:cubicBezTo>
                <a:lnTo>
                  <a:pt x="10931" y="13779"/>
                </a:lnTo>
                <a:cubicBezTo>
                  <a:pt x="10717" y="16053"/>
                  <a:pt x="12717" y="18280"/>
                  <a:pt x="15003" y="18328"/>
                </a:cubicBezTo>
                <a:cubicBezTo>
                  <a:pt x="15028" y="18328"/>
                  <a:pt x="15054" y="18328"/>
                  <a:pt x="15079" y="18328"/>
                </a:cubicBezTo>
                <a:cubicBezTo>
                  <a:pt x="17814" y="18328"/>
                  <a:pt x="19791" y="15794"/>
                  <a:pt x="21325" y="13506"/>
                </a:cubicBezTo>
                <a:lnTo>
                  <a:pt x="21325" y="13506"/>
                </a:lnTo>
                <a:cubicBezTo>
                  <a:pt x="21313" y="14958"/>
                  <a:pt x="22468" y="16208"/>
                  <a:pt x="23813" y="16744"/>
                </a:cubicBezTo>
                <a:cubicBezTo>
                  <a:pt x="24652" y="17071"/>
                  <a:pt x="25551" y="17170"/>
                  <a:pt x="26459" y="17170"/>
                </a:cubicBezTo>
                <a:cubicBezTo>
                  <a:pt x="27007" y="17170"/>
                  <a:pt x="27557" y="17134"/>
                  <a:pt x="28100" y="17089"/>
                </a:cubicBezTo>
                <a:cubicBezTo>
                  <a:pt x="32172" y="16720"/>
                  <a:pt x="36994" y="15089"/>
                  <a:pt x="37791" y="11077"/>
                </a:cubicBezTo>
                <a:cubicBezTo>
                  <a:pt x="38196" y="9041"/>
                  <a:pt x="37291" y="6802"/>
                  <a:pt x="35565" y="5635"/>
                </a:cubicBezTo>
                <a:cubicBezTo>
                  <a:pt x="34694" y="5049"/>
                  <a:pt x="33642" y="4754"/>
                  <a:pt x="32590" y="4754"/>
                </a:cubicBezTo>
                <a:cubicBezTo>
                  <a:pt x="31571" y="4754"/>
                  <a:pt x="30551" y="5031"/>
                  <a:pt x="29695" y="5588"/>
                </a:cubicBezTo>
                <a:cubicBezTo>
                  <a:pt x="29727" y="2407"/>
                  <a:pt x="26466" y="1"/>
                  <a:pt x="23286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C661125B-6261-E55C-D49E-13F126817CCE}"/>
              </a:ext>
            </a:extLst>
          </p:cNvPr>
          <p:cNvSpPr/>
          <p:nvPr/>
        </p:nvSpPr>
        <p:spPr>
          <a:xfrm>
            <a:off x="1244009" y="233917"/>
            <a:ext cx="9505508" cy="95693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Đọc thông tin và quan sát hình 2, em hãy xác định vị trí của vùng Trung du và miền núi Bắc Bộ trên lược đồ.</a:t>
            </a:r>
          </a:p>
        </p:txBody>
      </p:sp>
      <p:sp>
        <p:nvSpPr>
          <p:cNvPr id="9" name="Google Shape;1682;p33">
            <a:extLst>
              <a:ext uri="{FF2B5EF4-FFF2-40B4-BE49-F238E27FC236}">
                <a16:creationId xmlns="" xmlns:a16="http://schemas.microsoft.com/office/drawing/2014/main" id="{5302C00A-B2CA-68AD-865B-FB9F67BEF0A8}"/>
              </a:ext>
            </a:extLst>
          </p:cNvPr>
          <p:cNvSpPr/>
          <p:nvPr/>
        </p:nvSpPr>
        <p:spPr>
          <a:xfrm>
            <a:off x="10709097" y="446567"/>
            <a:ext cx="1289149" cy="618053"/>
          </a:xfrm>
          <a:custGeom>
            <a:avLst/>
            <a:gdLst/>
            <a:ahLst/>
            <a:cxnLst/>
            <a:rect l="l" t="t" r="r" b="b"/>
            <a:pathLst>
              <a:path w="38197" h="18329" extrusionOk="0">
                <a:moveTo>
                  <a:pt x="23286" y="1"/>
                </a:moveTo>
                <a:cubicBezTo>
                  <a:pt x="22919" y="1"/>
                  <a:pt x="22554" y="33"/>
                  <a:pt x="22194" y="99"/>
                </a:cubicBezTo>
                <a:cubicBezTo>
                  <a:pt x="18622" y="754"/>
                  <a:pt x="16289" y="3766"/>
                  <a:pt x="14622" y="6719"/>
                </a:cubicBezTo>
                <a:cubicBezTo>
                  <a:pt x="12846" y="5139"/>
                  <a:pt x="10414" y="4283"/>
                  <a:pt x="8062" y="4283"/>
                </a:cubicBezTo>
                <a:cubicBezTo>
                  <a:pt x="4833" y="4283"/>
                  <a:pt x="1754" y="5896"/>
                  <a:pt x="727" y="9457"/>
                </a:cubicBezTo>
                <a:cubicBezTo>
                  <a:pt x="1" y="11982"/>
                  <a:pt x="739" y="15863"/>
                  <a:pt x="3501" y="16839"/>
                </a:cubicBezTo>
                <a:cubicBezTo>
                  <a:pt x="3900" y="16981"/>
                  <a:pt x="4280" y="17043"/>
                  <a:pt x="4645" y="17043"/>
                </a:cubicBezTo>
                <a:cubicBezTo>
                  <a:pt x="6991" y="17043"/>
                  <a:pt x="8747" y="14480"/>
                  <a:pt x="10931" y="13779"/>
                </a:cubicBezTo>
                <a:lnTo>
                  <a:pt x="10931" y="13779"/>
                </a:lnTo>
                <a:cubicBezTo>
                  <a:pt x="10717" y="16053"/>
                  <a:pt x="12717" y="18280"/>
                  <a:pt x="15003" y="18328"/>
                </a:cubicBezTo>
                <a:cubicBezTo>
                  <a:pt x="15028" y="18328"/>
                  <a:pt x="15054" y="18328"/>
                  <a:pt x="15079" y="18328"/>
                </a:cubicBezTo>
                <a:cubicBezTo>
                  <a:pt x="17814" y="18328"/>
                  <a:pt x="19791" y="15794"/>
                  <a:pt x="21325" y="13506"/>
                </a:cubicBezTo>
                <a:lnTo>
                  <a:pt x="21325" y="13506"/>
                </a:lnTo>
                <a:cubicBezTo>
                  <a:pt x="21313" y="14958"/>
                  <a:pt x="22468" y="16208"/>
                  <a:pt x="23813" y="16744"/>
                </a:cubicBezTo>
                <a:cubicBezTo>
                  <a:pt x="24652" y="17071"/>
                  <a:pt x="25551" y="17170"/>
                  <a:pt x="26459" y="17170"/>
                </a:cubicBezTo>
                <a:cubicBezTo>
                  <a:pt x="27007" y="17170"/>
                  <a:pt x="27557" y="17134"/>
                  <a:pt x="28100" y="17089"/>
                </a:cubicBezTo>
                <a:cubicBezTo>
                  <a:pt x="32172" y="16720"/>
                  <a:pt x="36994" y="15089"/>
                  <a:pt x="37791" y="11077"/>
                </a:cubicBezTo>
                <a:cubicBezTo>
                  <a:pt x="38196" y="9041"/>
                  <a:pt x="37291" y="6802"/>
                  <a:pt x="35565" y="5635"/>
                </a:cubicBezTo>
                <a:cubicBezTo>
                  <a:pt x="34694" y="5049"/>
                  <a:pt x="33642" y="4754"/>
                  <a:pt x="32590" y="4754"/>
                </a:cubicBezTo>
                <a:cubicBezTo>
                  <a:pt x="31571" y="4754"/>
                  <a:pt x="30551" y="5031"/>
                  <a:pt x="29695" y="5588"/>
                </a:cubicBezTo>
                <a:cubicBezTo>
                  <a:pt x="29727" y="2407"/>
                  <a:pt x="26466" y="1"/>
                  <a:pt x="23286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2C3F6652-9E3C-EE20-440E-597BCE9C40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9339" y="1232452"/>
            <a:ext cx="6567783" cy="5068999"/>
          </a:xfrm>
          <a:prstGeom prst="rect">
            <a:avLst/>
          </a:prstGeom>
        </p:spPr>
      </p:pic>
      <p:sp>
        <p:nvSpPr>
          <p:cNvPr id="13" name="Freeform: Shape 12">
            <a:extLst>
              <a:ext uri="{FF2B5EF4-FFF2-40B4-BE49-F238E27FC236}">
                <a16:creationId xmlns="" xmlns:a16="http://schemas.microsoft.com/office/drawing/2014/main" id="{B2AB0CC0-F1E7-21A0-D442-2EC290960BCC}"/>
              </a:ext>
            </a:extLst>
          </p:cNvPr>
          <p:cNvSpPr/>
          <p:nvPr/>
        </p:nvSpPr>
        <p:spPr>
          <a:xfrm>
            <a:off x="889843" y="1542553"/>
            <a:ext cx="6236424" cy="3396754"/>
          </a:xfrm>
          <a:custGeom>
            <a:avLst/>
            <a:gdLst>
              <a:gd name="connsiteX0" fmla="*/ 2139604 w 6236424"/>
              <a:gd name="connsiteY0" fmla="*/ 2687541 h 3396754"/>
              <a:gd name="connsiteX1" fmla="*/ 2203214 w 6236424"/>
              <a:gd name="connsiteY1" fmla="*/ 2727297 h 3396754"/>
              <a:gd name="connsiteX2" fmla="*/ 2235020 w 6236424"/>
              <a:gd name="connsiteY2" fmla="*/ 2751151 h 3396754"/>
              <a:gd name="connsiteX3" fmla="*/ 2258874 w 6236424"/>
              <a:gd name="connsiteY3" fmla="*/ 2775005 h 3396754"/>
              <a:gd name="connsiteX4" fmla="*/ 2290679 w 6236424"/>
              <a:gd name="connsiteY4" fmla="*/ 2798859 h 3396754"/>
              <a:gd name="connsiteX5" fmla="*/ 2314533 w 6236424"/>
              <a:gd name="connsiteY5" fmla="*/ 2830664 h 3396754"/>
              <a:gd name="connsiteX6" fmla="*/ 2433802 w 6236424"/>
              <a:gd name="connsiteY6" fmla="*/ 2894275 h 3396754"/>
              <a:gd name="connsiteX7" fmla="*/ 2465607 w 6236424"/>
              <a:gd name="connsiteY7" fmla="*/ 2910177 h 3396754"/>
              <a:gd name="connsiteX8" fmla="*/ 2481510 w 6236424"/>
              <a:gd name="connsiteY8" fmla="*/ 2934031 h 3396754"/>
              <a:gd name="connsiteX9" fmla="*/ 2505364 w 6236424"/>
              <a:gd name="connsiteY9" fmla="*/ 2941983 h 3396754"/>
              <a:gd name="connsiteX10" fmla="*/ 2529218 w 6236424"/>
              <a:gd name="connsiteY10" fmla="*/ 2957885 h 3396754"/>
              <a:gd name="connsiteX11" fmla="*/ 2568974 w 6236424"/>
              <a:gd name="connsiteY11" fmla="*/ 2973788 h 3396754"/>
              <a:gd name="connsiteX12" fmla="*/ 2584877 w 6236424"/>
              <a:gd name="connsiteY12" fmla="*/ 2997642 h 3396754"/>
              <a:gd name="connsiteX13" fmla="*/ 2656439 w 6236424"/>
              <a:gd name="connsiteY13" fmla="*/ 3013544 h 3396754"/>
              <a:gd name="connsiteX14" fmla="*/ 2863173 w 6236424"/>
              <a:gd name="connsiteY14" fmla="*/ 3021496 h 3396754"/>
              <a:gd name="connsiteX15" fmla="*/ 2926783 w 6236424"/>
              <a:gd name="connsiteY15" fmla="*/ 3061252 h 3396754"/>
              <a:gd name="connsiteX16" fmla="*/ 2958588 w 6236424"/>
              <a:gd name="connsiteY16" fmla="*/ 3093057 h 3396754"/>
              <a:gd name="connsiteX17" fmla="*/ 3117614 w 6236424"/>
              <a:gd name="connsiteY17" fmla="*/ 3148717 h 3396754"/>
              <a:gd name="connsiteX18" fmla="*/ 3157371 w 6236424"/>
              <a:gd name="connsiteY18" fmla="*/ 3180522 h 3396754"/>
              <a:gd name="connsiteX19" fmla="*/ 3189176 w 6236424"/>
              <a:gd name="connsiteY19" fmla="*/ 3212327 h 3396754"/>
              <a:gd name="connsiteX20" fmla="*/ 3252787 w 6236424"/>
              <a:gd name="connsiteY20" fmla="*/ 3244132 h 3396754"/>
              <a:gd name="connsiteX21" fmla="*/ 3340251 w 6236424"/>
              <a:gd name="connsiteY21" fmla="*/ 3291840 h 3396754"/>
              <a:gd name="connsiteX22" fmla="*/ 3459520 w 6236424"/>
              <a:gd name="connsiteY22" fmla="*/ 3323645 h 3396754"/>
              <a:gd name="connsiteX23" fmla="*/ 3523131 w 6236424"/>
              <a:gd name="connsiteY23" fmla="*/ 3355450 h 3396754"/>
              <a:gd name="connsiteX24" fmla="*/ 3586741 w 6236424"/>
              <a:gd name="connsiteY24" fmla="*/ 3379304 h 3396754"/>
              <a:gd name="connsiteX25" fmla="*/ 3618547 w 6236424"/>
              <a:gd name="connsiteY25" fmla="*/ 3395207 h 3396754"/>
              <a:gd name="connsiteX26" fmla="*/ 3721914 w 6236424"/>
              <a:gd name="connsiteY26" fmla="*/ 3387256 h 3396754"/>
              <a:gd name="connsiteX27" fmla="*/ 3729865 w 6236424"/>
              <a:gd name="connsiteY27" fmla="*/ 3331597 h 3396754"/>
              <a:gd name="connsiteX28" fmla="*/ 3753719 w 6236424"/>
              <a:gd name="connsiteY28" fmla="*/ 3315694 h 3396754"/>
              <a:gd name="connsiteX29" fmla="*/ 3880940 w 6236424"/>
              <a:gd name="connsiteY29" fmla="*/ 3299791 h 3396754"/>
              <a:gd name="connsiteX30" fmla="*/ 3896842 w 6236424"/>
              <a:gd name="connsiteY30" fmla="*/ 3267986 h 3396754"/>
              <a:gd name="connsiteX31" fmla="*/ 3817329 w 6236424"/>
              <a:gd name="connsiteY31" fmla="*/ 3180522 h 3396754"/>
              <a:gd name="connsiteX32" fmla="*/ 3793475 w 6236424"/>
              <a:gd name="connsiteY32" fmla="*/ 3156668 h 3396754"/>
              <a:gd name="connsiteX33" fmla="*/ 3745767 w 6236424"/>
              <a:gd name="connsiteY33" fmla="*/ 3045350 h 3396754"/>
              <a:gd name="connsiteX34" fmla="*/ 3737816 w 6236424"/>
              <a:gd name="connsiteY34" fmla="*/ 3005593 h 3396754"/>
              <a:gd name="connsiteX35" fmla="*/ 3698060 w 6236424"/>
              <a:gd name="connsiteY35" fmla="*/ 2957885 h 3396754"/>
              <a:gd name="connsiteX36" fmla="*/ 3666254 w 6236424"/>
              <a:gd name="connsiteY36" fmla="*/ 2910177 h 3396754"/>
              <a:gd name="connsiteX37" fmla="*/ 3610595 w 6236424"/>
              <a:gd name="connsiteY37" fmla="*/ 2846567 h 3396754"/>
              <a:gd name="connsiteX38" fmla="*/ 3578790 w 6236424"/>
              <a:gd name="connsiteY38" fmla="*/ 2798859 h 3396754"/>
              <a:gd name="connsiteX39" fmla="*/ 3539034 w 6236424"/>
              <a:gd name="connsiteY39" fmla="*/ 2735249 h 3396754"/>
              <a:gd name="connsiteX40" fmla="*/ 3499277 w 6236424"/>
              <a:gd name="connsiteY40" fmla="*/ 2695492 h 3396754"/>
              <a:gd name="connsiteX41" fmla="*/ 3443618 w 6236424"/>
              <a:gd name="connsiteY41" fmla="*/ 2655736 h 3396754"/>
              <a:gd name="connsiteX42" fmla="*/ 3419764 w 6236424"/>
              <a:gd name="connsiteY42" fmla="*/ 2631882 h 3396754"/>
              <a:gd name="connsiteX43" fmla="*/ 3387959 w 6236424"/>
              <a:gd name="connsiteY43" fmla="*/ 2623930 h 3396754"/>
              <a:gd name="connsiteX44" fmla="*/ 3364105 w 6236424"/>
              <a:gd name="connsiteY44" fmla="*/ 2615979 h 3396754"/>
              <a:gd name="connsiteX45" fmla="*/ 3300494 w 6236424"/>
              <a:gd name="connsiteY45" fmla="*/ 2576223 h 3396754"/>
              <a:gd name="connsiteX46" fmla="*/ 3284592 w 6236424"/>
              <a:gd name="connsiteY46" fmla="*/ 2552369 h 3396754"/>
              <a:gd name="connsiteX47" fmla="*/ 3284592 w 6236424"/>
              <a:gd name="connsiteY47" fmla="*/ 2441050 h 3396754"/>
              <a:gd name="connsiteX48" fmla="*/ 3332300 w 6236424"/>
              <a:gd name="connsiteY48" fmla="*/ 2377440 h 3396754"/>
              <a:gd name="connsiteX49" fmla="*/ 3372056 w 6236424"/>
              <a:gd name="connsiteY49" fmla="*/ 2321781 h 3396754"/>
              <a:gd name="connsiteX50" fmla="*/ 3419764 w 6236424"/>
              <a:gd name="connsiteY50" fmla="*/ 2305878 h 3396754"/>
              <a:gd name="connsiteX51" fmla="*/ 3467472 w 6236424"/>
              <a:gd name="connsiteY51" fmla="*/ 2250219 h 3396754"/>
              <a:gd name="connsiteX52" fmla="*/ 3419764 w 6236424"/>
              <a:gd name="connsiteY52" fmla="*/ 2178657 h 3396754"/>
              <a:gd name="connsiteX53" fmla="*/ 3395910 w 6236424"/>
              <a:gd name="connsiteY53" fmla="*/ 2170706 h 3396754"/>
              <a:gd name="connsiteX54" fmla="*/ 3380007 w 6236424"/>
              <a:gd name="connsiteY54" fmla="*/ 2146852 h 3396754"/>
              <a:gd name="connsiteX55" fmla="*/ 3356154 w 6236424"/>
              <a:gd name="connsiteY55" fmla="*/ 2122998 h 3396754"/>
              <a:gd name="connsiteX56" fmla="*/ 3348202 w 6236424"/>
              <a:gd name="connsiteY56" fmla="*/ 2091193 h 3396754"/>
              <a:gd name="connsiteX57" fmla="*/ 3332300 w 6236424"/>
              <a:gd name="connsiteY57" fmla="*/ 2043485 h 3396754"/>
              <a:gd name="connsiteX58" fmla="*/ 3523131 w 6236424"/>
              <a:gd name="connsiteY58" fmla="*/ 2027583 h 3396754"/>
              <a:gd name="connsiteX59" fmla="*/ 3546985 w 6236424"/>
              <a:gd name="connsiteY59" fmla="*/ 2019631 h 3396754"/>
              <a:gd name="connsiteX60" fmla="*/ 3610595 w 6236424"/>
              <a:gd name="connsiteY60" fmla="*/ 2083242 h 3396754"/>
              <a:gd name="connsiteX61" fmla="*/ 3626498 w 6236424"/>
              <a:gd name="connsiteY61" fmla="*/ 2107096 h 3396754"/>
              <a:gd name="connsiteX62" fmla="*/ 3721914 w 6236424"/>
              <a:gd name="connsiteY62" fmla="*/ 2146852 h 3396754"/>
              <a:gd name="connsiteX63" fmla="*/ 3745767 w 6236424"/>
              <a:gd name="connsiteY63" fmla="*/ 2162755 h 3396754"/>
              <a:gd name="connsiteX64" fmla="*/ 3777573 w 6236424"/>
              <a:gd name="connsiteY64" fmla="*/ 2178657 h 3396754"/>
              <a:gd name="connsiteX65" fmla="*/ 3793475 w 6236424"/>
              <a:gd name="connsiteY65" fmla="*/ 2210463 h 3396754"/>
              <a:gd name="connsiteX66" fmla="*/ 3801427 w 6236424"/>
              <a:gd name="connsiteY66" fmla="*/ 2258170 h 3396754"/>
              <a:gd name="connsiteX67" fmla="*/ 3857086 w 6236424"/>
              <a:gd name="connsiteY67" fmla="*/ 2274073 h 3396754"/>
              <a:gd name="connsiteX68" fmla="*/ 3912745 w 6236424"/>
              <a:gd name="connsiteY68" fmla="*/ 2289976 h 3396754"/>
              <a:gd name="connsiteX69" fmla="*/ 3976355 w 6236424"/>
              <a:gd name="connsiteY69" fmla="*/ 2337684 h 3396754"/>
              <a:gd name="connsiteX70" fmla="*/ 4079722 w 6236424"/>
              <a:gd name="connsiteY70" fmla="*/ 2361537 h 3396754"/>
              <a:gd name="connsiteX71" fmla="*/ 4095625 w 6236424"/>
              <a:gd name="connsiteY71" fmla="*/ 2385391 h 3396754"/>
              <a:gd name="connsiteX72" fmla="*/ 4175138 w 6236424"/>
              <a:gd name="connsiteY72" fmla="*/ 2417197 h 3396754"/>
              <a:gd name="connsiteX73" fmla="*/ 4230797 w 6236424"/>
              <a:gd name="connsiteY73" fmla="*/ 2449002 h 3396754"/>
              <a:gd name="connsiteX74" fmla="*/ 4262602 w 6236424"/>
              <a:gd name="connsiteY74" fmla="*/ 2472856 h 3396754"/>
              <a:gd name="connsiteX75" fmla="*/ 4286456 w 6236424"/>
              <a:gd name="connsiteY75" fmla="*/ 2488758 h 3396754"/>
              <a:gd name="connsiteX76" fmla="*/ 4334164 w 6236424"/>
              <a:gd name="connsiteY76" fmla="*/ 2480807 h 3396754"/>
              <a:gd name="connsiteX77" fmla="*/ 4350067 w 6236424"/>
              <a:gd name="connsiteY77" fmla="*/ 2456953 h 3396754"/>
              <a:gd name="connsiteX78" fmla="*/ 4373920 w 6236424"/>
              <a:gd name="connsiteY78" fmla="*/ 2433099 h 3396754"/>
              <a:gd name="connsiteX79" fmla="*/ 4421628 w 6236424"/>
              <a:gd name="connsiteY79" fmla="*/ 2425148 h 3396754"/>
              <a:gd name="connsiteX80" fmla="*/ 4532947 w 6236424"/>
              <a:gd name="connsiteY80" fmla="*/ 2409245 h 3396754"/>
              <a:gd name="connsiteX81" fmla="*/ 4540898 w 6236424"/>
              <a:gd name="connsiteY81" fmla="*/ 2441050 h 3396754"/>
              <a:gd name="connsiteX82" fmla="*/ 4524995 w 6236424"/>
              <a:gd name="connsiteY82" fmla="*/ 2568271 h 3396754"/>
              <a:gd name="connsiteX83" fmla="*/ 4588606 w 6236424"/>
              <a:gd name="connsiteY83" fmla="*/ 2608028 h 3396754"/>
              <a:gd name="connsiteX84" fmla="*/ 4620411 w 6236424"/>
              <a:gd name="connsiteY84" fmla="*/ 2615979 h 3396754"/>
              <a:gd name="connsiteX85" fmla="*/ 4699924 w 6236424"/>
              <a:gd name="connsiteY85" fmla="*/ 2639833 h 3396754"/>
              <a:gd name="connsiteX86" fmla="*/ 4723778 w 6236424"/>
              <a:gd name="connsiteY86" fmla="*/ 2655736 h 3396754"/>
              <a:gd name="connsiteX87" fmla="*/ 4763534 w 6236424"/>
              <a:gd name="connsiteY87" fmla="*/ 2663687 h 3396754"/>
              <a:gd name="connsiteX88" fmla="*/ 4795340 w 6236424"/>
              <a:gd name="connsiteY88" fmla="*/ 2671638 h 3396754"/>
              <a:gd name="connsiteX89" fmla="*/ 4811242 w 6236424"/>
              <a:gd name="connsiteY89" fmla="*/ 2695492 h 3396754"/>
              <a:gd name="connsiteX90" fmla="*/ 4850999 w 6236424"/>
              <a:gd name="connsiteY90" fmla="*/ 2790908 h 3396754"/>
              <a:gd name="connsiteX91" fmla="*/ 4898707 w 6236424"/>
              <a:gd name="connsiteY91" fmla="*/ 2838616 h 3396754"/>
              <a:gd name="connsiteX92" fmla="*/ 4938463 w 6236424"/>
              <a:gd name="connsiteY92" fmla="*/ 2846567 h 3396754"/>
              <a:gd name="connsiteX93" fmla="*/ 5137246 w 6236424"/>
              <a:gd name="connsiteY93" fmla="*/ 2838616 h 3396754"/>
              <a:gd name="connsiteX94" fmla="*/ 5177002 w 6236424"/>
              <a:gd name="connsiteY94" fmla="*/ 2822713 h 3396754"/>
              <a:gd name="connsiteX95" fmla="*/ 5288320 w 6236424"/>
              <a:gd name="connsiteY95" fmla="*/ 2775005 h 3396754"/>
              <a:gd name="connsiteX96" fmla="*/ 5320126 w 6236424"/>
              <a:gd name="connsiteY96" fmla="*/ 2751151 h 3396754"/>
              <a:gd name="connsiteX97" fmla="*/ 5343980 w 6236424"/>
              <a:gd name="connsiteY97" fmla="*/ 2743200 h 3396754"/>
              <a:gd name="connsiteX98" fmla="*/ 5447347 w 6236424"/>
              <a:gd name="connsiteY98" fmla="*/ 2703444 h 3396754"/>
              <a:gd name="connsiteX99" fmla="*/ 5487103 w 6236424"/>
              <a:gd name="connsiteY99" fmla="*/ 2671638 h 3396754"/>
              <a:gd name="connsiteX100" fmla="*/ 5574567 w 6236424"/>
              <a:gd name="connsiteY100" fmla="*/ 2608028 h 3396754"/>
              <a:gd name="connsiteX101" fmla="*/ 5654080 w 6236424"/>
              <a:gd name="connsiteY101" fmla="*/ 2560320 h 3396754"/>
              <a:gd name="connsiteX102" fmla="*/ 5733594 w 6236424"/>
              <a:gd name="connsiteY102" fmla="*/ 2496710 h 3396754"/>
              <a:gd name="connsiteX103" fmla="*/ 5821058 w 6236424"/>
              <a:gd name="connsiteY103" fmla="*/ 2449002 h 3396754"/>
              <a:gd name="connsiteX104" fmla="*/ 5900571 w 6236424"/>
              <a:gd name="connsiteY104" fmla="*/ 2409245 h 3396754"/>
              <a:gd name="connsiteX105" fmla="*/ 6003938 w 6236424"/>
              <a:gd name="connsiteY105" fmla="*/ 2321781 h 3396754"/>
              <a:gd name="connsiteX106" fmla="*/ 6194769 w 6236424"/>
              <a:gd name="connsiteY106" fmla="*/ 2162755 h 3396754"/>
              <a:gd name="connsiteX107" fmla="*/ 6226574 w 6236424"/>
              <a:gd name="connsiteY107" fmla="*/ 2115047 h 3396754"/>
              <a:gd name="connsiteX108" fmla="*/ 6226574 w 6236424"/>
              <a:gd name="connsiteY108" fmla="*/ 2011680 h 3396754"/>
              <a:gd name="connsiteX109" fmla="*/ 6194769 w 6236424"/>
              <a:gd name="connsiteY109" fmla="*/ 2003729 h 3396754"/>
              <a:gd name="connsiteX110" fmla="*/ 6147061 w 6236424"/>
              <a:gd name="connsiteY110" fmla="*/ 1995777 h 3396754"/>
              <a:gd name="connsiteX111" fmla="*/ 6083451 w 6236424"/>
              <a:gd name="connsiteY111" fmla="*/ 1979875 h 3396754"/>
              <a:gd name="connsiteX112" fmla="*/ 6011889 w 6236424"/>
              <a:gd name="connsiteY112" fmla="*/ 1948070 h 3396754"/>
              <a:gd name="connsiteX113" fmla="*/ 5972133 w 6236424"/>
              <a:gd name="connsiteY113" fmla="*/ 1932167 h 3396754"/>
              <a:gd name="connsiteX114" fmla="*/ 5884668 w 6236424"/>
              <a:gd name="connsiteY114" fmla="*/ 1924216 h 3396754"/>
              <a:gd name="connsiteX115" fmla="*/ 5773350 w 6236424"/>
              <a:gd name="connsiteY115" fmla="*/ 1948070 h 3396754"/>
              <a:gd name="connsiteX116" fmla="*/ 5749496 w 6236424"/>
              <a:gd name="connsiteY116" fmla="*/ 1971924 h 3396754"/>
              <a:gd name="connsiteX117" fmla="*/ 5630227 w 6236424"/>
              <a:gd name="connsiteY117" fmla="*/ 2011680 h 3396754"/>
              <a:gd name="connsiteX118" fmla="*/ 5558665 w 6236424"/>
              <a:gd name="connsiteY118" fmla="*/ 2003729 h 3396754"/>
              <a:gd name="connsiteX119" fmla="*/ 5503006 w 6236424"/>
              <a:gd name="connsiteY119" fmla="*/ 1971924 h 3396754"/>
              <a:gd name="connsiteX120" fmla="*/ 5439395 w 6236424"/>
              <a:gd name="connsiteY120" fmla="*/ 1932167 h 3396754"/>
              <a:gd name="connsiteX121" fmla="*/ 5407590 w 6236424"/>
              <a:gd name="connsiteY121" fmla="*/ 1892410 h 3396754"/>
              <a:gd name="connsiteX122" fmla="*/ 5359882 w 6236424"/>
              <a:gd name="connsiteY122" fmla="*/ 1868557 h 3396754"/>
              <a:gd name="connsiteX123" fmla="*/ 5296272 w 6236424"/>
              <a:gd name="connsiteY123" fmla="*/ 1836751 h 3396754"/>
              <a:gd name="connsiteX124" fmla="*/ 5232661 w 6236424"/>
              <a:gd name="connsiteY124" fmla="*/ 1789044 h 3396754"/>
              <a:gd name="connsiteX125" fmla="*/ 5113392 w 6236424"/>
              <a:gd name="connsiteY125" fmla="*/ 1749287 h 3396754"/>
              <a:gd name="connsiteX126" fmla="*/ 5065684 w 6236424"/>
              <a:gd name="connsiteY126" fmla="*/ 1645920 h 3396754"/>
              <a:gd name="connsiteX127" fmla="*/ 5033879 w 6236424"/>
              <a:gd name="connsiteY127" fmla="*/ 1606164 h 3396754"/>
              <a:gd name="connsiteX128" fmla="*/ 4962317 w 6236424"/>
              <a:gd name="connsiteY128" fmla="*/ 1574358 h 3396754"/>
              <a:gd name="connsiteX129" fmla="*/ 4906658 w 6236424"/>
              <a:gd name="connsiteY129" fmla="*/ 1558456 h 3396754"/>
              <a:gd name="connsiteX130" fmla="*/ 4874853 w 6236424"/>
              <a:gd name="connsiteY130" fmla="*/ 1534602 h 3396754"/>
              <a:gd name="connsiteX131" fmla="*/ 4843047 w 6236424"/>
              <a:gd name="connsiteY131" fmla="*/ 1518699 h 3396754"/>
              <a:gd name="connsiteX132" fmla="*/ 4803291 w 6236424"/>
              <a:gd name="connsiteY132" fmla="*/ 1494845 h 3396754"/>
              <a:gd name="connsiteX133" fmla="*/ 4787388 w 6236424"/>
              <a:gd name="connsiteY133" fmla="*/ 1463040 h 3396754"/>
              <a:gd name="connsiteX134" fmla="*/ 4763534 w 6236424"/>
              <a:gd name="connsiteY134" fmla="*/ 1351722 h 3396754"/>
              <a:gd name="connsiteX135" fmla="*/ 4755583 w 6236424"/>
              <a:gd name="connsiteY135" fmla="*/ 1272209 h 3396754"/>
              <a:gd name="connsiteX136" fmla="*/ 4731729 w 6236424"/>
              <a:gd name="connsiteY136" fmla="*/ 1224501 h 3396754"/>
              <a:gd name="connsiteX137" fmla="*/ 4723778 w 6236424"/>
              <a:gd name="connsiteY137" fmla="*/ 1192696 h 3396754"/>
              <a:gd name="connsiteX138" fmla="*/ 4699924 w 6236424"/>
              <a:gd name="connsiteY138" fmla="*/ 1129085 h 3396754"/>
              <a:gd name="connsiteX139" fmla="*/ 4684021 w 6236424"/>
              <a:gd name="connsiteY139" fmla="*/ 1105231 h 3396754"/>
              <a:gd name="connsiteX140" fmla="*/ 4660167 w 6236424"/>
              <a:gd name="connsiteY140" fmla="*/ 1057524 h 3396754"/>
              <a:gd name="connsiteX141" fmla="*/ 4620411 w 6236424"/>
              <a:gd name="connsiteY141" fmla="*/ 1017767 h 3396754"/>
              <a:gd name="connsiteX142" fmla="*/ 4612460 w 6236424"/>
              <a:gd name="connsiteY142" fmla="*/ 985962 h 3396754"/>
              <a:gd name="connsiteX143" fmla="*/ 4636314 w 6236424"/>
              <a:gd name="connsiteY143" fmla="*/ 962108 h 3396754"/>
              <a:gd name="connsiteX144" fmla="*/ 4699924 w 6236424"/>
              <a:gd name="connsiteY144" fmla="*/ 930303 h 3396754"/>
              <a:gd name="connsiteX145" fmla="*/ 4723778 w 6236424"/>
              <a:gd name="connsiteY145" fmla="*/ 898497 h 3396754"/>
              <a:gd name="connsiteX146" fmla="*/ 4763534 w 6236424"/>
              <a:gd name="connsiteY146" fmla="*/ 874644 h 3396754"/>
              <a:gd name="connsiteX147" fmla="*/ 4811242 w 6236424"/>
              <a:gd name="connsiteY147" fmla="*/ 834887 h 3396754"/>
              <a:gd name="connsiteX148" fmla="*/ 4866901 w 6236424"/>
              <a:gd name="connsiteY148" fmla="*/ 755374 h 3396754"/>
              <a:gd name="connsiteX149" fmla="*/ 4906658 w 6236424"/>
              <a:gd name="connsiteY149" fmla="*/ 715617 h 3396754"/>
              <a:gd name="connsiteX150" fmla="*/ 4906658 w 6236424"/>
              <a:gd name="connsiteY150" fmla="*/ 604299 h 3396754"/>
              <a:gd name="connsiteX151" fmla="*/ 4843047 w 6236424"/>
              <a:gd name="connsiteY151" fmla="*/ 572494 h 3396754"/>
              <a:gd name="connsiteX152" fmla="*/ 4723778 w 6236424"/>
              <a:gd name="connsiteY152" fmla="*/ 540689 h 3396754"/>
              <a:gd name="connsiteX153" fmla="*/ 4652216 w 6236424"/>
              <a:gd name="connsiteY153" fmla="*/ 500932 h 3396754"/>
              <a:gd name="connsiteX154" fmla="*/ 4604508 w 6236424"/>
              <a:gd name="connsiteY154" fmla="*/ 469127 h 3396754"/>
              <a:gd name="connsiteX155" fmla="*/ 4517044 w 6236424"/>
              <a:gd name="connsiteY155" fmla="*/ 492981 h 3396754"/>
              <a:gd name="connsiteX156" fmla="*/ 4453434 w 6236424"/>
              <a:gd name="connsiteY156" fmla="*/ 516835 h 3396754"/>
              <a:gd name="connsiteX157" fmla="*/ 4381872 w 6236424"/>
              <a:gd name="connsiteY157" fmla="*/ 508884 h 3396754"/>
              <a:gd name="connsiteX158" fmla="*/ 4358018 w 6236424"/>
              <a:gd name="connsiteY158" fmla="*/ 477078 h 3396754"/>
              <a:gd name="connsiteX159" fmla="*/ 4326213 w 6236424"/>
              <a:gd name="connsiteY159" fmla="*/ 445273 h 3396754"/>
              <a:gd name="connsiteX160" fmla="*/ 4278505 w 6236424"/>
              <a:gd name="connsiteY160" fmla="*/ 413468 h 3396754"/>
              <a:gd name="connsiteX161" fmla="*/ 4270554 w 6236424"/>
              <a:gd name="connsiteY161" fmla="*/ 389614 h 3396754"/>
              <a:gd name="connsiteX162" fmla="*/ 4238748 w 6236424"/>
              <a:gd name="connsiteY162" fmla="*/ 365760 h 3396754"/>
              <a:gd name="connsiteX163" fmla="*/ 4119479 w 6236424"/>
              <a:gd name="connsiteY163" fmla="*/ 326004 h 3396754"/>
              <a:gd name="connsiteX164" fmla="*/ 4008160 w 6236424"/>
              <a:gd name="connsiteY164" fmla="*/ 357809 h 3396754"/>
              <a:gd name="connsiteX165" fmla="*/ 4000209 w 6236424"/>
              <a:gd name="connsiteY165" fmla="*/ 429370 h 3396754"/>
              <a:gd name="connsiteX166" fmla="*/ 3928647 w 6236424"/>
              <a:gd name="connsiteY166" fmla="*/ 453224 h 3396754"/>
              <a:gd name="connsiteX167" fmla="*/ 3841183 w 6236424"/>
              <a:gd name="connsiteY167" fmla="*/ 485030 h 3396754"/>
              <a:gd name="connsiteX168" fmla="*/ 3793475 w 6236424"/>
              <a:gd name="connsiteY168" fmla="*/ 453224 h 3396754"/>
              <a:gd name="connsiteX169" fmla="*/ 3769621 w 6236424"/>
              <a:gd name="connsiteY169" fmla="*/ 397565 h 3396754"/>
              <a:gd name="connsiteX170" fmla="*/ 3745767 w 6236424"/>
              <a:gd name="connsiteY170" fmla="*/ 349857 h 3396754"/>
              <a:gd name="connsiteX171" fmla="*/ 3721914 w 6236424"/>
              <a:gd name="connsiteY171" fmla="*/ 278296 h 3396754"/>
              <a:gd name="connsiteX172" fmla="*/ 3610595 w 6236424"/>
              <a:gd name="connsiteY172" fmla="*/ 182880 h 3396754"/>
              <a:gd name="connsiteX173" fmla="*/ 3586741 w 6236424"/>
              <a:gd name="connsiteY173" fmla="*/ 166977 h 3396754"/>
              <a:gd name="connsiteX174" fmla="*/ 3546985 w 6236424"/>
              <a:gd name="connsiteY174" fmla="*/ 159026 h 3396754"/>
              <a:gd name="connsiteX175" fmla="*/ 3467472 w 6236424"/>
              <a:gd name="connsiteY175" fmla="*/ 103367 h 3396754"/>
              <a:gd name="connsiteX176" fmla="*/ 3427715 w 6236424"/>
              <a:gd name="connsiteY176" fmla="*/ 87464 h 3396754"/>
              <a:gd name="connsiteX177" fmla="*/ 3332300 w 6236424"/>
              <a:gd name="connsiteY177" fmla="*/ 31805 h 3396754"/>
              <a:gd name="connsiteX178" fmla="*/ 3276640 w 6236424"/>
              <a:gd name="connsiteY178" fmla="*/ 0 h 3396754"/>
              <a:gd name="connsiteX179" fmla="*/ 3189176 w 6236424"/>
              <a:gd name="connsiteY179" fmla="*/ 39757 h 3396754"/>
              <a:gd name="connsiteX180" fmla="*/ 3165322 w 6236424"/>
              <a:gd name="connsiteY180" fmla="*/ 55659 h 3396754"/>
              <a:gd name="connsiteX181" fmla="*/ 3061955 w 6236424"/>
              <a:gd name="connsiteY181" fmla="*/ 127221 h 3396754"/>
              <a:gd name="connsiteX182" fmla="*/ 3030150 w 6236424"/>
              <a:gd name="connsiteY182" fmla="*/ 143124 h 3396754"/>
              <a:gd name="connsiteX183" fmla="*/ 2950637 w 6236424"/>
              <a:gd name="connsiteY183" fmla="*/ 159026 h 3396754"/>
              <a:gd name="connsiteX184" fmla="*/ 2839319 w 6236424"/>
              <a:gd name="connsiteY184" fmla="*/ 190831 h 3396754"/>
              <a:gd name="connsiteX185" fmla="*/ 2783660 w 6236424"/>
              <a:gd name="connsiteY185" fmla="*/ 222637 h 3396754"/>
              <a:gd name="connsiteX186" fmla="*/ 2775708 w 6236424"/>
              <a:gd name="connsiteY186" fmla="*/ 254442 h 3396754"/>
              <a:gd name="connsiteX187" fmla="*/ 2759806 w 6236424"/>
              <a:gd name="connsiteY187" fmla="*/ 278296 h 3396754"/>
              <a:gd name="connsiteX188" fmla="*/ 2751854 w 6236424"/>
              <a:gd name="connsiteY188" fmla="*/ 318052 h 3396754"/>
              <a:gd name="connsiteX189" fmla="*/ 2720049 w 6236424"/>
              <a:gd name="connsiteY189" fmla="*/ 397565 h 3396754"/>
              <a:gd name="connsiteX190" fmla="*/ 2712098 w 6236424"/>
              <a:gd name="connsiteY190" fmla="*/ 540689 h 3396754"/>
              <a:gd name="connsiteX191" fmla="*/ 2576926 w 6236424"/>
              <a:gd name="connsiteY191" fmla="*/ 548640 h 3396754"/>
              <a:gd name="connsiteX192" fmla="*/ 2553072 w 6236424"/>
              <a:gd name="connsiteY192" fmla="*/ 556591 h 3396754"/>
              <a:gd name="connsiteX193" fmla="*/ 2473559 w 6236424"/>
              <a:gd name="connsiteY193" fmla="*/ 596348 h 3396754"/>
              <a:gd name="connsiteX194" fmla="*/ 2394046 w 6236424"/>
              <a:gd name="connsiteY194" fmla="*/ 620202 h 3396754"/>
              <a:gd name="connsiteX195" fmla="*/ 2378143 w 6236424"/>
              <a:gd name="connsiteY195" fmla="*/ 691764 h 3396754"/>
              <a:gd name="connsiteX196" fmla="*/ 2354289 w 6236424"/>
              <a:gd name="connsiteY196" fmla="*/ 699715 h 3396754"/>
              <a:gd name="connsiteX197" fmla="*/ 2314533 w 6236424"/>
              <a:gd name="connsiteY197" fmla="*/ 707666 h 3396754"/>
              <a:gd name="connsiteX198" fmla="*/ 2322484 w 6236424"/>
              <a:gd name="connsiteY198" fmla="*/ 636104 h 3396754"/>
              <a:gd name="connsiteX199" fmla="*/ 2282727 w 6236424"/>
              <a:gd name="connsiteY199" fmla="*/ 580445 h 3396754"/>
              <a:gd name="connsiteX200" fmla="*/ 2258874 w 6236424"/>
              <a:gd name="connsiteY200" fmla="*/ 572494 h 3396754"/>
              <a:gd name="connsiteX201" fmla="*/ 2187312 w 6236424"/>
              <a:gd name="connsiteY201" fmla="*/ 556591 h 3396754"/>
              <a:gd name="connsiteX202" fmla="*/ 2060091 w 6236424"/>
              <a:gd name="connsiteY202" fmla="*/ 564543 h 3396754"/>
              <a:gd name="connsiteX203" fmla="*/ 1980578 w 6236424"/>
              <a:gd name="connsiteY203" fmla="*/ 628153 h 3396754"/>
              <a:gd name="connsiteX204" fmla="*/ 1956724 w 6236424"/>
              <a:gd name="connsiteY204" fmla="*/ 644056 h 3396754"/>
              <a:gd name="connsiteX205" fmla="*/ 1877211 w 6236424"/>
              <a:gd name="connsiteY205" fmla="*/ 739471 h 3396754"/>
              <a:gd name="connsiteX206" fmla="*/ 1869260 w 6236424"/>
              <a:gd name="connsiteY206" fmla="*/ 795130 h 3396754"/>
              <a:gd name="connsiteX207" fmla="*/ 1797698 w 6236424"/>
              <a:gd name="connsiteY207" fmla="*/ 723569 h 3396754"/>
              <a:gd name="connsiteX208" fmla="*/ 1694331 w 6236424"/>
              <a:gd name="connsiteY208" fmla="*/ 636104 h 3396754"/>
              <a:gd name="connsiteX209" fmla="*/ 1670477 w 6236424"/>
              <a:gd name="connsiteY209" fmla="*/ 612250 h 3396754"/>
              <a:gd name="connsiteX210" fmla="*/ 1622769 w 6236424"/>
              <a:gd name="connsiteY210" fmla="*/ 604299 h 3396754"/>
              <a:gd name="connsiteX211" fmla="*/ 1598915 w 6236424"/>
              <a:gd name="connsiteY211" fmla="*/ 588397 h 3396754"/>
              <a:gd name="connsiteX212" fmla="*/ 1535305 w 6236424"/>
              <a:gd name="connsiteY212" fmla="*/ 620202 h 3396754"/>
              <a:gd name="connsiteX213" fmla="*/ 1511451 w 6236424"/>
              <a:gd name="connsiteY213" fmla="*/ 628153 h 3396754"/>
              <a:gd name="connsiteX214" fmla="*/ 1463743 w 6236424"/>
              <a:gd name="connsiteY214" fmla="*/ 699715 h 3396754"/>
              <a:gd name="connsiteX215" fmla="*/ 1447840 w 6236424"/>
              <a:gd name="connsiteY215" fmla="*/ 667910 h 3396754"/>
              <a:gd name="connsiteX216" fmla="*/ 1431938 w 6236424"/>
              <a:gd name="connsiteY216" fmla="*/ 628153 h 3396754"/>
              <a:gd name="connsiteX217" fmla="*/ 1423987 w 6236424"/>
              <a:gd name="connsiteY217" fmla="*/ 604299 h 3396754"/>
              <a:gd name="connsiteX218" fmla="*/ 1376279 w 6236424"/>
              <a:gd name="connsiteY218" fmla="*/ 572494 h 3396754"/>
              <a:gd name="connsiteX219" fmla="*/ 1336522 w 6236424"/>
              <a:gd name="connsiteY219" fmla="*/ 556591 h 3396754"/>
              <a:gd name="connsiteX220" fmla="*/ 1185447 w 6236424"/>
              <a:gd name="connsiteY220" fmla="*/ 564543 h 3396754"/>
              <a:gd name="connsiteX221" fmla="*/ 1169545 w 6236424"/>
              <a:gd name="connsiteY221" fmla="*/ 636104 h 3396754"/>
              <a:gd name="connsiteX222" fmla="*/ 1113886 w 6236424"/>
              <a:gd name="connsiteY222" fmla="*/ 715617 h 3396754"/>
              <a:gd name="connsiteX223" fmla="*/ 1066178 w 6236424"/>
              <a:gd name="connsiteY223" fmla="*/ 795130 h 3396754"/>
              <a:gd name="connsiteX224" fmla="*/ 1042324 w 6236424"/>
              <a:gd name="connsiteY224" fmla="*/ 834887 h 3396754"/>
              <a:gd name="connsiteX225" fmla="*/ 962811 w 6236424"/>
              <a:gd name="connsiteY225" fmla="*/ 882595 h 3396754"/>
              <a:gd name="connsiteX226" fmla="*/ 915103 w 6236424"/>
              <a:gd name="connsiteY226" fmla="*/ 938254 h 3396754"/>
              <a:gd name="connsiteX227" fmla="*/ 875347 w 6236424"/>
              <a:gd name="connsiteY227" fmla="*/ 930303 h 3396754"/>
              <a:gd name="connsiteX228" fmla="*/ 771980 w 6236424"/>
              <a:gd name="connsiteY228" fmla="*/ 818984 h 3396754"/>
              <a:gd name="connsiteX229" fmla="*/ 748126 w 6236424"/>
              <a:gd name="connsiteY229" fmla="*/ 795130 h 3396754"/>
              <a:gd name="connsiteX230" fmla="*/ 716320 w 6236424"/>
              <a:gd name="connsiteY230" fmla="*/ 755374 h 3396754"/>
              <a:gd name="connsiteX231" fmla="*/ 644759 w 6236424"/>
              <a:gd name="connsiteY231" fmla="*/ 699715 h 3396754"/>
              <a:gd name="connsiteX232" fmla="*/ 589100 w 6236424"/>
              <a:gd name="connsiteY232" fmla="*/ 675861 h 3396754"/>
              <a:gd name="connsiteX233" fmla="*/ 533440 w 6236424"/>
              <a:gd name="connsiteY233" fmla="*/ 667910 h 3396754"/>
              <a:gd name="connsiteX234" fmla="*/ 469830 w 6236424"/>
              <a:gd name="connsiteY234" fmla="*/ 644056 h 3396754"/>
              <a:gd name="connsiteX235" fmla="*/ 445976 w 6236424"/>
              <a:gd name="connsiteY235" fmla="*/ 636104 h 3396754"/>
              <a:gd name="connsiteX236" fmla="*/ 390317 w 6236424"/>
              <a:gd name="connsiteY236" fmla="*/ 628153 h 3396754"/>
              <a:gd name="connsiteX237" fmla="*/ 239242 w 6236424"/>
              <a:gd name="connsiteY237" fmla="*/ 659958 h 3396754"/>
              <a:gd name="connsiteX238" fmla="*/ 215388 w 6236424"/>
              <a:gd name="connsiteY238" fmla="*/ 715617 h 3396754"/>
              <a:gd name="connsiteX239" fmla="*/ 183583 w 6236424"/>
              <a:gd name="connsiteY239" fmla="*/ 747423 h 3396754"/>
              <a:gd name="connsiteX240" fmla="*/ 112021 w 6236424"/>
              <a:gd name="connsiteY240" fmla="*/ 826936 h 3396754"/>
              <a:gd name="connsiteX241" fmla="*/ 104070 w 6236424"/>
              <a:gd name="connsiteY241" fmla="*/ 850790 h 3396754"/>
              <a:gd name="connsiteX242" fmla="*/ 96119 w 6236424"/>
              <a:gd name="connsiteY242" fmla="*/ 882595 h 3396754"/>
              <a:gd name="connsiteX243" fmla="*/ 72265 w 6236424"/>
              <a:gd name="connsiteY243" fmla="*/ 914400 h 3396754"/>
              <a:gd name="connsiteX244" fmla="*/ 56362 w 6236424"/>
              <a:gd name="connsiteY244" fmla="*/ 946205 h 3396754"/>
              <a:gd name="connsiteX245" fmla="*/ 32508 w 6236424"/>
              <a:gd name="connsiteY245" fmla="*/ 1057524 h 3396754"/>
              <a:gd name="connsiteX246" fmla="*/ 703 w 6236424"/>
              <a:gd name="connsiteY246" fmla="*/ 1097280 h 3396754"/>
              <a:gd name="connsiteX247" fmla="*/ 48411 w 6236424"/>
              <a:gd name="connsiteY247" fmla="*/ 1208598 h 3396754"/>
              <a:gd name="connsiteX248" fmla="*/ 88167 w 6236424"/>
              <a:gd name="connsiteY248" fmla="*/ 1256306 h 3396754"/>
              <a:gd name="connsiteX249" fmla="*/ 143827 w 6236424"/>
              <a:gd name="connsiteY249" fmla="*/ 1319917 h 3396754"/>
              <a:gd name="connsiteX250" fmla="*/ 183583 w 6236424"/>
              <a:gd name="connsiteY250" fmla="*/ 1407381 h 3396754"/>
              <a:gd name="connsiteX251" fmla="*/ 255145 w 6236424"/>
              <a:gd name="connsiteY251" fmla="*/ 1494845 h 3396754"/>
              <a:gd name="connsiteX252" fmla="*/ 278999 w 6236424"/>
              <a:gd name="connsiteY252" fmla="*/ 1550504 h 3396754"/>
              <a:gd name="connsiteX253" fmla="*/ 318755 w 6236424"/>
              <a:gd name="connsiteY253" fmla="*/ 1598212 h 3396754"/>
              <a:gd name="connsiteX254" fmla="*/ 366463 w 6236424"/>
              <a:gd name="connsiteY254" fmla="*/ 1661823 h 3396754"/>
              <a:gd name="connsiteX255" fmla="*/ 374414 w 6236424"/>
              <a:gd name="connsiteY255" fmla="*/ 1685677 h 3396754"/>
              <a:gd name="connsiteX256" fmla="*/ 398268 w 6236424"/>
              <a:gd name="connsiteY256" fmla="*/ 1717482 h 3396754"/>
              <a:gd name="connsiteX257" fmla="*/ 438025 w 6236424"/>
              <a:gd name="connsiteY257" fmla="*/ 1796995 h 3396754"/>
              <a:gd name="connsiteX258" fmla="*/ 477781 w 6236424"/>
              <a:gd name="connsiteY258" fmla="*/ 1884459 h 3396754"/>
              <a:gd name="connsiteX259" fmla="*/ 509587 w 6236424"/>
              <a:gd name="connsiteY259" fmla="*/ 1900362 h 3396754"/>
              <a:gd name="connsiteX260" fmla="*/ 676564 w 6236424"/>
              <a:gd name="connsiteY260" fmla="*/ 1892410 h 3396754"/>
              <a:gd name="connsiteX261" fmla="*/ 716320 w 6236424"/>
              <a:gd name="connsiteY261" fmla="*/ 1860605 h 3396754"/>
              <a:gd name="connsiteX262" fmla="*/ 787882 w 6236424"/>
              <a:gd name="connsiteY262" fmla="*/ 1820849 h 3396754"/>
              <a:gd name="connsiteX263" fmla="*/ 875347 w 6236424"/>
              <a:gd name="connsiteY263" fmla="*/ 1836751 h 3396754"/>
              <a:gd name="connsiteX264" fmla="*/ 803785 w 6236424"/>
              <a:gd name="connsiteY264" fmla="*/ 1971924 h 3396754"/>
              <a:gd name="connsiteX265" fmla="*/ 795834 w 6236424"/>
              <a:gd name="connsiteY265" fmla="*/ 2003729 h 3396754"/>
              <a:gd name="connsiteX266" fmla="*/ 787882 w 6236424"/>
              <a:gd name="connsiteY266" fmla="*/ 2043485 h 3396754"/>
              <a:gd name="connsiteX267" fmla="*/ 748126 w 6236424"/>
              <a:gd name="connsiteY267" fmla="*/ 2122998 h 3396754"/>
              <a:gd name="connsiteX268" fmla="*/ 708369 w 6236424"/>
              <a:gd name="connsiteY268" fmla="*/ 2305878 h 3396754"/>
              <a:gd name="connsiteX269" fmla="*/ 692467 w 6236424"/>
              <a:gd name="connsiteY269" fmla="*/ 2345635 h 3396754"/>
              <a:gd name="connsiteX270" fmla="*/ 676564 w 6236424"/>
              <a:gd name="connsiteY270" fmla="*/ 2433099 h 3396754"/>
              <a:gd name="connsiteX271" fmla="*/ 684515 w 6236424"/>
              <a:gd name="connsiteY271" fmla="*/ 2536466 h 3396754"/>
              <a:gd name="connsiteX272" fmla="*/ 700418 w 6236424"/>
              <a:gd name="connsiteY272" fmla="*/ 2560320 h 3396754"/>
              <a:gd name="connsiteX273" fmla="*/ 764028 w 6236424"/>
              <a:gd name="connsiteY273" fmla="*/ 2592125 h 3396754"/>
              <a:gd name="connsiteX274" fmla="*/ 819687 w 6236424"/>
              <a:gd name="connsiteY274" fmla="*/ 2623930 h 3396754"/>
              <a:gd name="connsiteX275" fmla="*/ 859444 w 6236424"/>
              <a:gd name="connsiteY275" fmla="*/ 2671638 h 3396754"/>
              <a:gd name="connsiteX276" fmla="*/ 915103 w 6236424"/>
              <a:gd name="connsiteY276" fmla="*/ 2703444 h 3396754"/>
              <a:gd name="connsiteX277" fmla="*/ 938957 w 6236424"/>
              <a:gd name="connsiteY277" fmla="*/ 2727297 h 3396754"/>
              <a:gd name="connsiteX278" fmla="*/ 1002567 w 6236424"/>
              <a:gd name="connsiteY278" fmla="*/ 2782957 h 3396754"/>
              <a:gd name="connsiteX279" fmla="*/ 1066178 w 6236424"/>
              <a:gd name="connsiteY279" fmla="*/ 2806810 h 3396754"/>
              <a:gd name="connsiteX280" fmla="*/ 1161594 w 6236424"/>
              <a:gd name="connsiteY280" fmla="*/ 2870421 h 3396754"/>
              <a:gd name="connsiteX281" fmla="*/ 1233155 w 6236424"/>
              <a:gd name="connsiteY281" fmla="*/ 2902226 h 3396754"/>
              <a:gd name="connsiteX282" fmla="*/ 1280863 w 6236424"/>
              <a:gd name="connsiteY282" fmla="*/ 2918129 h 3396754"/>
              <a:gd name="connsiteX283" fmla="*/ 1590964 w 6236424"/>
              <a:gd name="connsiteY283" fmla="*/ 2965837 h 3396754"/>
              <a:gd name="connsiteX284" fmla="*/ 1757941 w 6236424"/>
              <a:gd name="connsiteY284" fmla="*/ 2949934 h 3396754"/>
              <a:gd name="connsiteX285" fmla="*/ 1845406 w 6236424"/>
              <a:gd name="connsiteY285" fmla="*/ 2870421 h 3396754"/>
              <a:gd name="connsiteX286" fmla="*/ 1948773 w 6236424"/>
              <a:gd name="connsiteY286" fmla="*/ 2814762 h 3396754"/>
              <a:gd name="connsiteX287" fmla="*/ 1996480 w 6236424"/>
              <a:gd name="connsiteY287" fmla="*/ 2767054 h 3396754"/>
              <a:gd name="connsiteX288" fmla="*/ 2060091 w 6236424"/>
              <a:gd name="connsiteY288" fmla="*/ 2743200 h 3396754"/>
              <a:gd name="connsiteX289" fmla="*/ 2083945 w 6236424"/>
              <a:gd name="connsiteY289" fmla="*/ 2719346 h 3396754"/>
              <a:gd name="connsiteX290" fmla="*/ 2139604 w 6236424"/>
              <a:gd name="connsiteY290" fmla="*/ 2687541 h 3396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</a:cxnLst>
            <a:rect l="l" t="t" r="r" b="b"/>
            <a:pathLst>
              <a:path w="6236424" h="3396754">
                <a:moveTo>
                  <a:pt x="2139604" y="2687541"/>
                </a:moveTo>
                <a:cubicBezTo>
                  <a:pt x="2159482" y="2688866"/>
                  <a:pt x="2181805" y="2712005"/>
                  <a:pt x="2203214" y="2727297"/>
                </a:cubicBezTo>
                <a:cubicBezTo>
                  <a:pt x="2213998" y="2735000"/>
                  <a:pt x="2224958" y="2742527"/>
                  <a:pt x="2235020" y="2751151"/>
                </a:cubicBezTo>
                <a:cubicBezTo>
                  <a:pt x="2243558" y="2758469"/>
                  <a:pt x="2250336" y="2767687"/>
                  <a:pt x="2258874" y="2775005"/>
                </a:cubicBezTo>
                <a:cubicBezTo>
                  <a:pt x="2268936" y="2783629"/>
                  <a:pt x="2281308" y="2789488"/>
                  <a:pt x="2290679" y="2798859"/>
                </a:cubicBezTo>
                <a:cubicBezTo>
                  <a:pt x="2300050" y="2808230"/>
                  <a:pt x="2304628" y="2821860"/>
                  <a:pt x="2314533" y="2830664"/>
                </a:cubicBezTo>
                <a:cubicBezTo>
                  <a:pt x="2350468" y="2862607"/>
                  <a:pt x="2390517" y="2874298"/>
                  <a:pt x="2433802" y="2894275"/>
                </a:cubicBezTo>
                <a:cubicBezTo>
                  <a:pt x="2444564" y="2899242"/>
                  <a:pt x="2455005" y="2904876"/>
                  <a:pt x="2465607" y="2910177"/>
                </a:cubicBezTo>
                <a:cubicBezTo>
                  <a:pt x="2470908" y="2918128"/>
                  <a:pt x="2474048" y="2928061"/>
                  <a:pt x="2481510" y="2934031"/>
                </a:cubicBezTo>
                <a:cubicBezTo>
                  <a:pt x="2488055" y="2939267"/>
                  <a:pt x="2497867" y="2938235"/>
                  <a:pt x="2505364" y="2941983"/>
                </a:cubicBezTo>
                <a:cubicBezTo>
                  <a:pt x="2513911" y="2946257"/>
                  <a:pt x="2520671" y="2953611"/>
                  <a:pt x="2529218" y="2957885"/>
                </a:cubicBezTo>
                <a:cubicBezTo>
                  <a:pt x="2541984" y="2964268"/>
                  <a:pt x="2555722" y="2968487"/>
                  <a:pt x="2568974" y="2973788"/>
                </a:cubicBezTo>
                <a:cubicBezTo>
                  <a:pt x="2574275" y="2981739"/>
                  <a:pt x="2576926" y="2992341"/>
                  <a:pt x="2584877" y="2997642"/>
                </a:cubicBezTo>
                <a:cubicBezTo>
                  <a:pt x="2589530" y="3000744"/>
                  <a:pt x="2655760" y="3013500"/>
                  <a:pt x="2656439" y="3013544"/>
                </a:cubicBezTo>
                <a:cubicBezTo>
                  <a:pt x="2725258" y="3017984"/>
                  <a:pt x="2794262" y="3018845"/>
                  <a:pt x="2863173" y="3021496"/>
                </a:cubicBezTo>
                <a:cubicBezTo>
                  <a:pt x="2928758" y="3087081"/>
                  <a:pt x="2836429" y="3001016"/>
                  <a:pt x="2926783" y="3061252"/>
                </a:cubicBezTo>
                <a:cubicBezTo>
                  <a:pt x="2939258" y="3069569"/>
                  <a:pt x="2947070" y="3083459"/>
                  <a:pt x="2958588" y="3093057"/>
                </a:cubicBezTo>
                <a:cubicBezTo>
                  <a:pt x="3037826" y="3159089"/>
                  <a:pt x="3007713" y="3139558"/>
                  <a:pt x="3117614" y="3148717"/>
                </a:cubicBezTo>
                <a:cubicBezTo>
                  <a:pt x="3156366" y="3206841"/>
                  <a:pt x="3108489" y="3145606"/>
                  <a:pt x="3157371" y="3180522"/>
                </a:cubicBezTo>
                <a:cubicBezTo>
                  <a:pt x="3169571" y="3189237"/>
                  <a:pt x="3176701" y="3204010"/>
                  <a:pt x="3189176" y="3212327"/>
                </a:cubicBezTo>
                <a:cubicBezTo>
                  <a:pt x="3208901" y="3225477"/>
                  <a:pt x="3231975" y="3232780"/>
                  <a:pt x="3252787" y="3244132"/>
                </a:cubicBezTo>
                <a:cubicBezTo>
                  <a:pt x="3301076" y="3270471"/>
                  <a:pt x="3256406" y="3262494"/>
                  <a:pt x="3340251" y="3291840"/>
                </a:cubicBezTo>
                <a:cubicBezTo>
                  <a:pt x="3499648" y="3347629"/>
                  <a:pt x="3390287" y="3297683"/>
                  <a:pt x="3459520" y="3323645"/>
                </a:cubicBezTo>
                <a:cubicBezTo>
                  <a:pt x="3569569" y="3364914"/>
                  <a:pt x="3446279" y="3317024"/>
                  <a:pt x="3523131" y="3355450"/>
                </a:cubicBezTo>
                <a:cubicBezTo>
                  <a:pt x="3589039" y="3388404"/>
                  <a:pt x="3538559" y="3358655"/>
                  <a:pt x="3586741" y="3379304"/>
                </a:cubicBezTo>
                <a:cubicBezTo>
                  <a:pt x="3597636" y="3383973"/>
                  <a:pt x="3607945" y="3389906"/>
                  <a:pt x="3618547" y="3395207"/>
                </a:cubicBezTo>
                <a:cubicBezTo>
                  <a:pt x="3653003" y="3392557"/>
                  <a:pt x="3691910" y="3404401"/>
                  <a:pt x="3721914" y="3387256"/>
                </a:cubicBezTo>
                <a:cubicBezTo>
                  <a:pt x="3738186" y="3377958"/>
                  <a:pt x="3722253" y="3348723"/>
                  <a:pt x="3729865" y="3331597"/>
                </a:cubicBezTo>
                <a:cubicBezTo>
                  <a:pt x="3733746" y="3322864"/>
                  <a:pt x="3745172" y="3319968"/>
                  <a:pt x="3753719" y="3315694"/>
                </a:cubicBezTo>
                <a:cubicBezTo>
                  <a:pt x="3788043" y="3298532"/>
                  <a:pt x="3861220" y="3301308"/>
                  <a:pt x="3880940" y="3299791"/>
                </a:cubicBezTo>
                <a:cubicBezTo>
                  <a:pt x="3886241" y="3289189"/>
                  <a:pt x="3895372" y="3279747"/>
                  <a:pt x="3896842" y="3267986"/>
                </a:cubicBezTo>
                <a:cubicBezTo>
                  <a:pt x="3902651" y="3221509"/>
                  <a:pt x="3839197" y="3202390"/>
                  <a:pt x="3817329" y="3180522"/>
                </a:cubicBezTo>
                <a:lnTo>
                  <a:pt x="3793475" y="3156668"/>
                </a:lnTo>
                <a:cubicBezTo>
                  <a:pt x="3764734" y="3070445"/>
                  <a:pt x="3782558" y="3106667"/>
                  <a:pt x="3745767" y="3045350"/>
                </a:cubicBezTo>
                <a:cubicBezTo>
                  <a:pt x="3743117" y="3032098"/>
                  <a:pt x="3742561" y="3018247"/>
                  <a:pt x="3737816" y="3005593"/>
                </a:cubicBezTo>
                <a:cubicBezTo>
                  <a:pt x="3728998" y="2982078"/>
                  <a:pt x="3712996" y="2977088"/>
                  <a:pt x="3698060" y="2957885"/>
                </a:cubicBezTo>
                <a:cubicBezTo>
                  <a:pt x="3686326" y="2942798"/>
                  <a:pt x="3679769" y="2923692"/>
                  <a:pt x="3666254" y="2910177"/>
                </a:cubicBezTo>
                <a:cubicBezTo>
                  <a:pt x="3625078" y="2869001"/>
                  <a:pt x="3643445" y="2890366"/>
                  <a:pt x="3610595" y="2846567"/>
                </a:cubicBezTo>
                <a:cubicBezTo>
                  <a:pt x="3585676" y="2746888"/>
                  <a:pt x="3624548" y="2872072"/>
                  <a:pt x="3578790" y="2798859"/>
                </a:cubicBezTo>
                <a:cubicBezTo>
                  <a:pt x="3531479" y="2723161"/>
                  <a:pt x="3593017" y="2771237"/>
                  <a:pt x="3539034" y="2735249"/>
                </a:cubicBezTo>
                <a:cubicBezTo>
                  <a:pt x="3509879" y="2691517"/>
                  <a:pt x="3539034" y="2728623"/>
                  <a:pt x="3499277" y="2695492"/>
                </a:cubicBezTo>
                <a:cubicBezTo>
                  <a:pt x="3450926" y="2655199"/>
                  <a:pt x="3502468" y="2685160"/>
                  <a:pt x="3443618" y="2655736"/>
                </a:cubicBezTo>
                <a:cubicBezTo>
                  <a:pt x="3435667" y="2647785"/>
                  <a:pt x="3429527" y="2637461"/>
                  <a:pt x="3419764" y="2631882"/>
                </a:cubicBezTo>
                <a:cubicBezTo>
                  <a:pt x="3410276" y="2626460"/>
                  <a:pt x="3398467" y="2626932"/>
                  <a:pt x="3387959" y="2623930"/>
                </a:cubicBezTo>
                <a:cubicBezTo>
                  <a:pt x="3379900" y="2621627"/>
                  <a:pt x="3371602" y="2619727"/>
                  <a:pt x="3364105" y="2615979"/>
                </a:cubicBezTo>
                <a:cubicBezTo>
                  <a:pt x="3344929" y="2606391"/>
                  <a:pt x="3319415" y="2588836"/>
                  <a:pt x="3300494" y="2576223"/>
                </a:cubicBezTo>
                <a:cubicBezTo>
                  <a:pt x="3295193" y="2568272"/>
                  <a:pt x="3287947" y="2561317"/>
                  <a:pt x="3284592" y="2552369"/>
                </a:cubicBezTo>
                <a:cubicBezTo>
                  <a:pt x="3272995" y="2521443"/>
                  <a:pt x="3273261" y="2468567"/>
                  <a:pt x="3284592" y="2441050"/>
                </a:cubicBezTo>
                <a:cubicBezTo>
                  <a:pt x="3294684" y="2416542"/>
                  <a:pt x="3332300" y="2377440"/>
                  <a:pt x="3332300" y="2377440"/>
                </a:cubicBezTo>
                <a:cubicBezTo>
                  <a:pt x="3341488" y="2331501"/>
                  <a:pt x="3329118" y="2338957"/>
                  <a:pt x="3372056" y="2321781"/>
                </a:cubicBezTo>
                <a:cubicBezTo>
                  <a:pt x="3387620" y="2315555"/>
                  <a:pt x="3419764" y="2305878"/>
                  <a:pt x="3419764" y="2305878"/>
                </a:cubicBezTo>
                <a:cubicBezTo>
                  <a:pt x="3427984" y="2297658"/>
                  <a:pt x="3466339" y="2261552"/>
                  <a:pt x="3467472" y="2250219"/>
                </a:cubicBezTo>
                <a:cubicBezTo>
                  <a:pt x="3471122" y="2213720"/>
                  <a:pt x="3446209" y="2193768"/>
                  <a:pt x="3419764" y="2178657"/>
                </a:cubicBezTo>
                <a:cubicBezTo>
                  <a:pt x="3412487" y="2174499"/>
                  <a:pt x="3403861" y="2173356"/>
                  <a:pt x="3395910" y="2170706"/>
                </a:cubicBezTo>
                <a:cubicBezTo>
                  <a:pt x="3390609" y="2162755"/>
                  <a:pt x="3386125" y="2154193"/>
                  <a:pt x="3380007" y="2146852"/>
                </a:cubicBezTo>
                <a:cubicBezTo>
                  <a:pt x="3372808" y="2138214"/>
                  <a:pt x="3361733" y="2132761"/>
                  <a:pt x="3356154" y="2122998"/>
                </a:cubicBezTo>
                <a:cubicBezTo>
                  <a:pt x="3350732" y="2113510"/>
                  <a:pt x="3351342" y="2101660"/>
                  <a:pt x="3348202" y="2091193"/>
                </a:cubicBezTo>
                <a:cubicBezTo>
                  <a:pt x="3343385" y="2075137"/>
                  <a:pt x="3337601" y="2059388"/>
                  <a:pt x="3332300" y="2043485"/>
                </a:cubicBezTo>
                <a:cubicBezTo>
                  <a:pt x="3412785" y="2016658"/>
                  <a:pt x="3322728" y="2044284"/>
                  <a:pt x="3523131" y="2027583"/>
                </a:cubicBezTo>
                <a:cubicBezTo>
                  <a:pt x="3531484" y="2026887"/>
                  <a:pt x="3539034" y="2022282"/>
                  <a:pt x="3546985" y="2019631"/>
                </a:cubicBezTo>
                <a:cubicBezTo>
                  <a:pt x="3587896" y="2050315"/>
                  <a:pt x="3576237" y="2037431"/>
                  <a:pt x="3610595" y="2083242"/>
                </a:cubicBezTo>
                <a:cubicBezTo>
                  <a:pt x="3616329" y="2090887"/>
                  <a:pt x="3618955" y="2101229"/>
                  <a:pt x="3626498" y="2107096"/>
                </a:cubicBezTo>
                <a:cubicBezTo>
                  <a:pt x="3669823" y="2140793"/>
                  <a:pt x="3676426" y="2137755"/>
                  <a:pt x="3721914" y="2146852"/>
                </a:cubicBezTo>
                <a:cubicBezTo>
                  <a:pt x="3729865" y="2152153"/>
                  <a:pt x="3737470" y="2158014"/>
                  <a:pt x="3745767" y="2162755"/>
                </a:cubicBezTo>
                <a:cubicBezTo>
                  <a:pt x="3756059" y="2168636"/>
                  <a:pt x="3769191" y="2170275"/>
                  <a:pt x="3777573" y="2178657"/>
                </a:cubicBezTo>
                <a:cubicBezTo>
                  <a:pt x="3785955" y="2187039"/>
                  <a:pt x="3788174" y="2199861"/>
                  <a:pt x="3793475" y="2210463"/>
                </a:cubicBezTo>
                <a:cubicBezTo>
                  <a:pt x="3796126" y="2226365"/>
                  <a:pt x="3790027" y="2246770"/>
                  <a:pt x="3801427" y="2258170"/>
                </a:cubicBezTo>
                <a:cubicBezTo>
                  <a:pt x="3815071" y="2271814"/>
                  <a:pt x="3838470" y="2268996"/>
                  <a:pt x="3857086" y="2274073"/>
                </a:cubicBezTo>
                <a:cubicBezTo>
                  <a:pt x="3911999" y="2289049"/>
                  <a:pt x="3867037" y="2274739"/>
                  <a:pt x="3912745" y="2289976"/>
                </a:cubicBezTo>
                <a:cubicBezTo>
                  <a:pt x="3933948" y="2305879"/>
                  <a:pt x="3950642" y="2331256"/>
                  <a:pt x="3976355" y="2337684"/>
                </a:cubicBezTo>
                <a:cubicBezTo>
                  <a:pt x="4053077" y="2356864"/>
                  <a:pt x="4018534" y="2349300"/>
                  <a:pt x="4079722" y="2361537"/>
                </a:cubicBezTo>
                <a:cubicBezTo>
                  <a:pt x="4085023" y="2369488"/>
                  <a:pt x="4087980" y="2379657"/>
                  <a:pt x="4095625" y="2385391"/>
                </a:cubicBezTo>
                <a:cubicBezTo>
                  <a:pt x="4141385" y="2419711"/>
                  <a:pt x="4133289" y="2401503"/>
                  <a:pt x="4175138" y="2417197"/>
                </a:cubicBezTo>
                <a:cubicBezTo>
                  <a:pt x="4194758" y="2424554"/>
                  <a:pt x="4213797" y="2436859"/>
                  <a:pt x="4230797" y="2449002"/>
                </a:cubicBezTo>
                <a:cubicBezTo>
                  <a:pt x="4241581" y="2456705"/>
                  <a:pt x="4251818" y="2465153"/>
                  <a:pt x="4262602" y="2472856"/>
                </a:cubicBezTo>
                <a:cubicBezTo>
                  <a:pt x="4270378" y="2478410"/>
                  <a:pt x="4278505" y="2483457"/>
                  <a:pt x="4286456" y="2488758"/>
                </a:cubicBezTo>
                <a:cubicBezTo>
                  <a:pt x="4302359" y="2486108"/>
                  <a:pt x="4319744" y="2488017"/>
                  <a:pt x="4334164" y="2480807"/>
                </a:cubicBezTo>
                <a:cubicBezTo>
                  <a:pt x="4342712" y="2476533"/>
                  <a:pt x="4343949" y="2464294"/>
                  <a:pt x="4350067" y="2456953"/>
                </a:cubicBezTo>
                <a:cubicBezTo>
                  <a:pt x="4357266" y="2448315"/>
                  <a:pt x="4363645" y="2437666"/>
                  <a:pt x="4373920" y="2433099"/>
                </a:cubicBezTo>
                <a:cubicBezTo>
                  <a:pt x="4388652" y="2426551"/>
                  <a:pt x="4405684" y="2427540"/>
                  <a:pt x="4421628" y="2425148"/>
                </a:cubicBezTo>
                <a:lnTo>
                  <a:pt x="4532947" y="2409245"/>
                </a:lnTo>
                <a:cubicBezTo>
                  <a:pt x="4535597" y="2419847"/>
                  <a:pt x="4540898" y="2430122"/>
                  <a:pt x="4540898" y="2441050"/>
                </a:cubicBezTo>
                <a:cubicBezTo>
                  <a:pt x="4540898" y="2511926"/>
                  <a:pt x="4537655" y="2517635"/>
                  <a:pt x="4524995" y="2568271"/>
                </a:cubicBezTo>
                <a:cubicBezTo>
                  <a:pt x="4550013" y="2587034"/>
                  <a:pt x="4559500" y="2597113"/>
                  <a:pt x="4588606" y="2608028"/>
                </a:cubicBezTo>
                <a:cubicBezTo>
                  <a:pt x="4598838" y="2611865"/>
                  <a:pt x="4609809" y="2613329"/>
                  <a:pt x="4620411" y="2615979"/>
                </a:cubicBezTo>
                <a:cubicBezTo>
                  <a:pt x="4710305" y="2660927"/>
                  <a:pt x="4581127" y="2600234"/>
                  <a:pt x="4699924" y="2639833"/>
                </a:cubicBezTo>
                <a:cubicBezTo>
                  <a:pt x="4708990" y="2642855"/>
                  <a:pt x="4714830" y="2652381"/>
                  <a:pt x="4723778" y="2655736"/>
                </a:cubicBezTo>
                <a:cubicBezTo>
                  <a:pt x="4736432" y="2660481"/>
                  <a:pt x="4750341" y="2660755"/>
                  <a:pt x="4763534" y="2663687"/>
                </a:cubicBezTo>
                <a:cubicBezTo>
                  <a:pt x="4774202" y="2666058"/>
                  <a:pt x="4784738" y="2668988"/>
                  <a:pt x="4795340" y="2671638"/>
                </a:cubicBezTo>
                <a:cubicBezTo>
                  <a:pt x="4800641" y="2679589"/>
                  <a:pt x="4806968" y="2686945"/>
                  <a:pt x="4811242" y="2695492"/>
                </a:cubicBezTo>
                <a:cubicBezTo>
                  <a:pt x="4842898" y="2758804"/>
                  <a:pt x="4767675" y="2665922"/>
                  <a:pt x="4850999" y="2790908"/>
                </a:cubicBezTo>
                <a:cubicBezTo>
                  <a:pt x="4863474" y="2809621"/>
                  <a:pt x="4876654" y="2834206"/>
                  <a:pt x="4898707" y="2838616"/>
                </a:cubicBezTo>
                <a:lnTo>
                  <a:pt x="4938463" y="2846567"/>
                </a:lnTo>
                <a:cubicBezTo>
                  <a:pt x="5004724" y="2843917"/>
                  <a:pt x="5071261" y="2845215"/>
                  <a:pt x="5137246" y="2838616"/>
                </a:cubicBezTo>
                <a:cubicBezTo>
                  <a:pt x="5151448" y="2837196"/>
                  <a:pt x="5163926" y="2828434"/>
                  <a:pt x="5177002" y="2822713"/>
                </a:cubicBezTo>
                <a:cubicBezTo>
                  <a:pt x="5287657" y="2774301"/>
                  <a:pt x="5230013" y="2794443"/>
                  <a:pt x="5288320" y="2775005"/>
                </a:cubicBezTo>
                <a:cubicBezTo>
                  <a:pt x="5298922" y="2767054"/>
                  <a:pt x="5308620" y="2757726"/>
                  <a:pt x="5320126" y="2751151"/>
                </a:cubicBezTo>
                <a:cubicBezTo>
                  <a:pt x="5327403" y="2746993"/>
                  <a:pt x="5336132" y="2746143"/>
                  <a:pt x="5343980" y="2743200"/>
                </a:cubicBezTo>
                <a:lnTo>
                  <a:pt x="5447347" y="2703444"/>
                </a:lnTo>
                <a:cubicBezTo>
                  <a:pt x="5481450" y="2652288"/>
                  <a:pt x="5442297" y="2700442"/>
                  <a:pt x="5487103" y="2671638"/>
                </a:cubicBezTo>
                <a:cubicBezTo>
                  <a:pt x="5517427" y="2652144"/>
                  <a:pt x="5543655" y="2626575"/>
                  <a:pt x="5574567" y="2608028"/>
                </a:cubicBezTo>
                <a:cubicBezTo>
                  <a:pt x="5601071" y="2592125"/>
                  <a:pt x="5628758" y="2578045"/>
                  <a:pt x="5654080" y="2560320"/>
                </a:cubicBezTo>
                <a:cubicBezTo>
                  <a:pt x="5681887" y="2540855"/>
                  <a:pt x="5706691" y="2517405"/>
                  <a:pt x="5733594" y="2496710"/>
                </a:cubicBezTo>
                <a:cubicBezTo>
                  <a:pt x="5762343" y="2474595"/>
                  <a:pt x="5785685" y="2467868"/>
                  <a:pt x="5821058" y="2449002"/>
                </a:cubicBezTo>
                <a:cubicBezTo>
                  <a:pt x="5895985" y="2409041"/>
                  <a:pt x="5851742" y="2425523"/>
                  <a:pt x="5900571" y="2409245"/>
                </a:cubicBezTo>
                <a:cubicBezTo>
                  <a:pt x="6144644" y="2226188"/>
                  <a:pt x="5828434" y="2468033"/>
                  <a:pt x="6003938" y="2321781"/>
                </a:cubicBezTo>
                <a:cubicBezTo>
                  <a:pt x="6086379" y="2253081"/>
                  <a:pt x="6122414" y="2239934"/>
                  <a:pt x="6194769" y="2162755"/>
                </a:cubicBezTo>
                <a:cubicBezTo>
                  <a:pt x="6207841" y="2148812"/>
                  <a:pt x="6215972" y="2130950"/>
                  <a:pt x="6226574" y="2115047"/>
                </a:cubicBezTo>
                <a:cubicBezTo>
                  <a:pt x="6233165" y="2082095"/>
                  <a:pt x="6244981" y="2044812"/>
                  <a:pt x="6226574" y="2011680"/>
                </a:cubicBezTo>
                <a:cubicBezTo>
                  <a:pt x="6221267" y="2002127"/>
                  <a:pt x="6205485" y="2005872"/>
                  <a:pt x="6194769" y="2003729"/>
                </a:cubicBezTo>
                <a:cubicBezTo>
                  <a:pt x="6178960" y="2000567"/>
                  <a:pt x="6162825" y="1999155"/>
                  <a:pt x="6147061" y="1995777"/>
                </a:cubicBezTo>
                <a:cubicBezTo>
                  <a:pt x="6125690" y="1991198"/>
                  <a:pt x="6083451" y="1979875"/>
                  <a:pt x="6083451" y="1979875"/>
                </a:cubicBezTo>
                <a:cubicBezTo>
                  <a:pt x="6013637" y="1937987"/>
                  <a:pt x="6073314" y="1968545"/>
                  <a:pt x="6011889" y="1948070"/>
                </a:cubicBezTo>
                <a:cubicBezTo>
                  <a:pt x="5998349" y="1943556"/>
                  <a:pt x="5986161" y="1934797"/>
                  <a:pt x="5972133" y="1932167"/>
                </a:cubicBezTo>
                <a:cubicBezTo>
                  <a:pt x="5943359" y="1926772"/>
                  <a:pt x="5913823" y="1926866"/>
                  <a:pt x="5884668" y="1924216"/>
                </a:cubicBezTo>
                <a:cubicBezTo>
                  <a:pt x="5844596" y="1928668"/>
                  <a:pt x="5808228" y="1926271"/>
                  <a:pt x="5773350" y="1948070"/>
                </a:cubicBezTo>
                <a:cubicBezTo>
                  <a:pt x="5763814" y="1954030"/>
                  <a:pt x="5759209" y="1966258"/>
                  <a:pt x="5749496" y="1971924"/>
                </a:cubicBezTo>
                <a:cubicBezTo>
                  <a:pt x="5691967" y="2005483"/>
                  <a:pt x="5685917" y="2002398"/>
                  <a:pt x="5630227" y="2011680"/>
                </a:cubicBezTo>
                <a:cubicBezTo>
                  <a:pt x="5606373" y="2009030"/>
                  <a:pt x="5581573" y="2010888"/>
                  <a:pt x="5558665" y="2003729"/>
                </a:cubicBezTo>
                <a:cubicBezTo>
                  <a:pt x="5538269" y="1997355"/>
                  <a:pt x="5521765" y="1982156"/>
                  <a:pt x="5503006" y="1971924"/>
                </a:cubicBezTo>
                <a:cubicBezTo>
                  <a:pt x="5475293" y="1956808"/>
                  <a:pt x="5462855" y="1955628"/>
                  <a:pt x="5439395" y="1932167"/>
                </a:cubicBezTo>
                <a:cubicBezTo>
                  <a:pt x="5427395" y="1920166"/>
                  <a:pt x="5420842" y="1903012"/>
                  <a:pt x="5407590" y="1892410"/>
                </a:cubicBezTo>
                <a:cubicBezTo>
                  <a:pt x="5393706" y="1881303"/>
                  <a:pt x="5375491" y="1877071"/>
                  <a:pt x="5359882" y="1868557"/>
                </a:cubicBezTo>
                <a:cubicBezTo>
                  <a:pt x="5300862" y="1836365"/>
                  <a:pt x="5341337" y="1851774"/>
                  <a:pt x="5296272" y="1836751"/>
                </a:cubicBezTo>
                <a:cubicBezTo>
                  <a:pt x="5294618" y="1835428"/>
                  <a:pt x="5244979" y="1793834"/>
                  <a:pt x="5232661" y="1789044"/>
                </a:cubicBezTo>
                <a:cubicBezTo>
                  <a:pt x="5193604" y="1773855"/>
                  <a:pt x="5113392" y="1749287"/>
                  <a:pt x="5113392" y="1749287"/>
                </a:cubicBezTo>
                <a:cubicBezTo>
                  <a:pt x="5033356" y="1685259"/>
                  <a:pt x="5105968" y="1758716"/>
                  <a:pt x="5065684" y="1645920"/>
                </a:cubicBezTo>
                <a:cubicBezTo>
                  <a:pt x="5059976" y="1629938"/>
                  <a:pt x="5046563" y="1617439"/>
                  <a:pt x="5033879" y="1606164"/>
                </a:cubicBezTo>
                <a:cubicBezTo>
                  <a:pt x="5004364" y="1579929"/>
                  <a:pt x="4995247" y="1583767"/>
                  <a:pt x="4962317" y="1574358"/>
                </a:cubicBezTo>
                <a:cubicBezTo>
                  <a:pt x="4882508" y="1551555"/>
                  <a:pt x="5006033" y="1583299"/>
                  <a:pt x="4906658" y="1558456"/>
                </a:cubicBezTo>
                <a:cubicBezTo>
                  <a:pt x="4896056" y="1550505"/>
                  <a:pt x="4886091" y="1541626"/>
                  <a:pt x="4874853" y="1534602"/>
                </a:cubicBezTo>
                <a:cubicBezTo>
                  <a:pt x="4864801" y="1528320"/>
                  <a:pt x="4853409" y="1524456"/>
                  <a:pt x="4843047" y="1518699"/>
                </a:cubicBezTo>
                <a:cubicBezTo>
                  <a:pt x="4829537" y="1511194"/>
                  <a:pt x="4816543" y="1502796"/>
                  <a:pt x="4803291" y="1494845"/>
                </a:cubicBezTo>
                <a:cubicBezTo>
                  <a:pt x="4797990" y="1484243"/>
                  <a:pt x="4791439" y="1474179"/>
                  <a:pt x="4787388" y="1463040"/>
                </a:cubicBezTo>
                <a:cubicBezTo>
                  <a:pt x="4771953" y="1420595"/>
                  <a:pt x="4768760" y="1396145"/>
                  <a:pt x="4763534" y="1351722"/>
                </a:cubicBezTo>
                <a:cubicBezTo>
                  <a:pt x="4760422" y="1325268"/>
                  <a:pt x="4762043" y="1298050"/>
                  <a:pt x="4755583" y="1272209"/>
                </a:cubicBezTo>
                <a:cubicBezTo>
                  <a:pt x="4751271" y="1254960"/>
                  <a:pt x="4739680" y="1240404"/>
                  <a:pt x="4731729" y="1224501"/>
                </a:cubicBezTo>
                <a:cubicBezTo>
                  <a:pt x="4729079" y="1213899"/>
                  <a:pt x="4726780" y="1203203"/>
                  <a:pt x="4723778" y="1192696"/>
                </a:cubicBezTo>
                <a:cubicBezTo>
                  <a:pt x="4719190" y="1176636"/>
                  <a:pt x="4705527" y="1140291"/>
                  <a:pt x="4699924" y="1129085"/>
                </a:cubicBezTo>
                <a:cubicBezTo>
                  <a:pt x="4695650" y="1120538"/>
                  <a:pt x="4688662" y="1113585"/>
                  <a:pt x="4684021" y="1105231"/>
                </a:cubicBezTo>
                <a:cubicBezTo>
                  <a:pt x="4675386" y="1089689"/>
                  <a:pt x="4670624" y="1071903"/>
                  <a:pt x="4660167" y="1057524"/>
                </a:cubicBezTo>
                <a:cubicBezTo>
                  <a:pt x="4649144" y="1042367"/>
                  <a:pt x="4633663" y="1031019"/>
                  <a:pt x="4620411" y="1017767"/>
                </a:cubicBezTo>
                <a:cubicBezTo>
                  <a:pt x="4617761" y="1007165"/>
                  <a:pt x="4609458" y="996469"/>
                  <a:pt x="4612460" y="985962"/>
                </a:cubicBezTo>
                <a:cubicBezTo>
                  <a:pt x="4615549" y="975150"/>
                  <a:pt x="4627776" y="969426"/>
                  <a:pt x="4636314" y="962108"/>
                </a:cubicBezTo>
                <a:cubicBezTo>
                  <a:pt x="4669706" y="933486"/>
                  <a:pt x="4661163" y="939993"/>
                  <a:pt x="4699924" y="930303"/>
                </a:cubicBezTo>
                <a:cubicBezTo>
                  <a:pt x="4707875" y="919701"/>
                  <a:pt x="4713805" y="907224"/>
                  <a:pt x="4723778" y="898497"/>
                </a:cubicBezTo>
                <a:cubicBezTo>
                  <a:pt x="4735408" y="888320"/>
                  <a:pt x="4751036" y="883734"/>
                  <a:pt x="4763534" y="874644"/>
                </a:cubicBezTo>
                <a:cubicBezTo>
                  <a:pt x="4780275" y="862468"/>
                  <a:pt x="4795339" y="848139"/>
                  <a:pt x="4811242" y="834887"/>
                </a:cubicBezTo>
                <a:cubicBezTo>
                  <a:pt x="4852326" y="752720"/>
                  <a:pt x="4813649" y="817501"/>
                  <a:pt x="4866901" y="755374"/>
                </a:cubicBezTo>
                <a:cubicBezTo>
                  <a:pt x="4902241" y="714145"/>
                  <a:pt x="4860717" y="746245"/>
                  <a:pt x="4906658" y="715617"/>
                </a:cubicBezTo>
                <a:cubicBezTo>
                  <a:pt x="4910531" y="684634"/>
                  <a:pt x="4922707" y="636398"/>
                  <a:pt x="4906658" y="604299"/>
                </a:cubicBezTo>
                <a:cubicBezTo>
                  <a:pt x="4900605" y="592194"/>
                  <a:pt x="4847350" y="574450"/>
                  <a:pt x="4843047" y="572494"/>
                </a:cubicBezTo>
                <a:cubicBezTo>
                  <a:pt x="4764717" y="536889"/>
                  <a:pt x="4825370" y="551977"/>
                  <a:pt x="4723778" y="540689"/>
                </a:cubicBezTo>
                <a:cubicBezTo>
                  <a:pt x="4646185" y="482494"/>
                  <a:pt x="4741295" y="549520"/>
                  <a:pt x="4652216" y="500932"/>
                </a:cubicBezTo>
                <a:cubicBezTo>
                  <a:pt x="4635437" y="491780"/>
                  <a:pt x="4604508" y="469127"/>
                  <a:pt x="4604508" y="469127"/>
                </a:cubicBezTo>
                <a:cubicBezTo>
                  <a:pt x="4594791" y="471556"/>
                  <a:pt x="4537847" y="484065"/>
                  <a:pt x="4517044" y="492981"/>
                </a:cubicBezTo>
                <a:cubicBezTo>
                  <a:pt x="4458831" y="517930"/>
                  <a:pt x="4512074" y="502176"/>
                  <a:pt x="4453434" y="516835"/>
                </a:cubicBezTo>
                <a:cubicBezTo>
                  <a:pt x="4429580" y="514185"/>
                  <a:pt x="4404027" y="518115"/>
                  <a:pt x="4381872" y="508884"/>
                </a:cubicBezTo>
                <a:cubicBezTo>
                  <a:pt x="4369639" y="503787"/>
                  <a:pt x="4366745" y="487051"/>
                  <a:pt x="4358018" y="477078"/>
                </a:cubicBezTo>
                <a:cubicBezTo>
                  <a:pt x="4348145" y="465795"/>
                  <a:pt x="4337921" y="454639"/>
                  <a:pt x="4326213" y="445273"/>
                </a:cubicBezTo>
                <a:cubicBezTo>
                  <a:pt x="4311289" y="433334"/>
                  <a:pt x="4278505" y="413468"/>
                  <a:pt x="4278505" y="413468"/>
                </a:cubicBezTo>
                <a:cubicBezTo>
                  <a:pt x="4275855" y="405517"/>
                  <a:pt x="4275920" y="396053"/>
                  <a:pt x="4270554" y="389614"/>
                </a:cubicBezTo>
                <a:cubicBezTo>
                  <a:pt x="4262070" y="379433"/>
                  <a:pt x="4250195" y="372437"/>
                  <a:pt x="4238748" y="365760"/>
                </a:cubicBezTo>
                <a:cubicBezTo>
                  <a:pt x="4173580" y="327746"/>
                  <a:pt x="4186585" y="335590"/>
                  <a:pt x="4119479" y="326004"/>
                </a:cubicBezTo>
                <a:cubicBezTo>
                  <a:pt x="4086181" y="328779"/>
                  <a:pt x="4020316" y="309187"/>
                  <a:pt x="4008160" y="357809"/>
                </a:cubicBezTo>
                <a:cubicBezTo>
                  <a:pt x="4002339" y="381093"/>
                  <a:pt x="4015574" y="410932"/>
                  <a:pt x="4000209" y="429370"/>
                </a:cubicBezTo>
                <a:cubicBezTo>
                  <a:pt x="3984112" y="448686"/>
                  <a:pt x="3952501" y="445273"/>
                  <a:pt x="3928647" y="453224"/>
                </a:cubicBezTo>
                <a:cubicBezTo>
                  <a:pt x="3867407" y="473638"/>
                  <a:pt x="3896497" y="462904"/>
                  <a:pt x="3841183" y="485030"/>
                </a:cubicBezTo>
                <a:cubicBezTo>
                  <a:pt x="3825280" y="474428"/>
                  <a:pt x="3805578" y="468016"/>
                  <a:pt x="3793475" y="453224"/>
                </a:cubicBezTo>
                <a:cubicBezTo>
                  <a:pt x="3780693" y="437602"/>
                  <a:pt x="3778080" y="415892"/>
                  <a:pt x="3769621" y="397565"/>
                </a:cubicBezTo>
                <a:cubicBezTo>
                  <a:pt x="3762170" y="381422"/>
                  <a:pt x="3753718" y="365760"/>
                  <a:pt x="3745767" y="349857"/>
                </a:cubicBezTo>
                <a:cubicBezTo>
                  <a:pt x="3740496" y="323502"/>
                  <a:pt x="3739470" y="300242"/>
                  <a:pt x="3721914" y="278296"/>
                </a:cubicBezTo>
                <a:cubicBezTo>
                  <a:pt x="3690255" y="238722"/>
                  <a:pt x="3651197" y="212408"/>
                  <a:pt x="3610595" y="182880"/>
                </a:cubicBezTo>
                <a:cubicBezTo>
                  <a:pt x="3602866" y="177259"/>
                  <a:pt x="3595689" y="170332"/>
                  <a:pt x="3586741" y="166977"/>
                </a:cubicBezTo>
                <a:cubicBezTo>
                  <a:pt x="3574087" y="162232"/>
                  <a:pt x="3560237" y="161676"/>
                  <a:pt x="3546985" y="159026"/>
                </a:cubicBezTo>
                <a:cubicBezTo>
                  <a:pt x="3449683" y="110376"/>
                  <a:pt x="3606338" y="191737"/>
                  <a:pt x="3467472" y="103367"/>
                </a:cubicBezTo>
                <a:cubicBezTo>
                  <a:pt x="3455430" y="95704"/>
                  <a:pt x="3440329" y="94142"/>
                  <a:pt x="3427715" y="87464"/>
                </a:cubicBezTo>
                <a:cubicBezTo>
                  <a:pt x="3395173" y="70236"/>
                  <a:pt x="3365234" y="48271"/>
                  <a:pt x="3332300" y="31805"/>
                </a:cubicBezTo>
                <a:cubicBezTo>
                  <a:pt x="3291946" y="11629"/>
                  <a:pt x="3310356" y="22478"/>
                  <a:pt x="3276640" y="0"/>
                </a:cubicBezTo>
                <a:cubicBezTo>
                  <a:pt x="3235683" y="13652"/>
                  <a:pt x="3245049" y="9281"/>
                  <a:pt x="3189176" y="39757"/>
                </a:cubicBezTo>
                <a:cubicBezTo>
                  <a:pt x="3180787" y="44333"/>
                  <a:pt x="3172718" y="49608"/>
                  <a:pt x="3165322" y="55659"/>
                </a:cubicBezTo>
                <a:cubicBezTo>
                  <a:pt x="3064189" y="138403"/>
                  <a:pt x="3141438" y="91894"/>
                  <a:pt x="3061955" y="127221"/>
                </a:cubicBezTo>
                <a:cubicBezTo>
                  <a:pt x="3051124" y="132035"/>
                  <a:pt x="3041547" y="139868"/>
                  <a:pt x="3030150" y="143124"/>
                </a:cubicBezTo>
                <a:cubicBezTo>
                  <a:pt x="3004161" y="150549"/>
                  <a:pt x="2976859" y="152471"/>
                  <a:pt x="2950637" y="159026"/>
                </a:cubicBezTo>
                <a:cubicBezTo>
                  <a:pt x="2913198" y="168386"/>
                  <a:pt x="2839319" y="190831"/>
                  <a:pt x="2839319" y="190831"/>
                </a:cubicBezTo>
                <a:cubicBezTo>
                  <a:pt x="2820766" y="201433"/>
                  <a:pt x="2798770" y="207527"/>
                  <a:pt x="2783660" y="222637"/>
                </a:cubicBezTo>
                <a:cubicBezTo>
                  <a:pt x="2775933" y="230364"/>
                  <a:pt x="2780013" y="244398"/>
                  <a:pt x="2775708" y="254442"/>
                </a:cubicBezTo>
                <a:cubicBezTo>
                  <a:pt x="2771944" y="263226"/>
                  <a:pt x="2765107" y="270345"/>
                  <a:pt x="2759806" y="278296"/>
                </a:cubicBezTo>
                <a:cubicBezTo>
                  <a:pt x="2757155" y="291548"/>
                  <a:pt x="2755132" y="304941"/>
                  <a:pt x="2751854" y="318052"/>
                </a:cubicBezTo>
                <a:cubicBezTo>
                  <a:pt x="2746119" y="340992"/>
                  <a:pt x="2726496" y="382522"/>
                  <a:pt x="2720049" y="397565"/>
                </a:cubicBezTo>
                <a:cubicBezTo>
                  <a:pt x="2717399" y="445273"/>
                  <a:pt x="2744959" y="506002"/>
                  <a:pt x="2712098" y="540689"/>
                </a:cubicBezTo>
                <a:cubicBezTo>
                  <a:pt x="2681057" y="573455"/>
                  <a:pt x="2621837" y="544149"/>
                  <a:pt x="2576926" y="548640"/>
                </a:cubicBezTo>
                <a:cubicBezTo>
                  <a:pt x="2568586" y="549474"/>
                  <a:pt x="2560682" y="553079"/>
                  <a:pt x="2553072" y="556591"/>
                </a:cubicBezTo>
                <a:cubicBezTo>
                  <a:pt x="2526167" y="569009"/>
                  <a:pt x="2501072" y="585343"/>
                  <a:pt x="2473559" y="596348"/>
                </a:cubicBezTo>
                <a:cubicBezTo>
                  <a:pt x="2447867" y="606625"/>
                  <a:pt x="2420550" y="612251"/>
                  <a:pt x="2394046" y="620202"/>
                </a:cubicBezTo>
                <a:cubicBezTo>
                  <a:pt x="2388745" y="644056"/>
                  <a:pt x="2389071" y="669908"/>
                  <a:pt x="2378143" y="691764"/>
                </a:cubicBezTo>
                <a:cubicBezTo>
                  <a:pt x="2374395" y="699261"/>
                  <a:pt x="2362420" y="697682"/>
                  <a:pt x="2354289" y="699715"/>
                </a:cubicBezTo>
                <a:cubicBezTo>
                  <a:pt x="2341178" y="702993"/>
                  <a:pt x="2327785" y="705016"/>
                  <a:pt x="2314533" y="707666"/>
                </a:cubicBezTo>
                <a:cubicBezTo>
                  <a:pt x="2317183" y="683812"/>
                  <a:pt x="2328305" y="659388"/>
                  <a:pt x="2322484" y="636104"/>
                </a:cubicBezTo>
                <a:cubicBezTo>
                  <a:pt x="2316954" y="613985"/>
                  <a:pt x="2298849" y="596567"/>
                  <a:pt x="2282727" y="580445"/>
                </a:cubicBezTo>
                <a:cubicBezTo>
                  <a:pt x="2276801" y="574519"/>
                  <a:pt x="2267005" y="574527"/>
                  <a:pt x="2258874" y="572494"/>
                </a:cubicBezTo>
                <a:cubicBezTo>
                  <a:pt x="2235168" y="566567"/>
                  <a:pt x="2211166" y="561892"/>
                  <a:pt x="2187312" y="556591"/>
                </a:cubicBezTo>
                <a:lnTo>
                  <a:pt x="2060091" y="564543"/>
                </a:lnTo>
                <a:cubicBezTo>
                  <a:pt x="2028016" y="575646"/>
                  <a:pt x="2007481" y="607458"/>
                  <a:pt x="1980578" y="628153"/>
                </a:cubicBezTo>
                <a:cubicBezTo>
                  <a:pt x="1973003" y="633980"/>
                  <a:pt x="1963481" y="637299"/>
                  <a:pt x="1956724" y="644056"/>
                </a:cubicBezTo>
                <a:cubicBezTo>
                  <a:pt x="1919932" y="680848"/>
                  <a:pt x="1904991" y="702432"/>
                  <a:pt x="1877211" y="739471"/>
                </a:cubicBezTo>
                <a:cubicBezTo>
                  <a:pt x="1874561" y="758024"/>
                  <a:pt x="1886023" y="786749"/>
                  <a:pt x="1869260" y="795130"/>
                </a:cubicBezTo>
                <a:cubicBezTo>
                  <a:pt x="1855431" y="802044"/>
                  <a:pt x="1800925" y="727257"/>
                  <a:pt x="1797698" y="723569"/>
                </a:cubicBezTo>
                <a:cubicBezTo>
                  <a:pt x="1768334" y="690011"/>
                  <a:pt x="1726810" y="663587"/>
                  <a:pt x="1694331" y="636104"/>
                </a:cubicBezTo>
                <a:cubicBezTo>
                  <a:pt x="1685747" y="628840"/>
                  <a:pt x="1680753" y="616817"/>
                  <a:pt x="1670477" y="612250"/>
                </a:cubicBezTo>
                <a:cubicBezTo>
                  <a:pt x="1655744" y="605702"/>
                  <a:pt x="1638672" y="606949"/>
                  <a:pt x="1622769" y="604299"/>
                </a:cubicBezTo>
                <a:cubicBezTo>
                  <a:pt x="1614818" y="598998"/>
                  <a:pt x="1608317" y="586687"/>
                  <a:pt x="1598915" y="588397"/>
                </a:cubicBezTo>
                <a:cubicBezTo>
                  <a:pt x="1575591" y="592638"/>
                  <a:pt x="1556886" y="610392"/>
                  <a:pt x="1535305" y="620202"/>
                </a:cubicBezTo>
                <a:cubicBezTo>
                  <a:pt x="1527675" y="623670"/>
                  <a:pt x="1519402" y="625503"/>
                  <a:pt x="1511451" y="628153"/>
                </a:cubicBezTo>
                <a:cubicBezTo>
                  <a:pt x="1495548" y="652007"/>
                  <a:pt x="1488054" y="684520"/>
                  <a:pt x="1463743" y="699715"/>
                </a:cubicBezTo>
                <a:cubicBezTo>
                  <a:pt x="1453692" y="705997"/>
                  <a:pt x="1452654" y="678742"/>
                  <a:pt x="1447840" y="667910"/>
                </a:cubicBezTo>
                <a:cubicBezTo>
                  <a:pt x="1442043" y="654867"/>
                  <a:pt x="1436949" y="641517"/>
                  <a:pt x="1431938" y="628153"/>
                </a:cubicBezTo>
                <a:cubicBezTo>
                  <a:pt x="1428995" y="620305"/>
                  <a:pt x="1428636" y="611273"/>
                  <a:pt x="1423987" y="604299"/>
                </a:cubicBezTo>
                <a:cubicBezTo>
                  <a:pt x="1405727" y="576908"/>
                  <a:pt x="1402214" y="582220"/>
                  <a:pt x="1376279" y="572494"/>
                </a:cubicBezTo>
                <a:cubicBezTo>
                  <a:pt x="1362915" y="567482"/>
                  <a:pt x="1349774" y="561892"/>
                  <a:pt x="1336522" y="556591"/>
                </a:cubicBezTo>
                <a:cubicBezTo>
                  <a:pt x="1286164" y="559242"/>
                  <a:pt x="1230976" y="542862"/>
                  <a:pt x="1185447" y="564543"/>
                </a:cubicBezTo>
                <a:cubicBezTo>
                  <a:pt x="1163385" y="575049"/>
                  <a:pt x="1180005" y="614021"/>
                  <a:pt x="1169545" y="636104"/>
                </a:cubicBezTo>
                <a:cubicBezTo>
                  <a:pt x="1155695" y="665342"/>
                  <a:pt x="1131518" y="688491"/>
                  <a:pt x="1113886" y="715617"/>
                </a:cubicBezTo>
                <a:cubicBezTo>
                  <a:pt x="1097041" y="741533"/>
                  <a:pt x="1082081" y="768626"/>
                  <a:pt x="1066178" y="795130"/>
                </a:cubicBezTo>
                <a:cubicBezTo>
                  <a:pt x="1058227" y="808382"/>
                  <a:pt x="1056147" y="827975"/>
                  <a:pt x="1042324" y="834887"/>
                </a:cubicBezTo>
                <a:cubicBezTo>
                  <a:pt x="1020203" y="845948"/>
                  <a:pt x="977202" y="865805"/>
                  <a:pt x="962811" y="882595"/>
                </a:cubicBezTo>
                <a:lnTo>
                  <a:pt x="915103" y="938254"/>
                </a:lnTo>
                <a:cubicBezTo>
                  <a:pt x="901851" y="935604"/>
                  <a:pt x="887020" y="937112"/>
                  <a:pt x="875347" y="930303"/>
                </a:cubicBezTo>
                <a:cubicBezTo>
                  <a:pt x="822039" y="899207"/>
                  <a:pt x="809970" y="865418"/>
                  <a:pt x="771980" y="818984"/>
                </a:cubicBezTo>
                <a:cubicBezTo>
                  <a:pt x="764859" y="810281"/>
                  <a:pt x="755531" y="803593"/>
                  <a:pt x="748126" y="795130"/>
                </a:cubicBezTo>
                <a:cubicBezTo>
                  <a:pt x="736950" y="782358"/>
                  <a:pt x="727496" y="768146"/>
                  <a:pt x="716320" y="755374"/>
                </a:cubicBezTo>
                <a:cubicBezTo>
                  <a:pt x="694903" y="730898"/>
                  <a:pt x="674712" y="715843"/>
                  <a:pt x="644759" y="699715"/>
                </a:cubicBezTo>
                <a:cubicBezTo>
                  <a:pt x="626987" y="690145"/>
                  <a:pt x="608508" y="681406"/>
                  <a:pt x="589100" y="675861"/>
                </a:cubicBezTo>
                <a:cubicBezTo>
                  <a:pt x="571079" y="670712"/>
                  <a:pt x="551993" y="670560"/>
                  <a:pt x="533440" y="667910"/>
                </a:cubicBezTo>
                <a:cubicBezTo>
                  <a:pt x="479292" y="649858"/>
                  <a:pt x="545901" y="672583"/>
                  <a:pt x="469830" y="644056"/>
                </a:cubicBezTo>
                <a:cubicBezTo>
                  <a:pt x="461982" y="641113"/>
                  <a:pt x="454195" y="637748"/>
                  <a:pt x="445976" y="636104"/>
                </a:cubicBezTo>
                <a:cubicBezTo>
                  <a:pt x="427599" y="632428"/>
                  <a:pt x="408870" y="630803"/>
                  <a:pt x="390317" y="628153"/>
                </a:cubicBezTo>
                <a:cubicBezTo>
                  <a:pt x="339959" y="638755"/>
                  <a:pt x="285271" y="636944"/>
                  <a:pt x="239242" y="659958"/>
                </a:cubicBezTo>
                <a:cubicBezTo>
                  <a:pt x="221188" y="668985"/>
                  <a:pt x="226225" y="698588"/>
                  <a:pt x="215388" y="715617"/>
                </a:cubicBezTo>
                <a:cubicBezTo>
                  <a:pt x="207339" y="728266"/>
                  <a:pt x="192788" y="735588"/>
                  <a:pt x="183583" y="747423"/>
                </a:cubicBezTo>
                <a:cubicBezTo>
                  <a:pt x="120025" y="829141"/>
                  <a:pt x="210518" y="744855"/>
                  <a:pt x="112021" y="826936"/>
                </a:cubicBezTo>
                <a:cubicBezTo>
                  <a:pt x="109371" y="834887"/>
                  <a:pt x="106372" y="842731"/>
                  <a:pt x="104070" y="850790"/>
                </a:cubicBezTo>
                <a:cubicBezTo>
                  <a:pt x="101068" y="861297"/>
                  <a:pt x="101006" y="872821"/>
                  <a:pt x="96119" y="882595"/>
                </a:cubicBezTo>
                <a:cubicBezTo>
                  <a:pt x="90192" y="894448"/>
                  <a:pt x="79289" y="903162"/>
                  <a:pt x="72265" y="914400"/>
                </a:cubicBezTo>
                <a:cubicBezTo>
                  <a:pt x="65983" y="924451"/>
                  <a:pt x="61663" y="935603"/>
                  <a:pt x="56362" y="946205"/>
                </a:cubicBezTo>
                <a:cubicBezTo>
                  <a:pt x="48411" y="983311"/>
                  <a:pt x="45627" y="1021915"/>
                  <a:pt x="32508" y="1057524"/>
                </a:cubicBezTo>
                <a:cubicBezTo>
                  <a:pt x="26641" y="1073449"/>
                  <a:pt x="3283" y="1080506"/>
                  <a:pt x="703" y="1097280"/>
                </a:cubicBezTo>
                <a:cubicBezTo>
                  <a:pt x="-5220" y="1135778"/>
                  <a:pt x="27622" y="1180879"/>
                  <a:pt x="48411" y="1208598"/>
                </a:cubicBezTo>
                <a:cubicBezTo>
                  <a:pt x="60831" y="1225158"/>
                  <a:pt x="74319" y="1240919"/>
                  <a:pt x="88167" y="1256306"/>
                </a:cubicBezTo>
                <a:cubicBezTo>
                  <a:pt x="109951" y="1280511"/>
                  <a:pt x="128118" y="1291117"/>
                  <a:pt x="143827" y="1319917"/>
                </a:cubicBezTo>
                <a:cubicBezTo>
                  <a:pt x="157343" y="1344697"/>
                  <a:pt x="167465" y="1382053"/>
                  <a:pt x="183583" y="1407381"/>
                </a:cubicBezTo>
                <a:cubicBezTo>
                  <a:pt x="217513" y="1460699"/>
                  <a:pt x="216780" y="1456480"/>
                  <a:pt x="255145" y="1494845"/>
                </a:cubicBezTo>
                <a:cubicBezTo>
                  <a:pt x="263096" y="1513398"/>
                  <a:pt x="268420" y="1533313"/>
                  <a:pt x="278999" y="1550504"/>
                </a:cubicBezTo>
                <a:cubicBezTo>
                  <a:pt x="289848" y="1568134"/>
                  <a:pt x="305966" y="1581935"/>
                  <a:pt x="318755" y="1598212"/>
                </a:cubicBezTo>
                <a:cubicBezTo>
                  <a:pt x="335130" y="1619053"/>
                  <a:pt x="350560" y="1640619"/>
                  <a:pt x="366463" y="1661823"/>
                </a:cubicBezTo>
                <a:cubicBezTo>
                  <a:pt x="369113" y="1669774"/>
                  <a:pt x="370256" y="1678400"/>
                  <a:pt x="374414" y="1685677"/>
                </a:cubicBezTo>
                <a:cubicBezTo>
                  <a:pt x="380989" y="1697183"/>
                  <a:pt x="392886" y="1705372"/>
                  <a:pt x="398268" y="1717482"/>
                </a:cubicBezTo>
                <a:cubicBezTo>
                  <a:pt x="440569" y="1812655"/>
                  <a:pt x="358823" y="1697991"/>
                  <a:pt x="438025" y="1796995"/>
                </a:cubicBezTo>
                <a:cubicBezTo>
                  <a:pt x="445200" y="1814934"/>
                  <a:pt x="466640" y="1871727"/>
                  <a:pt x="477781" y="1884459"/>
                </a:cubicBezTo>
                <a:cubicBezTo>
                  <a:pt x="485587" y="1893380"/>
                  <a:pt x="498985" y="1895061"/>
                  <a:pt x="509587" y="1900362"/>
                </a:cubicBezTo>
                <a:cubicBezTo>
                  <a:pt x="565246" y="1897711"/>
                  <a:pt x="621845" y="1902933"/>
                  <a:pt x="676564" y="1892410"/>
                </a:cubicBezTo>
                <a:cubicBezTo>
                  <a:pt x="693230" y="1889205"/>
                  <a:pt x="702595" y="1870587"/>
                  <a:pt x="716320" y="1860605"/>
                </a:cubicBezTo>
                <a:cubicBezTo>
                  <a:pt x="762589" y="1826955"/>
                  <a:pt x="749585" y="1833614"/>
                  <a:pt x="787882" y="1820849"/>
                </a:cubicBezTo>
                <a:cubicBezTo>
                  <a:pt x="817037" y="1826150"/>
                  <a:pt x="860416" y="1811155"/>
                  <a:pt x="875347" y="1836751"/>
                </a:cubicBezTo>
                <a:cubicBezTo>
                  <a:pt x="889571" y="1861134"/>
                  <a:pt x="816605" y="1953975"/>
                  <a:pt x="803785" y="1971924"/>
                </a:cubicBezTo>
                <a:cubicBezTo>
                  <a:pt x="801135" y="1982526"/>
                  <a:pt x="798205" y="1993061"/>
                  <a:pt x="795834" y="2003729"/>
                </a:cubicBezTo>
                <a:cubicBezTo>
                  <a:pt x="792902" y="2016922"/>
                  <a:pt x="792901" y="2030937"/>
                  <a:pt x="787882" y="2043485"/>
                </a:cubicBezTo>
                <a:cubicBezTo>
                  <a:pt x="776877" y="2070998"/>
                  <a:pt x="748126" y="2122998"/>
                  <a:pt x="748126" y="2122998"/>
                </a:cubicBezTo>
                <a:cubicBezTo>
                  <a:pt x="736218" y="2206344"/>
                  <a:pt x="739526" y="2196827"/>
                  <a:pt x="708369" y="2305878"/>
                </a:cubicBezTo>
                <a:cubicBezTo>
                  <a:pt x="704448" y="2319602"/>
                  <a:pt x="697768" y="2332383"/>
                  <a:pt x="692467" y="2345635"/>
                </a:cubicBezTo>
                <a:cubicBezTo>
                  <a:pt x="687166" y="2374790"/>
                  <a:pt x="677798" y="2403492"/>
                  <a:pt x="676564" y="2433099"/>
                </a:cubicBezTo>
                <a:cubicBezTo>
                  <a:pt x="675125" y="2467626"/>
                  <a:pt x="678146" y="2502500"/>
                  <a:pt x="684515" y="2536466"/>
                </a:cubicBezTo>
                <a:cubicBezTo>
                  <a:pt x="686276" y="2545859"/>
                  <a:pt x="693162" y="2554101"/>
                  <a:pt x="700418" y="2560320"/>
                </a:cubicBezTo>
                <a:cubicBezTo>
                  <a:pt x="746706" y="2599996"/>
                  <a:pt x="725868" y="2573045"/>
                  <a:pt x="764028" y="2592125"/>
                </a:cubicBezTo>
                <a:cubicBezTo>
                  <a:pt x="783141" y="2601681"/>
                  <a:pt x="801134" y="2613328"/>
                  <a:pt x="819687" y="2623930"/>
                </a:cubicBezTo>
                <a:cubicBezTo>
                  <a:pt x="832072" y="2642507"/>
                  <a:pt x="840312" y="2658245"/>
                  <a:pt x="859444" y="2671638"/>
                </a:cubicBezTo>
                <a:cubicBezTo>
                  <a:pt x="876950" y="2683892"/>
                  <a:pt x="897597" y="2691190"/>
                  <a:pt x="915103" y="2703444"/>
                </a:cubicBezTo>
                <a:cubicBezTo>
                  <a:pt x="924315" y="2709892"/>
                  <a:pt x="930637" y="2719733"/>
                  <a:pt x="938957" y="2727297"/>
                </a:cubicBezTo>
                <a:cubicBezTo>
                  <a:pt x="959804" y="2746249"/>
                  <a:pt x="978675" y="2768025"/>
                  <a:pt x="1002567" y="2782957"/>
                </a:cubicBezTo>
                <a:cubicBezTo>
                  <a:pt x="1021770" y="2794959"/>
                  <a:pt x="1045657" y="2797234"/>
                  <a:pt x="1066178" y="2806810"/>
                </a:cubicBezTo>
                <a:cubicBezTo>
                  <a:pt x="1221215" y="2879160"/>
                  <a:pt x="1037926" y="2799754"/>
                  <a:pt x="1161594" y="2870421"/>
                </a:cubicBezTo>
                <a:cubicBezTo>
                  <a:pt x="1184258" y="2883372"/>
                  <a:pt x="1208919" y="2892531"/>
                  <a:pt x="1233155" y="2902226"/>
                </a:cubicBezTo>
                <a:cubicBezTo>
                  <a:pt x="1248719" y="2908452"/>
                  <a:pt x="1264487" y="2914547"/>
                  <a:pt x="1280863" y="2918129"/>
                </a:cubicBezTo>
                <a:cubicBezTo>
                  <a:pt x="1476657" y="2960959"/>
                  <a:pt x="1439729" y="2954203"/>
                  <a:pt x="1590964" y="2965837"/>
                </a:cubicBezTo>
                <a:cubicBezTo>
                  <a:pt x="1646623" y="2960536"/>
                  <a:pt x="1704181" y="2965294"/>
                  <a:pt x="1757941" y="2949934"/>
                </a:cubicBezTo>
                <a:cubicBezTo>
                  <a:pt x="1777936" y="2944221"/>
                  <a:pt x="1825188" y="2887750"/>
                  <a:pt x="1845406" y="2870421"/>
                </a:cubicBezTo>
                <a:cubicBezTo>
                  <a:pt x="1868047" y="2851015"/>
                  <a:pt x="1940927" y="2818685"/>
                  <a:pt x="1948773" y="2814762"/>
                </a:cubicBezTo>
                <a:cubicBezTo>
                  <a:pt x="1964675" y="2798859"/>
                  <a:pt x="1978292" y="2780282"/>
                  <a:pt x="1996480" y="2767054"/>
                </a:cubicBezTo>
                <a:cubicBezTo>
                  <a:pt x="2004527" y="2761202"/>
                  <a:pt x="2045886" y="2747935"/>
                  <a:pt x="2060091" y="2743200"/>
                </a:cubicBezTo>
                <a:cubicBezTo>
                  <a:pt x="2068042" y="2735249"/>
                  <a:pt x="2075407" y="2726664"/>
                  <a:pt x="2083945" y="2719346"/>
                </a:cubicBezTo>
                <a:cubicBezTo>
                  <a:pt x="2144851" y="2667140"/>
                  <a:pt x="2119726" y="2686216"/>
                  <a:pt x="2139604" y="2687541"/>
                </a:cubicBezTo>
                <a:close/>
              </a:path>
            </a:pathLst>
          </a:custGeom>
          <a:solidFill>
            <a:srgbClr val="00B05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extBox 7">
            <a:extLst>
              <a:ext uri="{FF2B5EF4-FFF2-40B4-BE49-F238E27FC236}">
                <a16:creationId xmlns="" xmlns:a16="http://schemas.microsoft.com/office/drawing/2014/main" id="{1CBDCD87-567C-1A50-71BA-AC58A1D68C14}"/>
              </a:ext>
            </a:extLst>
          </p:cNvPr>
          <p:cNvSpPr txBox="1"/>
          <p:nvPr/>
        </p:nvSpPr>
        <p:spPr>
          <a:xfrm>
            <a:off x="7498081" y="1358927"/>
            <a:ext cx="3975652" cy="92333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Vị</a:t>
            </a:r>
            <a:r>
              <a:rPr kumimoji="0" lang="en-US" sz="3000" b="1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trí</a:t>
            </a:r>
            <a:r>
              <a:rPr kumimoji="0" lang="en-US" sz="3000" b="1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vùng</a:t>
            </a:r>
            <a:r>
              <a:rPr kumimoji="0" lang="en-US" sz="3000" b="1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Trung</a:t>
            </a:r>
            <a:r>
              <a:rPr kumimoji="0" lang="en-US" sz="3000" b="1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du </a:t>
            </a:r>
            <a:r>
              <a:rPr kumimoji="0" lang="en-US" sz="3000" b="1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kumimoji="0" lang="en-US" sz="3000" b="1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miền</a:t>
            </a:r>
            <a:r>
              <a:rPr kumimoji="0" lang="en-US" sz="3000" b="1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núi</a:t>
            </a:r>
            <a:r>
              <a:rPr kumimoji="0" lang="en-US" sz="3000" b="1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Bắc</a:t>
            </a:r>
            <a:r>
              <a:rPr kumimoji="0" lang="en-US" sz="3000" b="1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Bộ</a:t>
            </a:r>
            <a:endParaRPr kumimoji="0" lang="vi-VN" sz="30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TextBox 7">
            <a:extLst>
              <a:ext uri="{FF2B5EF4-FFF2-40B4-BE49-F238E27FC236}">
                <a16:creationId xmlns="" xmlns:a16="http://schemas.microsoft.com/office/drawing/2014/main" id="{5B29614A-703E-864F-523B-B985F2E68779}"/>
              </a:ext>
            </a:extLst>
          </p:cNvPr>
          <p:cNvSpPr txBox="1"/>
          <p:nvPr/>
        </p:nvSpPr>
        <p:spPr>
          <a:xfrm>
            <a:off x="7482178" y="2567526"/>
            <a:ext cx="3975652" cy="1338828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kumimoji="0" lang="en-US" sz="3000" b="1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vùng</a:t>
            </a:r>
            <a:r>
              <a:rPr kumimoji="0" lang="en-US" sz="3000" b="1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tiếp</a:t>
            </a:r>
            <a:r>
              <a:rPr kumimoji="0" lang="en-US" sz="3000" b="1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giáp</a:t>
            </a:r>
            <a:r>
              <a:rPr kumimoji="0" lang="en-US" sz="3000" b="1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kumimoji="0" lang="en-US" sz="3000" b="1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vùng</a:t>
            </a:r>
            <a:r>
              <a:rPr kumimoji="0" lang="en-US" sz="3000" b="1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Trung</a:t>
            </a:r>
            <a:r>
              <a:rPr kumimoji="0" lang="en-US" sz="3000" b="1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du </a:t>
            </a:r>
            <a:r>
              <a:rPr kumimoji="0" lang="en-US" sz="3000" b="1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kumimoji="0" lang="en-US" sz="3000" b="1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miền</a:t>
            </a:r>
            <a:r>
              <a:rPr kumimoji="0" lang="en-US" sz="3000" b="1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núi</a:t>
            </a:r>
            <a:r>
              <a:rPr kumimoji="0" lang="en-US" sz="3000" b="1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Bắc</a:t>
            </a:r>
            <a:r>
              <a:rPr kumimoji="0" lang="en-US" sz="3000" b="1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Bộ</a:t>
            </a:r>
            <a:endParaRPr kumimoji="0" lang="vi-VN" sz="30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TextBox 7">
            <a:extLst>
              <a:ext uri="{FF2B5EF4-FFF2-40B4-BE49-F238E27FC236}">
                <a16:creationId xmlns="" xmlns:a16="http://schemas.microsoft.com/office/drawing/2014/main" id="{984BFCBB-86C8-2774-9C41-9092BF1D83BB}"/>
              </a:ext>
            </a:extLst>
          </p:cNvPr>
          <p:cNvSpPr txBox="1"/>
          <p:nvPr/>
        </p:nvSpPr>
        <p:spPr>
          <a:xfrm>
            <a:off x="7466275" y="4269105"/>
            <a:ext cx="3975652" cy="1338828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kumimoji="0" lang="en-US" sz="3000" b="1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quốc</a:t>
            </a:r>
            <a:r>
              <a:rPr kumimoji="0" lang="en-US" sz="3000" b="1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gia</a:t>
            </a:r>
            <a:r>
              <a:rPr kumimoji="0" lang="en-US" sz="3000" b="1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tiếp</a:t>
            </a:r>
            <a:r>
              <a:rPr kumimoji="0" lang="en-US" sz="3000" b="1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giáp</a:t>
            </a:r>
            <a:r>
              <a:rPr kumimoji="0" lang="en-US" sz="3000" b="1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kumimoji="0" lang="en-US" sz="3000" b="1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vùng</a:t>
            </a:r>
            <a:r>
              <a:rPr kumimoji="0" lang="en-US" sz="3000" b="1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Trung</a:t>
            </a:r>
            <a:r>
              <a:rPr kumimoji="0" lang="en-US" sz="3000" b="1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du </a:t>
            </a:r>
            <a:r>
              <a:rPr kumimoji="0" lang="en-US" sz="3000" b="1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kumimoji="0" lang="en-US" sz="3000" b="1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miền</a:t>
            </a:r>
            <a:r>
              <a:rPr kumimoji="0" lang="en-US" sz="3000" b="1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núi</a:t>
            </a:r>
            <a:r>
              <a:rPr kumimoji="0" lang="en-US" sz="3000" b="1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Bắc</a:t>
            </a:r>
            <a:r>
              <a:rPr kumimoji="0" lang="en-US" sz="3000" b="1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Bộ</a:t>
            </a:r>
            <a:endParaRPr kumimoji="0" lang="vi-VN" sz="30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Freeform: Shape 1">
            <a:extLst>
              <a:ext uri="{FF2B5EF4-FFF2-40B4-BE49-F238E27FC236}">
                <a16:creationId xmlns="" xmlns:a16="http://schemas.microsoft.com/office/drawing/2014/main" id="{4A5B8C86-843B-347B-0E2A-8ED3615C6046}"/>
              </a:ext>
            </a:extLst>
          </p:cNvPr>
          <p:cNvSpPr/>
          <p:nvPr/>
        </p:nvSpPr>
        <p:spPr>
          <a:xfrm>
            <a:off x="4172879" y="3543267"/>
            <a:ext cx="1639341" cy="1832747"/>
          </a:xfrm>
          <a:custGeom>
            <a:avLst/>
            <a:gdLst>
              <a:gd name="connsiteX0" fmla="*/ 761071 w 1639341"/>
              <a:gd name="connsiteY0" fmla="*/ 1828833 h 1832747"/>
              <a:gd name="connsiteX1" fmla="*/ 780121 w 1639341"/>
              <a:gd name="connsiteY1" fmla="*/ 1752633 h 1832747"/>
              <a:gd name="connsiteX2" fmla="*/ 799171 w 1639341"/>
              <a:gd name="connsiteY2" fmla="*/ 1705008 h 1832747"/>
              <a:gd name="connsiteX3" fmla="*/ 751546 w 1639341"/>
              <a:gd name="connsiteY3" fmla="*/ 1647858 h 1832747"/>
              <a:gd name="connsiteX4" fmla="*/ 637246 w 1639341"/>
              <a:gd name="connsiteY4" fmla="*/ 1638333 h 1832747"/>
              <a:gd name="connsiteX5" fmla="*/ 599146 w 1639341"/>
              <a:gd name="connsiteY5" fmla="*/ 1619283 h 1832747"/>
              <a:gd name="connsiteX6" fmla="*/ 551521 w 1639341"/>
              <a:gd name="connsiteY6" fmla="*/ 1533558 h 1832747"/>
              <a:gd name="connsiteX7" fmla="*/ 494371 w 1639341"/>
              <a:gd name="connsiteY7" fmla="*/ 1476408 h 1832747"/>
              <a:gd name="connsiteX8" fmla="*/ 427696 w 1639341"/>
              <a:gd name="connsiteY8" fmla="*/ 1438308 h 1832747"/>
              <a:gd name="connsiteX9" fmla="*/ 399121 w 1639341"/>
              <a:gd name="connsiteY9" fmla="*/ 1419258 h 1832747"/>
              <a:gd name="connsiteX10" fmla="*/ 370546 w 1639341"/>
              <a:gd name="connsiteY10" fmla="*/ 1409733 h 1832747"/>
              <a:gd name="connsiteX11" fmla="*/ 294346 w 1639341"/>
              <a:gd name="connsiteY11" fmla="*/ 1390683 h 1832747"/>
              <a:gd name="connsiteX12" fmla="*/ 303871 w 1639341"/>
              <a:gd name="connsiteY12" fmla="*/ 1352583 h 1832747"/>
              <a:gd name="connsiteX13" fmla="*/ 418171 w 1639341"/>
              <a:gd name="connsiteY13" fmla="*/ 1371633 h 1832747"/>
              <a:gd name="connsiteX14" fmla="*/ 437221 w 1639341"/>
              <a:gd name="connsiteY14" fmla="*/ 1343058 h 1832747"/>
              <a:gd name="connsiteX15" fmla="*/ 446746 w 1639341"/>
              <a:gd name="connsiteY15" fmla="*/ 1314483 h 1832747"/>
              <a:gd name="connsiteX16" fmla="*/ 494371 w 1639341"/>
              <a:gd name="connsiteY16" fmla="*/ 1324008 h 1832747"/>
              <a:gd name="connsiteX17" fmla="*/ 522946 w 1639341"/>
              <a:gd name="connsiteY17" fmla="*/ 1276383 h 1832747"/>
              <a:gd name="connsiteX18" fmla="*/ 618196 w 1639341"/>
              <a:gd name="connsiteY18" fmla="*/ 1266858 h 1832747"/>
              <a:gd name="connsiteX19" fmla="*/ 551521 w 1639341"/>
              <a:gd name="connsiteY19" fmla="*/ 1171608 h 1832747"/>
              <a:gd name="connsiteX20" fmla="*/ 503896 w 1639341"/>
              <a:gd name="connsiteY20" fmla="*/ 1152558 h 1832747"/>
              <a:gd name="connsiteX21" fmla="*/ 484846 w 1639341"/>
              <a:gd name="connsiteY21" fmla="*/ 1123983 h 1832747"/>
              <a:gd name="connsiteX22" fmla="*/ 465796 w 1639341"/>
              <a:gd name="connsiteY22" fmla="*/ 1057308 h 1832747"/>
              <a:gd name="connsiteX23" fmla="*/ 437221 w 1639341"/>
              <a:gd name="connsiteY23" fmla="*/ 1019208 h 1832747"/>
              <a:gd name="connsiteX24" fmla="*/ 399121 w 1639341"/>
              <a:gd name="connsiteY24" fmla="*/ 962058 h 1832747"/>
              <a:gd name="connsiteX25" fmla="*/ 361021 w 1639341"/>
              <a:gd name="connsiteY25" fmla="*/ 828708 h 1832747"/>
              <a:gd name="connsiteX26" fmla="*/ 332446 w 1639341"/>
              <a:gd name="connsiteY26" fmla="*/ 790608 h 1832747"/>
              <a:gd name="connsiteX27" fmla="*/ 303871 w 1639341"/>
              <a:gd name="connsiteY27" fmla="*/ 733458 h 1832747"/>
              <a:gd name="connsiteX28" fmla="*/ 199096 w 1639341"/>
              <a:gd name="connsiteY28" fmla="*/ 638208 h 1832747"/>
              <a:gd name="connsiteX29" fmla="*/ 27646 w 1639341"/>
              <a:gd name="connsiteY29" fmla="*/ 619158 h 1832747"/>
              <a:gd name="connsiteX30" fmla="*/ 18121 w 1639341"/>
              <a:gd name="connsiteY30" fmla="*/ 419133 h 1832747"/>
              <a:gd name="connsiteX31" fmla="*/ 84796 w 1639341"/>
              <a:gd name="connsiteY31" fmla="*/ 390558 h 1832747"/>
              <a:gd name="connsiteX32" fmla="*/ 103846 w 1639341"/>
              <a:gd name="connsiteY32" fmla="*/ 323883 h 1832747"/>
              <a:gd name="connsiteX33" fmla="*/ 132421 w 1639341"/>
              <a:gd name="connsiteY33" fmla="*/ 295308 h 1832747"/>
              <a:gd name="connsiteX34" fmla="*/ 141946 w 1639341"/>
              <a:gd name="connsiteY34" fmla="*/ 266733 h 1832747"/>
              <a:gd name="connsiteX35" fmla="*/ 141946 w 1639341"/>
              <a:gd name="connsiteY35" fmla="*/ 190533 h 1832747"/>
              <a:gd name="connsiteX36" fmla="*/ 75271 w 1639341"/>
              <a:gd name="connsiteY36" fmla="*/ 181008 h 1832747"/>
              <a:gd name="connsiteX37" fmla="*/ 37171 w 1639341"/>
              <a:gd name="connsiteY37" fmla="*/ 85758 h 1832747"/>
              <a:gd name="connsiteX38" fmla="*/ 46696 w 1639341"/>
              <a:gd name="connsiteY38" fmla="*/ 57183 h 1832747"/>
              <a:gd name="connsiteX39" fmla="*/ 208621 w 1639341"/>
              <a:gd name="connsiteY39" fmla="*/ 76233 h 1832747"/>
              <a:gd name="connsiteX40" fmla="*/ 246721 w 1639341"/>
              <a:gd name="connsiteY40" fmla="*/ 66708 h 1832747"/>
              <a:gd name="connsiteX41" fmla="*/ 265771 w 1639341"/>
              <a:gd name="connsiteY41" fmla="*/ 38133 h 1832747"/>
              <a:gd name="connsiteX42" fmla="*/ 303871 w 1639341"/>
              <a:gd name="connsiteY42" fmla="*/ 57183 h 1832747"/>
              <a:gd name="connsiteX43" fmla="*/ 332446 w 1639341"/>
              <a:gd name="connsiteY43" fmla="*/ 76233 h 1832747"/>
              <a:gd name="connsiteX44" fmla="*/ 351496 w 1639341"/>
              <a:gd name="connsiteY44" fmla="*/ 114333 h 1832747"/>
              <a:gd name="connsiteX45" fmla="*/ 380071 w 1639341"/>
              <a:gd name="connsiteY45" fmla="*/ 133383 h 1832747"/>
              <a:gd name="connsiteX46" fmla="*/ 513421 w 1639341"/>
              <a:gd name="connsiteY46" fmla="*/ 171483 h 1832747"/>
              <a:gd name="connsiteX47" fmla="*/ 532471 w 1639341"/>
              <a:gd name="connsiteY47" fmla="*/ 209583 h 1832747"/>
              <a:gd name="connsiteX48" fmla="*/ 541996 w 1639341"/>
              <a:gd name="connsiteY48" fmla="*/ 247683 h 1832747"/>
              <a:gd name="connsiteX49" fmla="*/ 570571 w 1639341"/>
              <a:gd name="connsiteY49" fmla="*/ 266733 h 1832747"/>
              <a:gd name="connsiteX50" fmla="*/ 608671 w 1639341"/>
              <a:gd name="connsiteY50" fmla="*/ 257208 h 1832747"/>
              <a:gd name="connsiteX51" fmla="*/ 665821 w 1639341"/>
              <a:gd name="connsiteY51" fmla="*/ 295308 h 1832747"/>
              <a:gd name="connsiteX52" fmla="*/ 703921 w 1639341"/>
              <a:gd name="connsiteY52" fmla="*/ 333408 h 1832747"/>
              <a:gd name="connsiteX53" fmla="*/ 789646 w 1639341"/>
              <a:gd name="connsiteY53" fmla="*/ 371508 h 1832747"/>
              <a:gd name="connsiteX54" fmla="*/ 884896 w 1639341"/>
              <a:gd name="connsiteY54" fmla="*/ 457233 h 1832747"/>
              <a:gd name="connsiteX55" fmla="*/ 999196 w 1639341"/>
              <a:gd name="connsiteY55" fmla="*/ 466758 h 1832747"/>
              <a:gd name="connsiteX56" fmla="*/ 1037296 w 1639341"/>
              <a:gd name="connsiteY56" fmla="*/ 485808 h 1832747"/>
              <a:gd name="connsiteX57" fmla="*/ 1075396 w 1639341"/>
              <a:gd name="connsiteY57" fmla="*/ 457233 h 1832747"/>
              <a:gd name="connsiteX58" fmla="*/ 1132546 w 1639341"/>
              <a:gd name="connsiteY58" fmla="*/ 447708 h 1832747"/>
              <a:gd name="connsiteX59" fmla="*/ 1161121 w 1639341"/>
              <a:gd name="connsiteY59" fmla="*/ 428658 h 1832747"/>
              <a:gd name="connsiteX60" fmla="*/ 1199221 w 1639341"/>
              <a:gd name="connsiteY60" fmla="*/ 419133 h 1832747"/>
              <a:gd name="connsiteX61" fmla="*/ 1227796 w 1639341"/>
              <a:gd name="connsiteY61" fmla="*/ 409608 h 1832747"/>
              <a:gd name="connsiteX62" fmla="*/ 1294471 w 1639341"/>
              <a:gd name="connsiteY62" fmla="*/ 419133 h 1832747"/>
              <a:gd name="connsiteX63" fmla="*/ 1275421 w 1639341"/>
              <a:gd name="connsiteY63" fmla="*/ 466758 h 1832747"/>
              <a:gd name="connsiteX64" fmla="*/ 1237321 w 1639341"/>
              <a:gd name="connsiteY64" fmla="*/ 552483 h 1832747"/>
              <a:gd name="connsiteX65" fmla="*/ 1265896 w 1639341"/>
              <a:gd name="connsiteY65" fmla="*/ 590583 h 1832747"/>
              <a:gd name="connsiteX66" fmla="*/ 1294471 w 1639341"/>
              <a:gd name="connsiteY66" fmla="*/ 600108 h 1832747"/>
              <a:gd name="connsiteX67" fmla="*/ 1427821 w 1639341"/>
              <a:gd name="connsiteY67" fmla="*/ 609633 h 1832747"/>
              <a:gd name="connsiteX68" fmla="*/ 1475446 w 1639341"/>
              <a:gd name="connsiteY68" fmla="*/ 647733 h 1832747"/>
              <a:gd name="connsiteX69" fmla="*/ 1494496 w 1639341"/>
              <a:gd name="connsiteY69" fmla="*/ 676308 h 1832747"/>
              <a:gd name="connsiteX70" fmla="*/ 1542121 w 1639341"/>
              <a:gd name="connsiteY70" fmla="*/ 714408 h 1832747"/>
              <a:gd name="connsiteX71" fmla="*/ 1561171 w 1639341"/>
              <a:gd name="connsiteY71" fmla="*/ 781083 h 1832747"/>
              <a:gd name="connsiteX72" fmla="*/ 1589746 w 1639341"/>
              <a:gd name="connsiteY72" fmla="*/ 800133 h 1832747"/>
              <a:gd name="connsiteX73" fmla="*/ 1618321 w 1639341"/>
              <a:gd name="connsiteY73" fmla="*/ 838233 h 1832747"/>
              <a:gd name="connsiteX74" fmla="*/ 1627846 w 1639341"/>
              <a:gd name="connsiteY74" fmla="*/ 885858 h 1832747"/>
              <a:gd name="connsiteX75" fmla="*/ 1637371 w 1639341"/>
              <a:gd name="connsiteY75" fmla="*/ 914433 h 1832747"/>
              <a:gd name="connsiteX76" fmla="*/ 1589746 w 1639341"/>
              <a:gd name="connsiteY76" fmla="*/ 923958 h 1832747"/>
              <a:gd name="connsiteX77" fmla="*/ 1551646 w 1639341"/>
              <a:gd name="connsiteY77" fmla="*/ 943008 h 1832747"/>
              <a:gd name="connsiteX78" fmla="*/ 1484971 w 1639341"/>
              <a:gd name="connsiteY78" fmla="*/ 990633 h 1832747"/>
              <a:gd name="connsiteX79" fmla="*/ 1446871 w 1639341"/>
              <a:gd name="connsiteY79" fmla="*/ 1104933 h 1832747"/>
              <a:gd name="connsiteX80" fmla="*/ 1399246 w 1639341"/>
              <a:gd name="connsiteY80" fmla="*/ 1123983 h 1832747"/>
              <a:gd name="connsiteX81" fmla="*/ 1361146 w 1639341"/>
              <a:gd name="connsiteY81" fmla="*/ 1143033 h 1832747"/>
              <a:gd name="connsiteX82" fmla="*/ 1370671 w 1639341"/>
              <a:gd name="connsiteY82" fmla="*/ 1295433 h 1832747"/>
              <a:gd name="connsiteX83" fmla="*/ 1380196 w 1639341"/>
              <a:gd name="connsiteY83" fmla="*/ 1343058 h 1832747"/>
              <a:gd name="connsiteX84" fmla="*/ 1361146 w 1639341"/>
              <a:gd name="connsiteY84" fmla="*/ 1390683 h 1832747"/>
              <a:gd name="connsiteX85" fmla="*/ 1275421 w 1639341"/>
              <a:gd name="connsiteY85" fmla="*/ 1476408 h 1832747"/>
              <a:gd name="connsiteX86" fmla="*/ 1218271 w 1639341"/>
              <a:gd name="connsiteY86" fmla="*/ 1524033 h 1832747"/>
              <a:gd name="connsiteX87" fmla="*/ 1132546 w 1639341"/>
              <a:gd name="connsiteY87" fmla="*/ 1552608 h 1832747"/>
              <a:gd name="connsiteX88" fmla="*/ 1084921 w 1639341"/>
              <a:gd name="connsiteY88" fmla="*/ 1590708 h 1832747"/>
              <a:gd name="connsiteX89" fmla="*/ 1056346 w 1639341"/>
              <a:gd name="connsiteY89" fmla="*/ 1609758 h 1832747"/>
              <a:gd name="connsiteX90" fmla="*/ 1046821 w 1639341"/>
              <a:gd name="connsiteY90" fmla="*/ 1638333 h 1832747"/>
              <a:gd name="connsiteX91" fmla="*/ 951571 w 1639341"/>
              <a:gd name="connsiteY91" fmla="*/ 1676433 h 1832747"/>
              <a:gd name="connsiteX92" fmla="*/ 894421 w 1639341"/>
              <a:gd name="connsiteY92" fmla="*/ 1724058 h 1832747"/>
              <a:gd name="connsiteX93" fmla="*/ 837271 w 1639341"/>
              <a:gd name="connsiteY93" fmla="*/ 1771683 h 1832747"/>
              <a:gd name="connsiteX94" fmla="*/ 780121 w 1639341"/>
              <a:gd name="connsiteY94" fmla="*/ 1800258 h 1832747"/>
              <a:gd name="connsiteX95" fmla="*/ 751546 w 1639341"/>
              <a:gd name="connsiteY95" fmla="*/ 1819308 h 1832747"/>
              <a:gd name="connsiteX96" fmla="*/ 761071 w 1639341"/>
              <a:gd name="connsiteY96" fmla="*/ 1828833 h 18327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</a:cxnLst>
            <a:rect l="l" t="t" r="r" b="b"/>
            <a:pathLst>
              <a:path w="1639341" h="1832747">
                <a:moveTo>
                  <a:pt x="761071" y="1828833"/>
                </a:moveTo>
                <a:cubicBezTo>
                  <a:pt x="765833" y="1817721"/>
                  <a:pt x="772421" y="1777657"/>
                  <a:pt x="780121" y="1752633"/>
                </a:cubicBezTo>
                <a:cubicBezTo>
                  <a:pt x="785149" y="1736291"/>
                  <a:pt x="797283" y="1722001"/>
                  <a:pt x="799171" y="1705008"/>
                </a:cubicBezTo>
                <a:cubicBezTo>
                  <a:pt x="802991" y="1670631"/>
                  <a:pt x="783145" y="1653783"/>
                  <a:pt x="751546" y="1647858"/>
                </a:cubicBezTo>
                <a:cubicBezTo>
                  <a:pt x="713969" y="1640812"/>
                  <a:pt x="675346" y="1641508"/>
                  <a:pt x="637246" y="1638333"/>
                </a:cubicBezTo>
                <a:cubicBezTo>
                  <a:pt x="624546" y="1631983"/>
                  <a:pt x="610054" y="1628373"/>
                  <a:pt x="599146" y="1619283"/>
                </a:cubicBezTo>
                <a:cubicBezTo>
                  <a:pt x="585287" y="1607734"/>
                  <a:pt x="553577" y="1536299"/>
                  <a:pt x="551521" y="1533558"/>
                </a:cubicBezTo>
                <a:cubicBezTo>
                  <a:pt x="535357" y="1512005"/>
                  <a:pt x="517762" y="1489774"/>
                  <a:pt x="494371" y="1476408"/>
                </a:cubicBezTo>
                <a:cubicBezTo>
                  <a:pt x="472146" y="1463708"/>
                  <a:pt x="449646" y="1451478"/>
                  <a:pt x="427696" y="1438308"/>
                </a:cubicBezTo>
                <a:cubicBezTo>
                  <a:pt x="417880" y="1432418"/>
                  <a:pt x="409360" y="1424378"/>
                  <a:pt x="399121" y="1419258"/>
                </a:cubicBezTo>
                <a:cubicBezTo>
                  <a:pt x="390141" y="1414768"/>
                  <a:pt x="380232" y="1412375"/>
                  <a:pt x="370546" y="1409733"/>
                </a:cubicBezTo>
                <a:cubicBezTo>
                  <a:pt x="345287" y="1402844"/>
                  <a:pt x="319746" y="1397033"/>
                  <a:pt x="294346" y="1390683"/>
                </a:cubicBezTo>
                <a:cubicBezTo>
                  <a:pt x="297521" y="1377983"/>
                  <a:pt x="291332" y="1356345"/>
                  <a:pt x="303871" y="1352583"/>
                </a:cubicBezTo>
                <a:cubicBezTo>
                  <a:pt x="337451" y="1342509"/>
                  <a:pt x="384015" y="1360248"/>
                  <a:pt x="418171" y="1371633"/>
                </a:cubicBezTo>
                <a:cubicBezTo>
                  <a:pt x="424521" y="1362108"/>
                  <a:pt x="432101" y="1353297"/>
                  <a:pt x="437221" y="1343058"/>
                </a:cubicBezTo>
                <a:cubicBezTo>
                  <a:pt x="441711" y="1334078"/>
                  <a:pt x="437221" y="1317658"/>
                  <a:pt x="446746" y="1314483"/>
                </a:cubicBezTo>
                <a:cubicBezTo>
                  <a:pt x="462105" y="1309363"/>
                  <a:pt x="478496" y="1320833"/>
                  <a:pt x="494371" y="1324008"/>
                </a:cubicBezTo>
                <a:cubicBezTo>
                  <a:pt x="503896" y="1308133"/>
                  <a:pt x="506137" y="1284141"/>
                  <a:pt x="522946" y="1276383"/>
                </a:cubicBezTo>
                <a:cubicBezTo>
                  <a:pt x="551917" y="1263012"/>
                  <a:pt x="598263" y="1291774"/>
                  <a:pt x="618196" y="1266858"/>
                </a:cubicBezTo>
                <a:cubicBezTo>
                  <a:pt x="688236" y="1179309"/>
                  <a:pt x="576635" y="1179142"/>
                  <a:pt x="551521" y="1171608"/>
                </a:cubicBezTo>
                <a:cubicBezTo>
                  <a:pt x="535144" y="1166695"/>
                  <a:pt x="519771" y="1158908"/>
                  <a:pt x="503896" y="1152558"/>
                </a:cubicBezTo>
                <a:cubicBezTo>
                  <a:pt x="497546" y="1143033"/>
                  <a:pt x="489355" y="1134505"/>
                  <a:pt x="484846" y="1123983"/>
                </a:cubicBezTo>
                <a:cubicBezTo>
                  <a:pt x="476893" y="1105425"/>
                  <a:pt x="476388" y="1075844"/>
                  <a:pt x="465796" y="1057308"/>
                </a:cubicBezTo>
                <a:cubicBezTo>
                  <a:pt x="457920" y="1043525"/>
                  <a:pt x="446325" y="1032213"/>
                  <a:pt x="437221" y="1019208"/>
                </a:cubicBezTo>
                <a:cubicBezTo>
                  <a:pt x="424091" y="1000451"/>
                  <a:pt x="411821" y="981108"/>
                  <a:pt x="399121" y="962058"/>
                </a:cubicBezTo>
                <a:cubicBezTo>
                  <a:pt x="391921" y="926057"/>
                  <a:pt x="379400" y="853213"/>
                  <a:pt x="361021" y="828708"/>
                </a:cubicBezTo>
                <a:cubicBezTo>
                  <a:pt x="351496" y="816008"/>
                  <a:pt x="340614" y="804221"/>
                  <a:pt x="332446" y="790608"/>
                </a:cubicBezTo>
                <a:cubicBezTo>
                  <a:pt x="321488" y="772345"/>
                  <a:pt x="317030" y="750205"/>
                  <a:pt x="303871" y="733458"/>
                </a:cubicBezTo>
                <a:cubicBezTo>
                  <a:pt x="298552" y="726688"/>
                  <a:pt x="232390" y="652477"/>
                  <a:pt x="199096" y="638208"/>
                </a:cubicBezTo>
                <a:cubicBezTo>
                  <a:pt x="158430" y="620780"/>
                  <a:pt x="35619" y="619728"/>
                  <a:pt x="27646" y="619158"/>
                </a:cubicBezTo>
                <a:cubicBezTo>
                  <a:pt x="-4462" y="538887"/>
                  <a:pt x="-9871" y="545097"/>
                  <a:pt x="18121" y="419133"/>
                </a:cubicBezTo>
                <a:cubicBezTo>
                  <a:pt x="21990" y="401721"/>
                  <a:pt x="76298" y="392683"/>
                  <a:pt x="84796" y="390558"/>
                </a:cubicBezTo>
                <a:cubicBezTo>
                  <a:pt x="86066" y="385477"/>
                  <a:pt x="98380" y="332082"/>
                  <a:pt x="103846" y="323883"/>
                </a:cubicBezTo>
                <a:cubicBezTo>
                  <a:pt x="111318" y="312675"/>
                  <a:pt x="122896" y="304833"/>
                  <a:pt x="132421" y="295308"/>
                </a:cubicBezTo>
                <a:cubicBezTo>
                  <a:pt x="135596" y="285783"/>
                  <a:pt x="137456" y="275713"/>
                  <a:pt x="141946" y="266733"/>
                </a:cubicBezTo>
                <a:cubicBezTo>
                  <a:pt x="154404" y="241817"/>
                  <a:pt x="189258" y="222074"/>
                  <a:pt x="141946" y="190533"/>
                </a:cubicBezTo>
                <a:cubicBezTo>
                  <a:pt x="123266" y="178080"/>
                  <a:pt x="97496" y="184183"/>
                  <a:pt x="75271" y="181008"/>
                </a:cubicBezTo>
                <a:cubicBezTo>
                  <a:pt x="53411" y="144574"/>
                  <a:pt x="37171" y="129611"/>
                  <a:pt x="37171" y="85758"/>
                </a:cubicBezTo>
                <a:cubicBezTo>
                  <a:pt x="37171" y="75718"/>
                  <a:pt x="43521" y="66708"/>
                  <a:pt x="46696" y="57183"/>
                </a:cubicBezTo>
                <a:cubicBezTo>
                  <a:pt x="100671" y="63533"/>
                  <a:pt x="154335" y="73648"/>
                  <a:pt x="208621" y="76233"/>
                </a:cubicBezTo>
                <a:cubicBezTo>
                  <a:pt x="221697" y="76856"/>
                  <a:pt x="235829" y="73970"/>
                  <a:pt x="246721" y="66708"/>
                </a:cubicBezTo>
                <a:cubicBezTo>
                  <a:pt x="256246" y="60358"/>
                  <a:pt x="259421" y="47658"/>
                  <a:pt x="265771" y="38133"/>
                </a:cubicBezTo>
                <a:cubicBezTo>
                  <a:pt x="283107" y="-31210"/>
                  <a:pt x="265138" y="5539"/>
                  <a:pt x="303871" y="57183"/>
                </a:cubicBezTo>
                <a:cubicBezTo>
                  <a:pt x="310740" y="66341"/>
                  <a:pt x="322921" y="69883"/>
                  <a:pt x="332446" y="76233"/>
                </a:cubicBezTo>
                <a:cubicBezTo>
                  <a:pt x="338796" y="88933"/>
                  <a:pt x="342406" y="103425"/>
                  <a:pt x="351496" y="114333"/>
                </a:cubicBezTo>
                <a:cubicBezTo>
                  <a:pt x="358825" y="123127"/>
                  <a:pt x="369386" y="129274"/>
                  <a:pt x="380071" y="133383"/>
                </a:cubicBezTo>
                <a:cubicBezTo>
                  <a:pt x="420107" y="148781"/>
                  <a:pt x="469920" y="160608"/>
                  <a:pt x="513421" y="171483"/>
                </a:cubicBezTo>
                <a:cubicBezTo>
                  <a:pt x="519771" y="184183"/>
                  <a:pt x="527485" y="196288"/>
                  <a:pt x="532471" y="209583"/>
                </a:cubicBezTo>
                <a:cubicBezTo>
                  <a:pt x="537068" y="221840"/>
                  <a:pt x="534734" y="236791"/>
                  <a:pt x="541996" y="247683"/>
                </a:cubicBezTo>
                <a:cubicBezTo>
                  <a:pt x="548346" y="257208"/>
                  <a:pt x="561046" y="260383"/>
                  <a:pt x="570571" y="266733"/>
                </a:cubicBezTo>
                <a:cubicBezTo>
                  <a:pt x="583271" y="263558"/>
                  <a:pt x="595580" y="257208"/>
                  <a:pt x="608671" y="257208"/>
                </a:cubicBezTo>
                <a:cubicBezTo>
                  <a:pt x="655929" y="257208"/>
                  <a:pt x="641212" y="266598"/>
                  <a:pt x="665821" y="295308"/>
                </a:cubicBezTo>
                <a:cubicBezTo>
                  <a:pt x="677510" y="308945"/>
                  <a:pt x="689553" y="322632"/>
                  <a:pt x="703921" y="333408"/>
                </a:cubicBezTo>
                <a:cubicBezTo>
                  <a:pt x="719176" y="344849"/>
                  <a:pt x="774761" y="365554"/>
                  <a:pt x="789646" y="371508"/>
                </a:cubicBezTo>
                <a:cubicBezTo>
                  <a:pt x="790532" y="372394"/>
                  <a:pt x="865012" y="452262"/>
                  <a:pt x="884896" y="457233"/>
                </a:cubicBezTo>
                <a:cubicBezTo>
                  <a:pt x="921987" y="466506"/>
                  <a:pt x="961096" y="463583"/>
                  <a:pt x="999196" y="466758"/>
                </a:cubicBezTo>
                <a:cubicBezTo>
                  <a:pt x="1011896" y="473108"/>
                  <a:pt x="1023207" y="487569"/>
                  <a:pt x="1037296" y="485808"/>
                </a:cubicBezTo>
                <a:cubicBezTo>
                  <a:pt x="1053048" y="483839"/>
                  <a:pt x="1060656" y="463129"/>
                  <a:pt x="1075396" y="457233"/>
                </a:cubicBezTo>
                <a:cubicBezTo>
                  <a:pt x="1093327" y="450060"/>
                  <a:pt x="1113496" y="450883"/>
                  <a:pt x="1132546" y="447708"/>
                </a:cubicBezTo>
                <a:cubicBezTo>
                  <a:pt x="1142071" y="441358"/>
                  <a:pt x="1150599" y="433167"/>
                  <a:pt x="1161121" y="428658"/>
                </a:cubicBezTo>
                <a:cubicBezTo>
                  <a:pt x="1173153" y="423501"/>
                  <a:pt x="1186634" y="422729"/>
                  <a:pt x="1199221" y="419133"/>
                </a:cubicBezTo>
                <a:cubicBezTo>
                  <a:pt x="1208875" y="416375"/>
                  <a:pt x="1218271" y="412783"/>
                  <a:pt x="1227796" y="409608"/>
                </a:cubicBezTo>
                <a:lnTo>
                  <a:pt x="1294471" y="419133"/>
                </a:lnTo>
                <a:cubicBezTo>
                  <a:pt x="1305417" y="432268"/>
                  <a:pt x="1280828" y="450538"/>
                  <a:pt x="1275421" y="466758"/>
                </a:cubicBezTo>
                <a:cubicBezTo>
                  <a:pt x="1250895" y="540337"/>
                  <a:pt x="1287496" y="468857"/>
                  <a:pt x="1237321" y="552483"/>
                </a:cubicBezTo>
                <a:cubicBezTo>
                  <a:pt x="1246846" y="565183"/>
                  <a:pt x="1253700" y="580420"/>
                  <a:pt x="1265896" y="590583"/>
                </a:cubicBezTo>
                <a:cubicBezTo>
                  <a:pt x="1273609" y="597011"/>
                  <a:pt x="1284500" y="598935"/>
                  <a:pt x="1294471" y="600108"/>
                </a:cubicBezTo>
                <a:cubicBezTo>
                  <a:pt x="1338729" y="605315"/>
                  <a:pt x="1383371" y="606458"/>
                  <a:pt x="1427821" y="609633"/>
                </a:cubicBezTo>
                <a:cubicBezTo>
                  <a:pt x="1443696" y="622333"/>
                  <a:pt x="1461071" y="633358"/>
                  <a:pt x="1475446" y="647733"/>
                </a:cubicBezTo>
                <a:cubicBezTo>
                  <a:pt x="1483541" y="655828"/>
                  <a:pt x="1486401" y="668213"/>
                  <a:pt x="1494496" y="676308"/>
                </a:cubicBezTo>
                <a:cubicBezTo>
                  <a:pt x="1508871" y="690683"/>
                  <a:pt x="1526246" y="701708"/>
                  <a:pt x="1542121" y="714408"/>
                </a:cubicBezTo>
                <a:cubicBezTo>
                  <a:pt x="1542743" y="716897"/>
                  <a:pt x="1556202" y="774872"/>
                  <a:pt x="1561171" y="781083"/>
                </a:cubicBezTo>
                <a:cubicBezTo>
                  <a:pt x="1568322" y="790022"/>
                  <a:pt x="1581651" y="792038"/>
                  <a:pt x="1589746" y="800133"/>
                </a:cubicBezTo>
                <a:cubicBezTo>
                  <a:pt x="1600971" y="811358"/>
                  <a:pt x="1608796" y="825533"/>
                  <a:pt x="1618321" y="838233"/>
                </a:cubicBezTo>
                <a:cubicBezTo>
                  <a:pt x="1621496" y="854108"/>
                  <a:pt x="1623919" y="870152"/>
                  <a:pt x="1627846" y="885858"/>
                </a:cubicBezTo>
                <a:cubicBezTo>
                  <a:pt x="1630281" y="895598"/>
                  <a:pt x="1644471" y="907333"/>
                  <a:pt x="1637371" y="914433"/>
                </a:cubicBezTo>
                <a:cubicBezTo>
                  <a:pt x="1625923" y="925881"/>
                  <a:pt x="1605621" y="920783"/>
                  <a:pt x="1589746" y="923958"/>
                </a:cubicBezTo>
                <a:cubicBezTo>
                  <a:pt x="1577046" y="930308"/>
                  <a:pt x="1564621" y="937241"/>
                  <a:pt x="1551646" y="943008"/>
                </a:cubicBezTo>
                <a:cubicBezTo>
                  <a:pt x="1512866" y="960244"/>
                  <a:pt x="1500467" y="951893"/>
                  <a:pt x="1484971" y="990633"/>
                </a:cubicBezTo>
                <a:cubicBezTo>
                  <a:pt x="1470056" y="1027921"/>
                  <a:pt x="1468588" y="1071150"/>
                  <a:pt x="1446871" y="1104933"/>
                </a:cubicBezTo>
                <a:cubicBezTo>
                  <a:pt x="1437625" y="1119315"/>
                  <a:pt x="1414870" y="1117039"/>
                  <a:pt x="1399246" y="1123983"/>
                </a:cubicBezTo>
                <a:cubicBezTo>
                  <a:pt x="1386271" y="1129750"/>
                  <a:pt x="1373846" y="1136683"/>
                  <a:pt x="1361146" y="1143033"/>
                </a:cubicBezTo>
                <a:cubicBezTo>
                  <a:pt x="1364321" y="1193833"/>
                  <a:pt x="1365845" y="1244763"/>
                  <a:pt x="1370671" y="1295433"/>
                </a:cubicBezTo>
                <a:cubicBezTo>
                  <a:pt x="1372206" y="1311549"/>
                  <a:pt x="1381807" y="1326949"/>
                  <a:pt x="1380196" y="1343058"/>
                </a:cubicBezTo>
                <a:cubicBezTo>
                  <a:pt x="1378495" y="1360071"/>
                  <a:pt x="1371709" y="1377239"/>
                  <a:pt x="1361146" y="1390683"/>
                </a:cubicBezTo>
                <a:cubicBezTo>
                  <a:pt x="1336179" y="1422459"/>
                  <a:pt x="1275421" y="1476408"/>
                  <a:pt x="1275421" y="1476408"/>
                </a:cubicBezTo>
                <a:cubicBezTo>
                  <a:pt x="1260841" y="1534727"/>
                  <a:pt x="1280128" y="1506360"/>
                  <a:pt x="1218271" y="1524033"/>
                </a:cubicBezTo>
                <a:cubicBezTo>
                  <a:pt x="1189309" y="1532308"/>
                  <a:pt x="1132546" y="1552608"/>
                  <a:pt x="1132546" y="1552608"/>
                </a:cubicBezTo>
                <a:cubicBezTo>
                  <a:pt x="1116671" y="1565308"/>
                  <a:pt x="1101185" y="1578510"/>
                  <a:pt x="1084921" y="1590708"/>
                </a:cubicBezTo>
                <a:cubicBezTo>
                  <a:pt x="1075763" y="1597577"/>
                  <a:pt x="1063497" y="1600819"/>
                  <a:pt x="1056346" y="1609758"/>
                </a:cubicBezTo>
                <a:cubicBezTo>
                  <a:pt x="1050074" y="1617598"/>
                  <a:pt x="1054444" y="1631799"/>
                  <a:pt x="1046821" y="1638333"/>
                </a:cubicBezTo>
                <a:cubicBezTo>
                  <a:pt x="1018467" y="1662636"/>
                  <a:pt x="985438" y="1667966"/>
                  <a:pt x="951571" y="1676433"/>
                </a:cubicBezTo>
                <a:cubicBezTo>
                  <a:pt x="914902" y="1731437"/>
                  <a:pt x="954845" y="1681761"/>
                  <a:pt x="894421" y="1724058"/>
                </a:cubicBezTo>
                <a:cubicBezTo>
                  <a:pt x="874106" y="1738278"/>
                  <a:pt x="857904" y="1757928"/>
                  <a:pt x="837271" y="1771683"/>
                </a:cubicBezTo>
                <a:cubicBezTo>
                  <a:pt x="819550" y="1783497"/>
                  <a:pt x="798739" y="1789915"/>
                  <a:pt x="780121" y="1800258"/>
                </a:cubicBezTo>
                <a:cubicBezTo>
                  <a:pt x="770114" y="1805817"/>
                  <a:pt x="758415" y="1810150"/>
                  <a:pt x="751546" y="1819308"/>
                </a:cubicBezTo>
                <a:cubicBezTo>
                  <a:pt x="747736" y="1824388"/>
                  <a:pt x="756309" y="1839945"/>
                  <a:pt x="761071" y="1828833"/>
                </a:cubicBezTo>
                <a:close/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reeform: Shape 3">
            <a:extLst>
              <a:ext uri="{FF2B5EF4-FFF2-40B4-BE49-F238E27FC236}">
                <a16:creationId xmlns="" xmlns:a16="http://schemas.microsoft.com/office/drawing/2014/main" id="{156B6615-80C5-D425-E5D2-7DF18CD62E16}"/>
              </a:ext>
            </a:extLst>
          </p:cNvPr>
          <p:cNvSpPr/>
          <p:nvPr/>
        </p:nvSpPr>
        <p:spPr>
          <a:xfrm>
            <a:off x="3213155" y="4533900"/>
            <a:ext cx="1693601" cy="1085850"/>
          </a:xfrm>
          <a:custGeom>
            <a:avLst/>
            <a:gdLst>
              <a:gd name="connsiteX0" fmla="*/ 311095 w 1693601"/>
              <a:gd name="connsiteY0" fmla="*/ 1047750 h 1085850"/>
              <a:gd name="connsiteX1" fmla="*/ 358720 w 1693601"/>
              <a:gd name="connsiteY1" fmla="*/ 1028700 h 1085850"/>
              <a:gd name="connsiteX2" fmla="*/ 396820 w 1693601"/>
              <a:gd name="connsiteY2" fmla="*/ 1019175 h 1085850"/>
              <a:gd name="connsiteX3" fmla="*/ 482545 w 1693601"/>
              <a:gd name="connsiteY3" fmla="*/ 971550 h 1085850"/>
              <a:gd name="connsiteX4" fmla="*/ 473020 w 1693601"/>
              <a:gd name="connsiteY4" fmla="*/ 866775 h 1085850"/>
              <a:gd name="connsiteX5" fmla="*/ 463495 w 1693601"/>
              <a:gd name="connsiteY5" fmla="*/ 819150 h 1085850"/>
              <a:gd name="connsiteX6" fmla="*/ 492070 w 1693601"/>
              <a:gd name="connsiteY6" fmla="*/ 790575 h 1085850"/>
              <a:gd name="connsiteX7" fmla="*/ 549220 w 1693601"/>
              <a:gd name="connsiteY7" fmla="*/ 781050 h 1085850"/>
              <a:gd name="connsiteX8" fmla="*/ 606370 w 1693601"/>
              <a:gd name="connsiteY8" fmla="*/ 723900 h 1085850"/>
              <a:gd name="connsiteX9" fmla="*/ 596845 w 1693601"/>
              <a:gd name="connsiteY9" fmla="*/ 600075 h 1085850"/>
              <a:gd name="connsiteX10" fmla="*/ 568270 w 1693601"/>
              <a:gd name="connsiteY10" fmla="*/ 571500 h 1085850"/>
              <a:gd name="connsiteX11" fmla="*/ 492070 w 1693601"/>
              <a:gd name="connsiteY11" fmla="*/ 561975 h 1085850"/>
              <a:gd name="connsiteX12" fmla="*/ 453970 w 1693601"/>
              <a:gd name="connsiteY12" fmla="*/ 552450 h 1085850"/>
              <a:gd name="connsiteX13" fmla="*/ 415870 w 1693601"/>
              <a:gd name="connsiteY13" fmla="*/ 504825 h 1085850"/>
              <a:gd name="connsiteX14" fmla="*/ 320620 w 1693601"/>
              <a:gd name="connsiteY14" fmla="*/ 438150 h 1085850"/>
              <a:gd name="connsiteX15" fmla="*/ 263470 w 1693601"/>
              <a:gd name="connsiteY15" fmla="*/ 419100 h 1085850"/>
              <a:gd name="connsiteX16" fmla="*/ 292045 w 1693601"/>
              <a:gd name="connsiteY16" fmla="*/ 304800 h 1085850"/>
              <a:gd name="connsiteX17" fmla="*/ 339670 w 1693601"/>
              <a:gd name="connsiteY17" fmla="*/ 295275 h 1085850"/>
              <a:gd name="connsiteX18" fmla="*/ 358720 w 1693601"/>
              <a:gd name="connsiteY18" fmla="*/ 266700 h 1085850"/>
              <a:gd name="connsiteX19" fmla="*/ 311095 w 1693601"/>
              <a:gd name="connsiteY19" fmla="*/ 219075 h 1085850"/>
              <a:gd name="connsiteX20" fmla="*/ 225370 w 1693601"/>
              <a:gd name="connsiteY20" fmla="*/ 228600 h 1085850"/>
              <a:gd name="connsiteX21" fmla="*/ 168220 w 1693601"/>
              <a:gd name="connsiteY21" fmla="*/ 247650 h 1085850"/>
              <a:gd name="connsiteX22" fmla="*/ 130120 w 1693601"/>
              <a:gd name="connsiteY22" fmla="*/ 276225 h 1085850"/>
              <a:gd name="connsiteX23" fmla="*/ 53920 w 1693601"/>
              <a:gd name="connsiteY23" fmla="*/ 314325 h 1085850"/>
              <a:gd name="connsiteX24" fmla="*/ 44395 w 1693601"/>
              <a:gd name="connsiteY24" fmla="*/ 171450 h 1085850"/>
              <a:gd name="connsiteX25" fmla="*/ 72970 w 1693601"/>
              <a:gd name="connsiteY25" fmla="*/ 161925 h 1085850"/>
              <a:gd name="connsiteX26" fmla="*/ 120595 w 1693601"/>
              <a:gd name="connsiteY26" fmla="*/ 142875 h 1085850"/>
              <a:gd name="connsiteX27" fmla="*/ 158695 w 1693601"/>
              <a:gd name="connsiteY27" fmla="*/ 133350 h 1085850"/>
              <a:gd name="connsiteX28" fmla="*/ 225370 w 1693601"/>
              <a:gd name="connsiteY28" fmla="*/ 95250 h 1085850"/>
              <a:gd name="connsiteX29" fmla="*/ 320620 w 1693601"/>
              <a:gd name="connsiteY29" fmla="*/ 57150 h 1085850"/>
              <a:gd name="connsiteX30" fmla="*/ 349195 w 1693601"/>
              <a:gd name="connsiteY30" fmla="*/ 38100 h 1085850"/>
              <a:gd name="connsiteX31" fmla="*/ 377770 w 1693601"/>
              <a:gd name="connsiteY31" fmla="*/ 0 h 1085850"/>
              <a:gd name="connsiteX32" fmla="*/ 434920 w 1693601"/>
              <a:gd name="connsiteY32" fmla="*/ 19050 h 1085850"/>
              <a:gd name="connsiteX33" fmla="*/ 482545 w 1693601"/>
              <a:gd name="connsiteY33" fmla="*/ 28575 h 1085850"/>
              <a:gd name="connsiteX34" fmla="*/ 568270 w 1693601"/>
              <a:gd name="connsiteY34" fmla="*/ 57150 h 1085850"/>
              <a:gd name="connsiteX35" fmla="*/ 625420 w 1693601"/>
              <a:gd name="connsiteY35" fmla="*/ 104775 h 1085850"/>
              <a:gd name="connsiteX36" fmla="*/ 663520 w 1693601"/>
              <a:gd name="connsiteY36" fmla="*/ 114300 h 1085850"/>
              <a:gd name="connsiteX37" fmla="*/ 692095 w 1693601"/>
              <a:gd name="connsiteY37" fmla="*/ 133350 h 1085850"/>
              <a:gd name="connsiteX38" fmla="*/ 758770 w 1693601"/>
              <a:gd name="connsiteY38" fmla="*/ 152400 h 1085850"/>
              <a:gd name="connsiteX39" fmla="*/ 844495 w 1693601"/>
              <a:gd name="connsiteY39" fmla="*/ 171450 h 1085850"/>
              <a:gd name="connsiteX40" fmla="*/ 854020 w 1693601"/>
              <a:gd name="connsiteY40" fmla="*/ 228600 h 1085850"/>
              <a:gd name="connsiteX41" fmla="*/ 930220 w 1693601"/>
              <a:gd name="connsiteY41" fmla="*/ 304800 h 1085850"/>
              <a:gd name="connsiteX42" fmla="*/ 1015945 w 1693601"/>
              <a:gd name="connsiteY42" fmla="*/ 314325 h 1085850"/>
              <a:gd name="connsiteX43" fmla="*/ 1082620 w 1693601"/>
              <a:gd name="connsiteY43" fmla="*/ 333375 h 1085850"/>
              <a:gd name="connsiteX44" fmla="*/ 1111195 w 1693601"/>
              <a:gd name="connsiteY44" fmla="*/ 361950 h 1085850"/>
              <a:gd name="connsiteX45" fmla="*/ 1273120 w 1693601"/>
              <a:gd name="connsiteY45" fmla="*/ 371475 h 1085850"/>
              <a:gd name="connsiteX46" fmla="*/ 1301695 w 1693601"/>
              <a:gd name="connsiteY46" fmla="*/ 381000 h 1085850"/>
              <a:gd name="connsiteX47" fmla="*/ 1349320 w 1693601"/>
              <a:gd name="connsiteY47" fmla="*/ 438150 h 1085850"/>
              <a:gd name="connsiteX48" fmla="*/ 1377895 w 1693601"/>
              <a:gd name="connsiteY48" fmla="*/ 495300 h 1085850"/>
              <a:gd name="connsiteX49" fmla="*/ 1501720 w 1693601"/>
              <a:gd name="connsiteY49" fmla="*/ 600075 h 1085850"/>
              <a:gd name="connsiteX50" fmla="*/ 1520770 w 1693601"/>
              <a:gd name="connsiteY50" fmla="*/ 638175 h 1085850"/>
              <a:gd name="connsiteX51" fmla="*/ 1568395 w 1693601"/>
              <a:gd name="connsiteY51" fmla="*/ 666750 h 1085850"/>
              <a:gd name="connsiteX52" fmla="*/ 1596970 w 1693601"/>
              <a:gd name="connsiteY52" fmla="*/ 685800 h 1085850"/>
              <a:gd name="connsiteX53" fmla="*/ 1663645 w 1693601"/>
              <a:gd name="connsiteY53" fmla="*/ 723900 h 1085850"/>
              <a:gd name="connsiteX54" fmla="*/ 1692220 w 1693601"/>
              <a:gd name="connsiteY54" fmla="*/ 771525 h 1085850"/>
              <a:gd name="connsiteX55" fmla="*/ 1682695 w 1693601"/>
              <a:gd name="connsiteY55" fmla="*/ 933450 h 1085850"/>
              <a:gd name="connsiteX56" fmla="*/ 1673170 w 1693601"/>
              <a:gd name="connsiteY56" fmla="*/ 971550 h 1085850"/>
              <a:gd name="connsiteX57" fmla="*/ 1644595 w 1693601"/>
              <a:gd name="connsiteY57" fmla="*/ 1009650 h 1085850"/>
              <a:gd name="connsiteX58" fmla="*/ 1625545 w 1693601"/>
              <a:gd name="connsiteY58" fmla="*/ 1038225 h 1085850"/>
              <a:gd name="connsiteX59" fmla="*/ 1558870 w 1693601"/>
              <a:gd name="connsiteY59" fmla="*/ 1057275 h 1085850"/>
              <a:gd name="connsiteX60" fmla="*/ 1454095 w 1693601"/>
              <a:gd name="connsiteY60" fmla="*/ 1047750 h 1085850"/>
              <a:gd name="connsiteX61" fmla="*/ 1387420 w 1693601"/>
              <a:gd name="connsiteY61" fmla="*/ 1038225 h 1085850"/>
              <a:gd name="connsiteX62" fmla="*/ 1225495 w 1693601"/>
              <a:gd name="connsiteY62" fmla="*/ 1019175 h 1085850"/>
              <a:gd name="connsiteX63" fmla="*/ 758770 w 1693601"/>
              <a:gd name="connsiteY63" fmla="*/ 1057275 h 1085850"/>
              <a:gd name="connsiteX64" fmla="*/ 692095 w 1693601"/>
              <a:gd name="connsiteY64" fmla="*/ 1066800 h 1085850"/>
              <a:gd name="connsiteX65" fmla="*/ 644470 w 1693601"/>
              <a:gd name="connsiteY65" fmla="*/ 1076325 h 1085850"/>
              <a:gd name="connsiteX66" fmla="*/ 368245 w 1693601"/>
              <a:gd name="connsiteY66" fmla="*/ 1085850 h 1085850"/>
              <a:gd name="connsiteX67" fmla="*/ 349195 w 1693601"/>
              <a:gd name="connsiteY67" fmla="*/ 1057275 h 1085850"/>
              <a:gd name="connsiteX68" fmla="*/ 377770 w 1693601"/>
              <a:gd name="connsiteY68" fmla="*/ 1047750 h 1085850"/>
              <a:gd name="connsiteX69" fmla="*/ 377770 w 1693601"/>
              <a:gd name="connsiteY69" fmla="*/ 1028700 h 1085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</a:cxnLst>
            <a:rect l="l" t="t" r="r" b="b"/>
            <a:pathLst>
              <a:path w="1693601" h="1085850">
                <a:moveTo>
                  <a:pt x="311095" y="1047750"/>
                </a:moveTo>
                <a:cubicBezTo>
                  <a:pt x="326970" y="1041400"/>
                  <a:pt x="342500" y="1034107"/>
                  <a:pt x="358720" y="1028700"/>
                </a:cubicBezTo>
                <a:cubicBezTo>
                  <a:pt x="371139" y="1024560"/>
                  <a:pt x="384665" y="1024037"/>
                  <a:pt x="396820" y="1019175"/>
                </a:cubicBezTo>
                <a:cubicBezTo>
                  <a:pt x="438938" y="1002328"/>
                  <a:pt x="449831" y="993359"/>
                  <a:pt x="482545" y="971550"/>
                </a:cubicBezTo>
                <a:cubicBezTo>
                  <a:pt x="479370" y="936625"/>
                  <a:pt x="477370" y="901573"/>
                  <a:pt x="473020" y="866775"/>
                </a:cubicBezTo>
                <a:cubicBezTo>
                  <a:pt x="471012" y="850711"/>
                  <a:pt x="459568" y="834856"/>
                  <a:pt x="463495" y="819150"/>
                </a:cubicBezTo>
                <a:cubicBezTo>
                  <a:pt x="466762" y="806082"/>
                  <a:pt x="479761" y="796046"/>
                  <a:pt x="492070" y="790575"/>
                </a:cubicBezTo>
                <a:cubicBezTo>
                  <a:pt x="509718" y="782731"/>
                  <a:pt x="530170" y="784225"/>
                  <a:pt x="549220" y="781050"/>
                </a:cubicBezTo>
                <a:cubicBezTo>
                  <a:pt x="568270" y="762000"/>
                  <a:pt x="591906" y="746629"/>
                  <a:pt x="606370" y="723900"/>
                </a:cubicBezTo>
                <a:cubicBezTo>
                  <a:pt x="627576" y="690577"/>
                  <a:pt x="609235" y="627333"/>
                  <a:pt x="596845" y="600075"/>
                </a:cubicBezTo>
                <a:cubicBezTo>
                  <a:pt x="591271" y="587812"/>
                  <a:pt x="580929" y="576103"/>
                  <a:pt x="568270" y="571500"/>
                </a:cubicBezTo>
                <a:cubicBezTo>
                  <a:pt x="544213" y="562752"/>
                  <a:pt x="517319" y="566183"/>
                  <a:pt x="492070" y="561975"/>
                </a:cubicBezTo>
                <a:cubicBezTo>
                  <a:pt x="479157" y="559823"/>
                  <a:pt x="466670" y="555625"/>
                  <a:pt x="453970" y="552450"/>
                </a:cubicBezTo>
                <a:cubicBezTo>
                  <a:pt x="441270" y="536575"/>
                  <a:pt x="430245" y="519200"/>
                  <a:pt x="415870" y="504825"/>
                </a:cubicBezTo>
                <a:cubicBezTo>
                  <a:pt x="395603" y="484558"/>
                  <a:pt x="347600" y="450414"/>
                  <a:pt x="320620" y="438150"/>
                </a:cubicBezTo>
                <a:cubicBezTo>
                  <a:pt x="302339" y="429841"/>
                  <a:pt x="282520" y="425450"/>
                  <a:pt x="263470" y="419100"/>
                </a:cubicBezTo>
                <a:cubicBezTo>
                  <a:pt x="264575" y="409151"/>
                  <a:pt x="260903" y="322596"/>
                  <a:pt x="292045" y="304800"/>
                </a:cubicBezTo>
                <a:cubicBezTo>
                  <a:pt x="306101" y="296768"/>
                  <a:pt x="323795" y="298450"/>
                  <a:pt x="339670" y="295275"/>
                </a:cubicBezTo>
                <a:cubicBezTo>
                  <a:pt x="346020" y="285750"/>
                  <a:pt x="358720" y="278148"/>
                  <a:pt x="358720" y="266700"/>
                </a:cubicBezTo>
                <a:cubicBezTo>
                  <a:pt x="358720" y="227466"/>
                  <a:pt x="336495" y="227542"/>
                  <a:pt x="311095" y="219075"/>
                </a:cubicBezTo>
                <a:cubicBezTo>
                  <a:pt x="282520" y="222250"/>
                  <a:pt x="253563" y="222961"/>
                  <a:pt x="225370" y="228600"/>
                </a:cubicBezTo>
                <a:cubicBezTo>
                  <a:pt x="205679" y="232538"/>
                  <a:pt x="168220" y="247650"/>
                  <a:pt x="168220" y="247650"/>
                </a:cubicBezTo>
                <a:cubicBezTo>
                  <a:pt x="155520" y="257175"/>
                  <a:pt x="143997" y="268515"/>
                  <a:pt x="130120" y="276225"/>
                </a:cubicBezTo>
                <a:cubicBezTo>
                  <a:pt x="-9689" y="353897"/>
                  <a:pt x="151325" y="249388"/>
                  <a:pt x="53920" y="314325"/>
                </a:cubicBezTo>
                <a:cubicBezTo>
                  <a:pt x="-21176" y="295551"/>
                  <a:pt x="-11598" y="311432"/>
                  <a:pt x="44395" y="171450"/>
                </a:cubicBezTo>
                <a:cubicBezTo>
                  <a:pt x="48124" y="162128"/>
                  <a:pt x="63569" y="165450"/>
                  <a:pt x="72970" y="161925"/>
                </a:cubicBezTo>
                <a:cubicBezTo>
                  <a:pt x="88979" y="155922"/>
                  <a:pt x="104375" y="148282"/>
                  <a:pt x="120595" y="142875"/>
                </a:cubicBezTo>
                <a:cubicBezTo>
                  <a:pt x="133014" y="138735"/>
                  <a:pt x="146438" y="137947"/>
                  <a:pt x="158695" y="133350"/>
                </a:cubicBezTo>
                <a:cubicBezTo>
                  <a:pt x="280333" y="87736"/>
                  <a:pt x="125885" y="139466"/>
                  <a:pt x="225370" y="95250"/>
                </a:cubicBezTo>
                <a:cubicBezTo>
                  <a:pt x="313187" y="56220"/>
                  <a:pt x="252399" y="96133"/>
                  <a:pt x="320620" y="57150"/>
                </a:cubicBezTo>
                <a:cubicBezTo>
                  <a:pt x="330559" y="51470"/>
                  <a:pt x="341100" y="46195"/>
                  <a:pt x="349195" y="38100"/>
                </a:cubicBezTo>
                <a:cubicBezTo>
                  <a:pt x="360420" y="26875"/>
                  <a:pt x="368245" y="12700"/>
                  <a:pt x="377770" y="0"/>
                </a:cubicBezTo>
                <a:cubicBezTo>
                  <a:pt x="396820" y="6350"/>
                  <a:pt x="415229" y="15112"/>
                  <a:pt x="434920" y="19050"/>
                </a:cubicBezTo>
                <a:cubicBezTo>
                  <a:pt x="450795" y="22225"/>
                  <a:pt x="466979" y="24127"/>
                  <a:pt x="482545" y="28575"/>
                </a:cubicBezTo>
                <a:cubicBezTo>
                  <a:pt x="511507" y="36850"/>
                  <a:pt x="539695" y="47625"/>
                  <a:pt x="568270" y="57150"/>
                </a:cubicBezTo>
                <a:cubicBezTo>
                  <a:pt x="585434" y="74314"/>
                  <a:pt x="602213" y="94829"/>
                  <a:pt x="625420" y="104775"/>
                </a:cubicBezTo>
                <a:cubicBezTo>
                  <a:pt x="637452" y="109932"/>
                  <a:pt x="650820" y="111125"/>
                  <a:pt x="663520" y="114300"/>
                </a:cubicBezTo>
                <a:cubicBezTo>
                  <a:pt x="673045" y="120650"/>
                  <a:pt x="681856" y="128230"/>
                  <a:pt x="692095" y="133350"/>
                </a:cubicBezTo>
                <a:cubicBezTo>
                  <a:pt x="705091" y="139848"/>
                  <a:pt x="747435" y="149784"/>
                  <a:pt x="758770" y="152400"/>
                </a:cubicBezTo>
                <a:lnTo>
                  <a:pt x="844495" y="171450"/>
                </a:lnTo>
                <a:cubicBezTo>
                  <a:pt x="847670" y="190500"/>
                  <a:pt x="846028" y="211018"/>
                  <a:pt x="854020" y="228600"/>
                </a:cubicBezTo>
                <a:cubicBezTo>
                  <a:pt x="861658" y="245404"/>
                  <a:pt x="907387" y="297774"/>
                  <a:pt x="930220" y="304800"/>
                </a:cubicBezTo>
                <a:cubicBezTo>
                  <a:pt x="957699" y="313255"/>
                  <a:pt x="987370" y="311150"/>
                  <a:pt x="1015945" y="314325"/>
                </a:cubicBezTo>
                <a:cubicBezTo>
                  <a:pt x="1021026" y="315595"/>
                  <a:pt x="1074421" y="327909"/>
                  <a:pt x="1082620" y="333375"/>
                </a:cubicBezTo>
                <a:cubicBezTo>
                  <a:pt x="1093828" y="340847"/>
                  <a:pt x="1097986" y="359308"/>
                  <a:pt x="1111195" y="361950"/>
                </a:cubicBezTo>
                <a:cubicBezTo>
                  <a:pt x="1164213" y="372554"/>
                  <a:pt x="1219145" y="368300"/>
                  <a:pt x="1273120" y="371475"/>
                </a:cubicBezTo>
                <a:cubicBezTo>
                  <a:pt x="1282645" y="374650"/>
                  <a:pt x="1293341" y="375431"/>
                  <a:pt x="1301695" y="381000"/>
                </a:cubicBezTo>
                <a:cubicBezTo>
                  <a:pt x="1319318" y="392749"/>
                  <a:pt x="1338984" y="419546"/>
                  <a:pt x="1349320" y="438150"/>
                </a:cubicBezTo>
                <a:cubicBezTo>
                  <a:pt x="1359663" y="456768"/>
                  <a:pt x="1364736" y="478553"/>
                  <a:pt x="1377895" y="495300"/>
                </a:cubicBezTo>
                <a:cubicBezTo>
                  <a:pt x="1430987" y="562871"/>
                  <a:pt x="1441950" y="564213"/>
                  <a:pt x="1501720" y="600075"/>
                </a:cubicBezTo>
                <a:cubicBezTo>
                  <a:pt x="1508070" y="612775"/>
                  <a:pt x="1510730" y="628135"/>
                  <a:pt x="1520770" y="638175"/>
                </a:cubicBezTo>
                <a:cubicBezTo>
                  <a:pt x="1533861" y="651266"/>
                  <a:pt x="1552696" y="656938"/>
                  <a:pt x="1568395" y="666750"/>
                </a:cubicBezTo>
                <a:cubicBezTo>
                  <a:pt x="1578103" y="672817"/>
                  <a:pt x="1587031" y="680120"/>
                  <a:pt x="1596970" y="685800"/>
                </a:cubicBezTo>
                <a:cubicBezTo>
                  <a:pt x="1681563" y="734139"/>
                  <a:pt x="1594027" y="677488"/>
                  <a:pt x="1663645" y="723900"/>
                </a:cubicBezTo>
                <a:cubicBezTo>
                  <a:pt x="1673170" y="739775"/>
                  <a:pt x="1690544" y="753088"/>
                  <a:pt x="1692220" y="771525"/>
                </a:cubicBezTo>
                <a:cubicBezTo>
                  <a:pt x="1697115" y="825371"/>
                  <a:pt x="1687821" y="879625"/>
                  <a:pt x="1682695" y="933450"/>
                </a:cubicBezTo>
                <a:cubicBezTo>
                  <a:pt x="1681454" y="946482"/>
                  <a:pt x="1679024" y="959841"/>
                  <a:pt x="1673170" y="971550"/>
                </a:cubicBezTo>
                <a:cubicBezTo>
                  <a:pt x="1666070" y="985749"/>
                  <a:pt x="1653822" y="996732"/>
                  <a:pt x="1644595" y="1009650"/>
                </a:cubicBezTo>
                <a:cubicBezTo>
                  <a:pt x="1637941" y="1018965"/>
                  <a:pt x="1635552" y="1032666"/>
                  <a:pt x="1625545" y="1038225"/>
                </a:cubicBezTo>
                <a:cubicBezTo>
                  <a:pt x="1605339" y="1049450"/>
                  <a:pt x="1581095" y="1050925"/>
                  <a:pt x="1558870" y="1057275"/>
                </a:cubicBezTo>
                <a:cubicBezTo>
                  <a:pt x="1523945" y="1054100"/>
                  <a:pt x="1488950" y="1051623"/>
                  <a:pt x="1454095" y="1047750"/>
                </a:cubicBezTo>
                <a:cubicBezTo>
                  <a:pt x="1431782" y="1045271"/>
                  <a:pt x="1409674" y="1041192"/>
                  <a:pt x="1387420" y="1038225"/>
                </a:cubicBezTo>
                <a:cubicBezTo>
                  <a:pt x="1321964" y="1029498"/>
                  <a:pt x="1292550" y="1026626"/>
                  <a:pt x="1225495" y="1019175"/>
                </a:cubicBezTo>
                <a:lnTo>
                  <a:pt x="758770" y="1057275"/>
                </a:lnTo>
                <a:cubicBezTo>
                  <a:pt x="736408" y="1059272"/>
                  <a:pt x="714240" y="1063109"/>
                  <a:pt x="692095" y="1066800"/>
                </a:cubicBezTo>
                <a:cubicBezTo>
                  <a:pt x="676126" y="1069462"/>
                  <a:pt x="660631" y="1075374"/>
                  <a:pt x="644470" y="1076325"/>
                </a:cubicBezTo>
                <a:cubicBezTo>
                  <a:pt x="552499" y="1081735"/>
                  <a:pt x="460320" y="1082675"/>
                  <a:pt x="368245" y="1085850"/>
                </a:cubicBezTo>
                <a:cubicBezTo>
                  <a:pt x="288984" y="1074527"/>
                  <a:pt x="277420" y="1084191"/>
                  <a:pt x="349195" y="1057275"/>
                </a:cubicBezTo>
                <a:cubicBezTo>
                  <a:pt x="358596" y="1053750"/>
                  <a:pt x="370670" y="1054850"/>
                  <a:pt x="377770" y="1047750"/>
                </a:cubicBezTo>
                <a:lnTo>
                  <a:pt x="377770" y="1028700"/>
                </a:ln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="" xmlns:a16="http://schemas.microsoft.com/office/drawing/2014/main" id="{DE71DE29-2234-F128-D742-C0A391729DC9}"/>
              </a:ext>
            </a:extLst>
          </p:cNvPr>
          <p:cNvSpPr/>
          <p:nvPr/>
        </p:nvSpPr>
        <p:spPr>
          <a:xfrm>
            <a:off x="4781550" y="1485900"/>
            <a:ext cx="1276350" cy="361950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: Rounded Corners 6">
            <a:extLst>
              <a:ext uri="{FF2B5EF4-FFF2-40B4-BE49-F238E27FC236}">
                <a16:creationId xmlns="" xmlns:a16="http://schemas.microsoft.com/office/drawing/2014/main" id="{5886787C-43DD-FBC3-D634-55F553649B17}"/>
              </a:ext>
            </a:extLst>
          </p:cNvPr>
          <p:cNvSpPr/>
          <p:nvPr/>
        </p:nvSpPr>
        <p:spPr>
          <a:xfrm>
            <a:off x="1019175" y="3962399"/>
            <a:ext cx="733425" cy="371475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3" grpId="0" animBg="1"/>
      <p:bldP spid="13" grpId="1" animBg="1"/>
      <p:bldP spid="2" grpId="0" animBg="1"/>
      <p:bldP spid="4" grpId="0" animBg="1"/>
      <p:bldP spid="5" grpId="0" animBg="1"/>
      <p:bldP spid="7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"/>
</p:tagLst>
</file>

<file path=ppt/theme/theme1.xml><?xml version="1.0" encoding="utf-8"?>
<a:theme xmlns:a="http://schemas.openxmlformats.org/drawingml/2006/main" name="Pastel Detailed Lesson Plan for Pre-K by Slidesgo">
  <a:themeElements>
    <a:clrScheme name="Simple Light">
      <a:dk1>
        <a:srgbClr val="191919"/>
      </a:dk1>
      <a:lt1>
        <a:srgbClr val="FFFFFF"/>
      </a:lt1>
      <a:dk2>
        <a:srgbClr val="FB6E6E"/>
      </a:dk2>
      <a:lt2>
        <a:srgbClr val="F9C3DA"/>
      </a:lt2>
      <a:accent1>
        <a:srgbClr val="84B5FB"/>
      </a:accent1>
      <a:accent2>
        <a:srgbClr val="897EFB"/>
      </a:accent2>
      <a:accent3>
        <a:srgbClr val="FFB489"/>
      </a:accent3>
      <a:accent4>
        <a:srgbClr val="FFE29E"/>
      </a:accent4>
      <a:accent5>
        <a:srgbClr val="191919"/>
      </a:accent5>
      <a:accent6>
        <a:srgbClr val="FFFFFF"/>
      </a:accent6>
      <a:hlink>
        <a:srgbClr val="19191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自定义 16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B2A1C7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自定义 16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B2A1C7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自定义 16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B2A1C7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674</TotalTime>
  <Words>797</Words>
  <Application>Microsoft Office PowerPoint</Application>
  <PresentationFormat>Custom</PresentationFormat>
  <Paragraphs>62</Paragraphs>
  <Slides>36</Slides>
  <Notes>21</Notes>
  <HiddenSlides>0</HiddenSlides>
  <MMClips>3</MMClips>
  <ScaleCrop>false</ScaleCrop>
  <HeadingPairs>
    <vt:vector size="4" baseType="variant">
      <vt:variant>
        <vt:lpstr>Theme</vt:lpstr>
      </vt:variant>
      <vt:variant>
        <vt:i4>7</vt:i4>
      </vt:variant>
      <vt:variant>
        <vt:lpstr>Slide Titles</vt:lpstr>
      </vt:variant>
      <vt:variant>
        <vt:i4>36</vt:i4>
      </vt:variant>
    </vt:vector>
  </HeadingPairs>
  <TitlesOfParts>
    <vt:vector size="43" baseType="lpstr">
      <vt:lpstr>Pastel Detailed Lesson Plan for Pre-K by Slidesgo</vt:lpstr>
      <vt:lpstr>1_Office Theme</vt:lpstr>
      <vt:lpstr>2_Office Theme</vt:lpstr>
      <vt:lpstr>Office Theme</vt:lpstr>
      <vt:lpstr>3_Office Theme</vt:lpstr>
      <vt:lpstr>4_Office Theme</vt:lpstr>
      <vt:lpstr>Chủ đề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Techsi.vn</cp:lastModifiedBy>
  <cp:revision>76</cp:revision>
  <dcterms:created xsi:type="dcterms:W3CDTF">2023-06-19T10:57:19Z</dcterms:created>
  <dcterms:modified xsi:type="dcterms:W3CDTF">2023-09-26T08:11:20Z</dcterms:modified>
</cp:coreProperties>
</file>