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20" r:id="rId2"/>
    <p:sldId id="260" r:id="rId3"/>
    <p:sldId id="339" r:id="rId4"/>
    <p:sldId id="360" r:id="rId5"/>
    <p:sldId id="322" r:id="rId6"/>
    <p:sldId id="342" r:id="rId7"/>
    <p:sldId id="357" r:id="rId8"/>
    <p:sldId id="323" r:id="rId9"/>
    <p:sldId id="358" r:id="rId10"/>
    <p:sldId id="359" r:id="rId11"/>
    <p:sldId id="356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8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=""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pic>
        <p:nvPicPr>
          <p:cNvPr id="13" name="Graphic 15">
            <a:extLst>
              <a:ext uri="{FF2B5EF4-FFF2-40B4-BE49-F238E27FC236}">
                <a16:creationId xmlns=""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904297238809081070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251" y="0"/>
            <a:ext cx="10406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165</Words>
  <Application>Microsoft Office PowerPoint</Application>
  <PresentationFormat>Widescreen</PresentationFormat>
  <Paragraphs>29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UVN Banh Mi</vt:lpstr>
      <vt:lpstr>印品黑体</vt:lpstr>
      <vt:lpstr>字魂70号-灵悦黑体</vt:lpstr>
      <vt:lpstr>思源黑体</vt:lpstr>
      <vt:lpstr>等线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24</cp:revision>
  <dcterms:created xsi:type="dcterms:W3CDTF">2023-07-12T12:41:36Z</dcterms:created>
  <dcterms:modified xsi:type="dcterms:W3CDTF">2023-09-25T14:57:07Z</dcterms:modified>
</cp:coreProperties>
</file>