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38"/>
  </p:notesMasterIdLst>
  <p:sldIdLst>
    <p:sldId id="429" r:id="rId4"/>
    <p:sldId id="306" r:id="rId5"/>
    <p:sldId id="314" r:id="rId6"/>
    <p:sldId id="308" r:id="rId7"/>
    <p:sldId id="309" r:id="rId8"/>
    <p:sldId id="311" r:id="rId9"/>
    <p:sldId id="285" r:id="rId10"/>
    <p:sldId id="315" r:id="rId11"/>
    <p:sldId id="316" r:id="rId12"/>
    <p:sldId id="437" r:id="rId13"/>
    <p:sldId id="440" r:id="rId14"/>
    <p:sldId id="439" r:id="rId15"/>
    <p:sldId id="438" r:id="rId16"/>
    <p:sldId id="435" r:id="rId17"/>
    <p:sldId id="436" r:id="rId18"/>
    <p:sldId id="432" r:id="rId19"/>
    <p:sldId id="433" r:id="rId20"/>
    <p:sldId id="431" r:id="rId21"/>
    <p:sldId id="430" r:id="rId22"/>
    <p:sldId id="425" r:id="rId23"/>
    <p:sldId id="426" r:id="rId24"/>
    <p:sldId id="427" r:id="rId25"/>
    <p:sldId id="428" r:id="rId26"/>
    <p:sldId id="412" r:id="rId27"/>
    <p:sldId id="369" r:id="rId28"/>
    <p:sldId id="370" r:id="rId29"/>
    <p:sldId id="413" r:id="rId30"/>
    <p:sldId id="418" r:id="rId31"/>
    <p:sldId id="416" r:id="rId32"/>
    <p:sldId id="417" r:id="rId33"/>
    <p:sldId id="419" r:id="rId34"/>
    <p:sldId id="420" r:id="rId35"/>
    <p:sldId id="282" r:id="rId36"/>
    <p:sldId id="421" r:id="rId37"/>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3">
          <p15:clr>
            <a:srgbClr val="A4A3A4"/>
          </p15:clr>
        </p15:guide>
        <p15:guide id="2" pos="374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697DA9"/>
    <a:srgbClr val="FFD64F"/>
    <a:srgbClr val="FEFF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3" autoAdjust="0"/>
    <p:restoredTop sz="94660"/>
  </p:normalViewPr>
  <p:slideViewPr>
    <p:cSldViewPr snapToGrid="0" showGuides="1">
      <p:cViewPr varScale="1">
        <p:scale>
          <a:sx n="86" d="100"/>
          <a:sy n="86" d="100"/>
        </p:scale>
        <p:origin x="1018" y="86"/>
      </p:cViewPr>
      <p:guideLst>
        <p:guide orient="horz" pos="2133"/>
        <p:guide pos="3747"/>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79F1D-E65B-4E95-A33B-CE13F0B5EEDB}" type="datetimeFigureOut">
              <a:rPr lang="zh-CN" altLang="en-US" smtClean="0"/>
              <a:t>2021/10/10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43661-B6AF-4818-960E-E1703A3816E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a:solidFill>
              <a:srgbClr val="000000"/>
            </a:solidFill>
            <a:miter/>
          </a:ln>
        </p:spPr>
      </p:sp>
      <p:sp>
        <p:nvSpPr>
          <p:cNvPr id="27651" name="Notes Placeholder 2"/>
          <p:cNvSpPr>
            <a:spLocks noGrp="1"/>
          </p:cNvSpPr>
          <p:nvPr>
            <p:ph type="body" idx="1"/>
          </p:nvPr>
        </p:nvSpPr>
        <p:spPr>
          <a:noFill/>
          <a:ln>
            <a:noFill/>
          </a:ln>
        </p:spPr>
        <p:txBody>
          <a:bodyPr wrap="square" lIns="91440" tIns="45720" rIns="91440" bIns="45720" anchor="t" anchorCtr="0"/>
          <a:lstStyle/>
          <a:p>
            <a:pPr lvl="0">
              <a:spcBef>
                <a:spcPct val="0"/>
              </a:spcBef>
            </a:pPr>
            <a:endParaRPr dirty="0"/>
          </a:p>
        </p:txBody>
      </p:sp>
      <p:sp>
        <p:nvSpPr>
          <p:cNvPr id="276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latin typeface="Arial" panose="020B0604020202020204" pitchFamily="34" charset="0"/>
              </a:rPr>
              <a:t>7</a:t>
            </a:fld>
            <a:endParaRPr lang="en-US" sz="120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2021/10/10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2021/10/10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2021/10/10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4"/>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zh-CN" altLang="en-US"/>
              <a:t>单击此处编辑母版副标题样式</a:t>
            </a:r>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43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3133"/>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184"/>
            <a:ext cx="10363200" cy="1500716"/>
          </a:xfrm>
          <a:prstGeom prst="rect">
            <a:avLst/>
          </a:prstGeo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zh-CN" altLang="en-US"/>
              <a:t>单击此处编辑母版文本样式</a:t>
            </a:r>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84800" cy="452543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43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4584"/>
            <a:ext cx="5386917" cy="641349"/>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5933"/>
            <a:ext cx="5386917" cy="3949700"/>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4584"/>
            <a:ext cx="5389033" cy="641349"/>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7" y="2175933"/>
            <a:ext cx="5389033" cy="3949700"/>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1"/>
            <a:ext cx="4011084" cy="1162049"/>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1"/>
            <a:ext cx="6815667" cy="585258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084" cy="469053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2021/10/10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7267"/>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3833"/>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lvl="0"/>
            <a:endParaRPr lang="zh-CN" altLang="en-US" noProof="0"/>
          </a:p>
        </p:txBody>
      </p:sp>
      <p:sp>
        <p:nvSpPr>
          <p:cNvPr id="4" name="文本占位符 3"/>
          <p:cNvSpPr>
            <a:spLocks noGrp="1"/>
          </p:cNvSpPr>
          <p:nvPr>
            <p:ph type="body" sz="half" idx="2"/>
          </p:nvPr>
        </p:nvSpPr>
        <p:spPr>
          <a:xfrm>
            <a:off x="2389717" y="5367867"/>
            <a:ext cx="7315200" cy="80433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43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5167"/>
            <a:ext cx="2743200" cy="585046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5167"/>
            <a:ext cx="8026400" cy="585046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4"/>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zh-CN" altLang="en-US"/>
              <a:t>单击此处编辑母版副标题样式</a:t>
            </a:r>
          </a:p>
        </p:txBody>
      </p:sp>
    </p:spTree>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43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3133"/>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184"/>
            <a:ext cx="10363200" cy="1500716"/>
          </a:xfrm>
          <a:prstGeom prst="rect">
            <a:avLst/>
          </a:prstGeo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zh-CN" altLang="en-US"/>
              <a:t>单击此处编辑母版文本样式</a:t>
            </a:r>
          </a:p>
        </p:txBody>
      </p:sp>
    </p:spTree>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84800" cy="452543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43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4584"/>
            <a:ext cx="5386917" cy="641349"/>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5933"/>
            <a:ext cx="5386917" cy="3949700"/>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4584"/>
            <a:ext cx="5389033" cy="641349"/>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7" y="2175933"/>
            <a:ext cx="5389033" cy="3949700"/>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Tree>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2021/10/10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1"/>
            <a:ext cx="4011084" cy="1162049"/>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1"/>
            <a:ext cx="6815667" cy="585258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084" cy="469053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Tree>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7267"/>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3833"/>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lvl="0"/>
            <a:endParaRPr lang="zh-CN" altLang="en-US" noProof="0"/>
          </a:p>
        </p:txBody>
      </p:sp>
      <p:sp>
        <p:nvSpPr>
          <p:cNvPr id="4" name="文本占位符 3"/>
          <p:cNvSpPr>
            <a:spLocks noGrp="1"/>
          </p:cNvSpPr>
          <p:nvPr>
            <p:ph type="body" sz="half" idx="2"/>
          </p:nvPr>
        </p:nvSpPr>
        <p:spPr>
          <a:xfrm>
            <a:off x="2389717" y="5367867"/>
            <a:ext cx="7315200" cy="80433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Tree>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43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5167"/>
            <a:ext cx="2743200" cy="585046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5167"/>
            <a:ext cx="8026400" cy="585046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6F836F4-26FF-4706-ABAC-CF8EFC532E1E}" type="datetimeFigureOut">
              <a:rPr lang="zh-CN" altLang="en-US" smtClean="0"/>
              <a:t>2021/10/10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6F836F4-26FF-4706-ABAC-CF8EFC532E1E}" type="datetimeFigureOut">
              <a:rPr lang="zh-CN" altLang="en-US" smtClean="0"/>
              <a:t>2021/10/10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6F836F4-26FF-4706-ABAC-CF8EFC532E1E}" type="datetimeFigureOut">
              <a:rPr lang="zh-CN" altLang="en-US" smtClean="0"/>
              <a:t>2021/10/10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6F836F4-26FF-4706-ABAC-CF8EFC532E1E}" type="datetimeFigureOut">
              <a:rPr lang="zh-CN" altLang="en-US" smtClean="0"/>
              <a:t>2021/10/10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6F836F4-26FF-4706-ABAC-CF8EFC532E1E}" type="datetimeFigureOut">
              <a:rPr lang="zh-CN" altLang="en-US" smtClean="0"/>
              <a:t>2021/10/10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6F836F4-26FF-4706-ABAC-CF8EFC532E1E}" type="datetimeFigureOut">
              <a:rPr lang="zh-CN" altLang="en-US" smtClean="0"/>
              <a:t>2021/10/10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E5AC4469-1FBC-4832-A9CD-2EA9DF9F91C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836F4-26FF-4706-ABAC-CF8EFC532E1E}" type="datetimeFigureOut">
              <a:rPr lang="zh-CN" altLang="en-US" smtClean="0"/>
              <a:t>2021/10/10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4AF4D-372C-49F8-B50F-9C9837B2F27D}" type="slidenum">
              <a:rPr lang="zh-CN" altLang="en-US" smtClean="0"/>
              <a:t>‹#›</a:t>
            </a:fld>
            <a:endParaRPr lang="zh-CN" altLang="en-US"/>
          </a:p>
        </p:txBody>
      </p:sp>
      <p:pic>
        <p:nvPicPr>
          <p:cNvPr id="10" name="Picture 9">
            <a:extLst>
              <a:ext uri="{FF2B5EF4-FFF2-40B4-BE49-F238E27FC236}">
                <a16:creationId xmlns:a16="http://schemas.microsoft.com/office/drawing/2014/main" id="{C82484A3-3F46-43DD-B5FE-9B3E9051684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07750" y="174625"/>
            <a:ext cx="1325562" cy="1325562"/>
          </a:xfrm>
          <a:prstGeom prst="ellipse">
            <a:avLst/>
          </a:prstGeom>
        </p:spPr>
      </p:pic>
      <p:pic>
        <p:nvPicPr>
          <p:cNvPr id="11" name="Picture 10">
            <a:extLst>
              <a:ext uri="{FF2B5EF4-FFF2-40B4-BE49-F238E27FC236}">
                <a16:creationId xmlns:a16="http://schemas.microsoft.com/office/drawing/2014/main" id="{22EC3A03-A0AE-4A49-B223-F9FE3365F9BA}"/>
              </a:ext>
            </a:extLst>
          </p:cNvPr>
          <p:cNvPicPr>
            <a:picLocks noChangeAspect="1"/>
          </p:cNvPicPr>
          <p:nvPr userDrawn="1"/>
        </p:nvPicPr>
        <p:blipFill>
          <a:blip r:embed="rId13" cstate="print">
            <a:alphaModFix amt="0"/>
            <a:extLst>
              <a:ext uri="{28A0092B-C50C-407E-A947-70E740481C1C}">
                <a14:useLocalDpi xmlns:a14="http://schemas.microsoft.com/office/drawing/2010/main" val="0"/>
              </a:ext>
            </a:extLst>
          </a:blip>
          <a:stretch>
            <a:fillRect/>
          </a:stretch>
        </p:blipFill>
        <p:spPr>
          <a:xfrm>
            <a:off x="-1810337" y="1537493"/>
            <a:ext cx="1325562" cy="1325562"/>
          </a:xfrm>
          <a:prstGeom prst="ellipse">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5942E0F7-D6D0-46E4-9541-D9C32767216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1026" name="그룹 3"/>
          <p:cNvGrpSpPr/>
          <p:nvPr/>
        </p:nvGrpSpPr>
        <p:grpSpPr bwMode="auto">
          <a:xfrm>
            <a:off x="0" y="0"/>
            <a:ext cx="12194117" cy="6858000"/>
            <a:chOff x="0" y="0"/>
            <a:chExt cx="9285984" cy="45719"/>
          </a:xfrm>
        </p:grpSpPr>
        <p:sp>
          <p:nvSpPr>
            <p:cNvPr id="1027" name="직사각형 4"/>
            <p:cNvSpPr>
              <a:spLocks noChangeArrowheads="1"/>
            </p:cNvSpPr>
            <p:nvPr/>
          </p:nvSpPr>
          <p:spPr bwMode="auto">
            <a:xfrm>
              <a:off x="1547395" y="0"/>
              <a:ext cx="1547395" cy="45719"/>
            </a:xfrm>
            <a:prstGeom prst="rect">
              <a:avLst/>
            </a:prstGeom>
            <a:solidFill>
              <a:srgbClr val="9CC4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1028" name="직사각형 5"/>
            <p:cNvSpPr>
              <a:spLocks noChangeArrowheads="1"/>
            </p:cNvSpPr>
            <p:nvPr/>
          </p:nvSpPr>
          <p:spPr bwMode="auto">
            <a:xfrm>
              <a:off x="3094791" y="0"/>
              <a:ext cx="1549008" cy="45719"/>
            </a:xfrm>
            <a:prstGeom prst="rect">
              <a:avLst/>
            </a:prstGeom>
            <a:solidFill>
              <a:srgbClr val="0D46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1029" name="직사각형 6"/>
            <p:cNvSpPr>
              <a:spLocks noChangeArrowheads="1"/>
            </p:cNvSpPr>
            <p:nvPr/>
          </p:nvSpPr>
          <p:spPr bwMode="auto">
            <a:xfrm>
              <a:off x="4643798" y="0"/>
              <a:ext cx="1547395" cy="45719"/>
            </a:xfrm>
            <a:prstGeom prst="rect">
              <a:avLst/>
            </a:prstGeom>
            <a:solidFill>
              <a:srgbClr val="ECAF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1030" name="직사각형 7"/>
            <p:cNvSpPr>
              <a:spLocks noChangeArrowheads="1"/>
            </p:cNvSpPr>
            <p:nvPr/>
          </p:nvSpPr>
          <p:spPr bwMode="auto">
            <a:xfrm>
              <a:off x="6191193" y="0"/>
              <a:ext cx="1547395" cy="45719"/>
            </a:xfrm>
            <a:prstGeom prst="rect">
              <a:avLst/>
            </a:prstGeom>
            <a:solidFill>
              <a:srgbClr val="F8E4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1031" name="직사각형 8"/>
            <p:cNvSpPr>
              <a:spLocks noChangeArrowheads="1"/>
            </p:cNvSpPr>
            <p:nvPr/>
          </p:nvSpPr>
          <p:spPr bwMode="auto">
            <a:xfrm>
              <a:off x="7738589" y="0"/>
              <a:ext cx="1547395" cy="45719"/>
            </a:xfrm>
            <a:prstGeom prst="rect">
              <a:avLst/>
            </a:prstGeom>
            <a:solidFill>
              <a:srgbClr val="E036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1032" name="직사각형 9"/>
            <p:cNvSpPr>
              <a:spLocks noChangeArrowheads="1"/>
            </p:cNvSpPr>
            <p:nvPr/>
          </p:nvSpPr>
          <p:spPr bwMode="auto">
            <a:xfrm>
              <a:off x="0" y="0"/>
              <a:ext cx="1547395" cy="45719"/>
            </a:xfrm>
            <a:prstGeom prst="rect">
              <a:avLst/>
            </a:prstGeom>
            <a:solidFill>
              <a:srgbClr val="1B9C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grpSp>
      <p:pic>
        <p:nvPicPr>
          <p:cNvPr id="11" name="Picture 10">
            <a:extLst>
              <a:ext uri="{FF2B5EF4-FFF2-40B4-BE49-F238E27FC236}">
                <a16:creationId xmlns:a16="http://schemas.microsoft.com/office/drawing/2014/main" id="{0A54704D-2B43-462F-92D7-D367F7814F8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07750" y="174625"/>
            <a:ext cx="1325562" cy="1325562"/>
          </a:xfrm>
          <a:prstGeom prst="ellipse">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0" fontAlgn="base" hangingPunct="0">
        <a:lnSpc>
          <a:spcPct val="90000"/>
        </a:lnSpc>
        <a:spcBef>
          <a:spcPct val="0"/>
        </a:spcBef>
        <a:spcAft>
          <a:spcPct val="0"/>
        </a:spcAft>
        <a:defRPr sz="44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5pPr>
      <a:lvl6pPr marL="26670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6pPr>
      <a:lvl7pPr marL="32766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7pPr>
      <a:lvl8pPr marL="38862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8pPr>
      <a:lvl9pPr marL="44958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FD3B59A7-1EA0-4F1A-9B8E-22E49E51D19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2050" name="组合 6"/>
          <p:cNvGrpSpPr/>
          <p:nvPr/>
        </p:nvGrpSpPr>
        <p:grpSpPr bwMode="auto">
          <a:xfrm>
            <a:off x="11115887" y="5966884"/>
            <a:ext cx="738717" cy="747183"/>
            <a:chOff x="0" y="0"/>
            <a:chExt cx="1835076" cy="1829528"/>
          </a:xfrm>
        </p:grpSpPr>
        <p:sp>
          <p:nvSpPr>
            <p:cNvPr id="2059" name="矩形 7"/>
            <p:cNvSpPr>
              <a:spLocks noChangeArrowheads="1"/>
            </p:cNvSpPr>
            <p:nvPr/>
          </p:nvSpPr>
          <p:spPr bwMode="auto">
            <a:xfrm>
              <a:off x="0" y="0"/>
              <a:ext cx="1062135" cy="1062473"/>
            </a:xfrm>
            <a:prstGeom prst="rect">
              <a:avLst/>
            </a:prstGeom>
            <a:noFill/>
            <a:ln w="19050">
              <a:solidFill>
                <a:srgbClr val="9CC4AE"/>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735">
                <a:solidFill>
                  <a:srgbClr val="FFFFFF"/>
                </a:solidFill>
              </a:endParaRPr>
            </a:p>
          </p:txBody>
        </p:sp>
        <p:sp>
          <p:nvSpPr>
            <p:cNvPr id="2060" name="矩形 8"/>
            <p:cNvSpPr>
              <a:spLocks noChangeArrowheads="1"/>
            </p:cNvSpPr>
            <p:nvPr/>
          </p:nvSpPr>
          <p:spPr bwMode="auto">
            <a:xfrm>
              <a:off x="730877" y="725592"/>
              <a:ext cx="1104199" cy="1103936"/>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735">
                <a:solidFill>
                  <a:srgbClr val="FFFFFF"/>
                </a:solidFill>
              </a:endParaRPr>
            </a:p>
          </p:txBody>
        </p:sp>
      </p:grpSp>
      <p:grpSp>
        <p:nvGrpSpPr>
          <p:cNvPr id="2052" name="그룹 3"/>
          <p:cNvGrpSpPr/>
          <p:nvPr/>
        </p:nvGrpSpPr>
        <p:grpSpPr bwMode="auto">
          <a:xfrm>
            <a:off x="-2117" y="0"/>
            <a:ext cx="12194117" cy="162984"/>
            <a:chOff x="0" y="0"/>
            <a:chExt cx="9285984" cy="45719"/>
          </a:xfrm>
        </p:grpSpPr>
        <p:sp>
          <p:nvSpPr>
            <p:cNvPr id="2053" name="직사각형 4"/>
            <p:cNvSpPr>
              <a:spLocks noChangeArrowheads="1"/>
            </p:cNvSpPr>
            <p:nvPr/>
          </p:nvSpPr>
          <p:spPr bwMode="auto">
            <a:xfrm>
              <a:off x="1547396" y="0"/>
              <a:ext cx="1547395" cy="45719"/>
            </a:xfrm>
            <a:prstGeom prst="rect">
              <a:avLst/>
            </a:prstGeom>
            <a:solidFill>
              <a:srgbClr val="9CC4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2054" name="직사각형 5"/>
            <p:cNvSpPr>
              <a:spLocks noChangeArrowheads="1"/>
            </p:cNvSpPr>
            <p:nvPr/>
          </p:nvSpPr>
          <p:spPr bwMode="auto">
            <a:xfrm>
              <a:off x="3094792" y="0"/>
              <a:ext cx="1549007" cy="45719"/>
            </a:xfrm>
            <a:prstGeom prst="rect">
              <a:avLst/>
            </a:prstGeom>
            <a:solidFill>
              <a:srgbClr val="0D46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2055" name="직사각형 6"/>
            <p:cNvSpPr>
              <a:spLocks noChangeArrowheads="1"/>
            </p:cNvSpPr>
            <p:nvPr/>
          </p:nvSpPr>
          <p:spPr bwMode="auto">
            <a:xfrm>
              <a:off x="4643798" y="0"/>
              <a:ext cx="1547395" cy="45719"/>
            </a:xfrm>
            <a:prstGeom prst="rect">
              <a:avLst/>
            </a:prstGeom>
            <a:solidFill>
              <a:srgbClr val="ECAF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2056" name="직사각형 7"/>
            <p:cNvSpPr>
              <a:spLocks noChangeArrowheads="1"/>
            </p:cNvSpPr>
            <p:nvPr/>
          </p:nvSpPr>
          <p:spPr bwMode="auto">
            <a:xfrm>
              <a:off x="6191193" y="0"/>
              <a:ext cx="1547395" cy="45719"/>
            </a:xfrm>
            <a:prstGeom prst="rect">
              <a:avLst/>
            </a:prstGeom>
            <a:solidFill>
              <a:srgbClr val="F8E4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2057" name="직사각형 8"/>
            <p:cNvSpPr>
              <a:spLocks noChangeArrowheads="1"/>
            </p:cNvSpPr>
            <p:nvPr/>
          </p:nvSpPr>
          <p:spPr bwMode="auto">
            <a:xfrm>
              <a:off x="7738589" y="0"/>
              <a:ext cx="1547395" cy="45719"/>
            </a:xfrm>
            <a:prstGeom prst="rect">
              <a:avLst/>
            </a:prstGeom>
            <a:solidFill>
              <a:srgbClr val="E036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2058" name="직사각형 9"/>
            <p:cNvSpPr>
              <a:spLocks noChangeArrowheads="1"/>
            </p:cNvSpPr>
            <p:nvPr/>
          </p:nvSpPr>
          <p:spPr bwMode="auto">
            <a:xfrm>
              <a:off x="0" y="0"/>
              <a:ext cx="1547396" cy="45719"/>
            </a:xfrm>
            <a:prstGeom prst="rect">
              <a:avLst/>
            </a:prstGeom>
            <a:solidFill>
              <a:srgbClr val="1B9C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grpSp>
      <p:pic>
        <p:nvPicPr>
          <p:cNvPr id="14" name="Picture 13">
            <a:extLst>
              <a:ext uri="{FF2B5EF4-FFF2-40B4-BE49-F238E27FC236}">
                <a16:creationId xmlns:a16="http://schemas.microsoft.com/office/drawing/2014/main" id="{E01CD66A-7707-414A-9151-AD5EC2FB743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07750" y="174625"/>
            <a:ext cx="1325562" cy="1325562"/>
          </a:xfrm>
          <a:prstGeom prst="ellipse">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l" defTabSz="914400" rtl="0" eaLnBrk="0" fontAlgn="base" hangingPunct="0">
        <a:lnSpc>
          <a:spcPct val="90000"/>
        </a:lnSpc>
        <a:spcBef>
          <a:spcPct val="0"/>
        </a:spcBef>
        <a:spcAft>
          <a:spcPct val="0"/>
        </a:spcAft>
        <a:defRPr sz="44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5pPr>
      <a:lvl6pPr marL="26670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6pPr>
      <a:lvl7pPr marL="32766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7pPr>
      <a:lvl8pPr marL="38862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8pPr>
      <a:lvl9pPr marL="44958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9.xml"/><Relationship Id="rId1" Type="http://schemas.openxmlformats.org/officeDocument/2006/relationships/tags" Target="../tags/tag1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9.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9.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29.xml"/><Relationship Id="rId4" Type="http://schemas.openxmlformats.org/officeDocument/2006/relationships/image" Target="../media/image37.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9.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16.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6.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29.xml"/><Relationship Id="rId7" Type="http://schemas.openxmlformats.org/officeDocument/2006/relationships/image" Target="../media/image9.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jpeg"/><Relationship Id="rId5" Type="http://schemas.openxmlformats.org/officeDocument/2006/relationships/audio" Target="../media/audio3.wav"/><Relationship Id="rId10" Type="http://schemas.openxmlformats.org/officeDocument/2006/relationships/image" Target="../media/image3.png"/><Relationship Id="rId4" Type="http://schemas.openxmlformats.org/officeDocument/2006/relationships/audio" Target="../media/audio2.wav"/><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29.xml"/><Relationship Id="rId7" Type="http://schemas.openxmlformats.org/officeDocument/2006/relationships/image" Target="../media/image9.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8.jpeg"/><Relationship Id="rId5" Type="http://schemas.openxmlformats.org/officeDocument/2006/relationships/audio" Target="../media/audio3.wav"/><Relationship Id="rId10" Type="http://schemas.openxmlformats.org/officeDocument/2006/relationships/image" Target="../media/image3.png"/><Relationship Id="rId4" Type="http://schemas.openxmlformats.org/officeDocument/2006/relationships/audio" Target="../media/audio2.wav"/><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29.xml"/><Relationship Id="rId7" Type="http://schemas.openxmlformats.org/officeDocument/2006/relationships/image" Target="../media/image9.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8.jpeg"/><Relationship Id="rId5" Type="http://schemas.openxmlformats.org/officeDocument/2006/relationships/audio" Target="../media/audio3.wav"/><Relationship Id="rId10" Type="http://schemas.openxmlformats.org/officeDocument/2006/relationships/image" Target="../media/image3.png"/><Relationship Id="rId4" Type="http://schemas.openxmlformats.org/officeDocument/2006/relationships/audio" Target="../media/audio2.wav"/><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12"/>
          <p:cNvSpPr>
            <a:spLocks noChangeArrowheads="1"/>
          </p:cNvSpPr>
          <p:nvPr/>
        </p:nvSpPr>
        <p:spPr bwMode="auto">
          <a:xfrm>
            <a:off x="-16934" y="615739"/>
            <a:ext cx="12225867" cy="4312073"/>
          </a:xfrm>
          <a:prstGeom prst="rect">
            <a:avLst/>
          </a:prstGeom>
          <a:solidFill>
            <a:srgbClr val="F1F1F1">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nvGrpSpPr>
          <p:cNvPr id="3077" name="组合 25"/>
          <p:cNvGrpSpPr/>
          <p:nvPr/>
        </p:nvGrpSpPr>
        <p:grpSpPr bwMode="auto">
          <a:xfrm>
            <a:off x="340571" y="1817070"/>
            <a:ext cx="1504949" cy="1488017"/>
            <a:chOff x="0" y="0"/>
            <a:chExt cx="1876984" cy="1829528"/>
          </a:xfrm>
        </p:grpSpPr>
        <p:sp>
          <p:nvSpPr>
            <p:cNvPr id="3082" name="矩形 23"/>
            <p:cNvSpPr>
              <a:spLocks noChangeArrowheads="1"/>
            </p:cNvSpPr>
            <p:nvPr/>
          </p:nvSpPr>
          <p:spPr bwMode="auto">
            <a:xfrm>
              <a:off x="0" y="0"/>
              <a:ext cx="1103751" cy="1103751"/>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sp>
          <p:nvSpPr>
            <p:cNvPr id="3083" name="矩形 24"/>
            <p:cNvSpPr>
              <a:spLocks noChangeArrowheads="1"/>
            </p:cNvSpPr>
            <p:nvPr/>
          </p:nvSpPr>
          <p:spPr bwMode="auto">
            <a:xfrm>
              <a:off x="773233" y="725777"/>
              <a:ext cx="1103751" cy="1103751"/>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grpSp>
        <p:nvGrpSpPr>
          <p:cNvPr id="3078" name="组合 26"/>
          <p:cNvGrpSpPr/>
          <p:nvPr/>
        </p:nvGrpSpPr>
        <p:grpSpPr bwMode="auto">
          <a:xfrm>
            <a:off x="8981440" y="379731"/>
            <a:ext cx="2446867" cy="2476500"/>
            <a:chOff x="0" y="0"/>
            <a:chExt cx="1835076" cy="1829528"/>
          </a:xfrm>
        </p:grpSpPr>
        <p:sp>
          <p:nvSpPr>
            <p:cNvPr id="3080" name="矩形 27"/>
            <p:cNvSpPr>
              <a:spLocks noChangeArrowheads="1"/>
            </p:cNvSpPr>
            <p:nvPr/>
          </p:nvSpPr>
          <p:spPr bwMode="auto">
            <a:xfrm>
              <a:off x="0" y="0"/>
              <a:ext cx="1061843" cy="1061842"/>
            </a:xfrm>
            <a:prstGeom prst="rect">
              <a:avLst/>
            </a:prstGeom>
            <a:noFill/>
            <a:ln w="19050">
              <a:solidFill>
                <a:srgbClr val="9CC4AE"/>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sp>
          <p:nvSpPr>
            <p:cNvPr id="3081" name="矩形 28"/>
            <p:cNvSpPr>
              <a:spLocks noChangeArrowheads="1"/>
            </p:cNvSpPr>
            <p:nvPr/>
          </p:nvSpPr>
          <p:spPr bwMode="auto">
            <a:xfrm>
              <a:off x="731325" y="725777"/>
              <a:ext cx="1103751" cy="1103751"/>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pic>
        <p:nvPicPr>
          <p:cNvPr id="20" name="Picture 19"/>
          <p:cNvPicPr>
            <a:picLocks noChangeAspect="1"/>
          </p:cNvPicPr>
          <p:nvPr/>
        </p:nvPicPr>
        <p:blipFill>
          <a:blip r:embed="rId2"/>
          <a:stretch>
            <a:fillRect/>
          </a:stretch>
        </p:blipFill>
        <p:spPr>
          <a:xfrm>
            <a:off x="1208294" y="2215761"/>
            <a:ext cx="8765540" cy="1605280"/>
          </a:xfrm>
          <a:prstGeom prst="rect">
            <a:avLst/>
          </a:prstGeom>
        </p:spPr>
      </p:pic>
      <p:pic>
        <p:nvPicPr>
          <p:cNvPr id="15" name="Picture 2"/>
          <p:cNvPicPr>
            <a:picLocks noChangeAspect="1"/>
          </p:cNvPicPr>
          <p:nvPr/>
        </p:nvPicPr>
        <p:blipFill>
          <a:blip r:embed="rId3"/>
          <a:srcRect/>
          <a:stretch>
            <a:fillRect/>
          </a:stretch>
        </p:blipFill>
        <p:spPr>
          <a:xfrm>
            <a:off x="9135110" y="3385820"/>
            <a:ext cx="1929130" cy="2923540"/>
          </a:xfrm>
          <a:prstGeom prst="rect">
            <a:avLst/>
          </a:prstGeom>
        </p:spPr>
      </p:pic>
      <p:pic>
        <p:nvPicPr>
          <p:cNvPr id="4" name="Picture 4" descr="C:\Users\HP\Documents\Picture12.pngPicture12"/>
          <p:cNvPicPr>
            <a:picLocks noChangeAspect="1"/>
          </p:cNvPicPr>
          <p:nvPr/>
        </p:nvPicPr>
        <p:blipFill>
          <a:blip r:embed="rId4"/>
          <a:srcRect/>
          <a:stretch>
            <a:fillRect/>
          </a:stretch>
        </p:blipFill>
        <p:spPr>
          <a:xfrm>
            <a:off x="2072323" y="3763010"/>
            <a:ext cx="2097405" cy="3010535"/>
          </a:xfrm>
          <a:prstGeom prst="rect">
            <a:avLst/>
          </a:prstGeom>
        </p:spPr>
      </p:pic>
      <p:pic>
        <p:nvPicPr>
          <p:cNvPr id="5" name="Picture 5" descr="C:\Users\HP\Documents\Picture14.pngPicture14"/>
          <p:cNvPicPr>
            <a:picLocks noChangeAspect="1"/>
          </p:cNvPicPr>
          <p:nvPr/>
        </p:nvPicPr>
        <p:blipFill>
          <a:blip r:embed="rId5"/>
          <a:srcRect/>
          <a:stretch>
            <a:fillRect/>
          </a:stretch>
        </p:blipFill>
        <p:spPr>
          <a:xfrm>
            <a:off x="4170045" y="3763010"/>
            <a:ext cx="1855470" cy="2435860"/>
          </a:xfrm>
          <a:prstGeom prst="rect">
            <a:avLst/>
          </a:prstGeom>
        </p:spPr>
      </p:pic>
      <p:pic>
        <p:nvPicPr>
          <p:cNvPr id="14" name="Picture 4" descr="C:\Users\HP\Documents\Picture15.pngPicture15"/>
          <p:cNvPicPr>
            <a:picLocks noChangeAspect="1"/>
          </p:cNvPicPr>
          <p:nvPr/>
        </p:nvPicPr>
        <p:blipFill>
          <a:blip r:embed="rId6"/>
          <a:srcRect/>
          <a:stretch>
            <a:fillRect/>
          </a:stretch>
        </p:blipFill>
        <p:spPr>
          <a:xfrm>
            <a:off x="6408103" y="3629660"/>
            <a:ext cx="1646555" cy="2702560"/>
          </a:xfrm>
          <a:prstGeom prst="rect">
            <a:avLst/>
          </a:prstGeom>
        </p:spPr>
      </p:pic>
      <p:sp>
        <p:nvSpPr>
          <p:cNvPr id="2" name="Rectangles 1"/>
          <p:cNvSpPr/>
          <p:nvPr/>
        </p:nvSpPr>
        <p:spPr>
          <a:xfrm>
            <a:off x="3788575" y="958850"/>
            <a:ext cx="4233851" cy="1446550"/>
          </a:xfrm>
          <a:prstGeom prst="rect">
            <a:avLst/>
          </a:prstGeom>
          <a:noFill/>
          <a:ln>
            <a:noFill/>
          </a:ln>
        </p:spPr>
        <p:txBody>
          <a:bodyPr wrap="none" rtlCol="0" anchor="t">
            <a:spAutoFit/>
          </a:bodyPr>
          <a:lstStyle/>
          <a:p>
            <a:pPr algn="ctr"/>
            <a:r>
              <a:rPr lang="en-GB" altLang="en-US" sz="4400" b="1">
                <a:ln/>
                <a:solidFill>
                  <a:schemeClr val="tx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Luyện từ và câu</a:t>
            </a:r>
          </a:p>
          <a:p>
            <a:pPr algn="ctr"/>
            <a:r>
              <a:rPr lang="en-GB" altLang="en-US" sz="4400" b="1">
                <a:ln/>
                <a:solidFill>
                  <a:schemeClr val="tx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(Tuần 4 - Tiết 1)</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3205" y="0"/>
            <a:ext cx="11705590" cy="6767195"/>
          </a:xfrm>
          <a:prstGeom prst="rect">
            <a:avLst/>
          </a:prstGeom>
        </p:spPr>
      </p:pic>
      <p:sp>
        <p:nvSpPr>
          <p:cNvPr id="17" name="Text Box 5"/>
          <p:cNvSpPr txBox="1"/>
          <p:nvPr>
            <p:custDataLst>
              <p:tags r:id="rId1"/>
            </p:custDataLst>
          </p:nvPr>
        </p:nvSpPr>
        <p:spPr>
          <a:xfrm>
            <a:off x="1334135" y="1143635"/>
            <a:ext cx="8086090" cy="4406265"/>
          </a:xfrm>
          <a:prstGeom prst="rect">
            <a:avLst/>
          </a:prstGeom>
          <a:noFill/>
          <a:ln w="9525">
            <a:noFill/>
          </a:ln>
        </p:spPr>
        <p:txBody>
          <a:bodyPr wrap="square">
            <a:spAutoFit/>
          </a:bodyPr>
          <a:lstStyle/>
          <a:p>
            <a:pPr marL="342900" indent="-342900" algn="l">
              <a:lnSpc>
                <a:spcPct val="80000"/>
              </a:lnSpc>
              <a:spcBef>
                <a:spcPts val="50"/>
              </a:spcBef>
              <a:spcAft>
                <a:spcPts val="0"/>
              </a:spcAft>
              <a:buAutoNum type="arabicPeriod"/>
            </a:pPr>
            <a:r>
              <a:rPr sz="3000" b="1" dirty="0">
                <a:latin typeface="Times New Roman" panose="02020603050405020304" pitchFamily="18" charset="0"/>
                <a:cs typeface="Times New Roman" panose="02020603050405020304" pitchFamily="18" charset="0"/>
              </a:rPr>
              <a:t>So sánh nghĩa của các từ in đậm :</a:t>
            </a:r>
          </a:p>
          <a:p>
            <a:pPr marL="342900" indent="-342900" algn="just">
              <a:lnSpc>
                <a:spcPct val="100000"/>
              </a:lnSpc>
              <a:spcBef>
                <a:spcPts val="50"/>
              </a:spcBef>
              <a:spcAft>
                <a:spcPts val="0"/>
              </a:spcAft>
              <a:buNone/>
            </a:pPr>
            <a:r>
              <a:rPr sz="3200" dirty="0">
                <a:latin typeface="Times New Roman" panose="02020603050405020304" pitchFamily="18" charset="0"/>
                <a:cs typeface="Times New Roman" panose="02020603050405020304" pitchFamily="18" charset="0"/>
              </a:rPr>
              <a:t>        Phăng Đơ Bô</a:t>
            </a:r>
            <a:r>
              <a:rPr lang="en-GB" sz="320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a:t>
            </a:r>
            <a:r>
              <a:rPr lang="en-GB" sz="320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en là một người lính Bỉ trong đội quân Pháp xâm lược Việt Nam. Nhận rõ tính chất </a:t>
            </a:r>
            <a:r>
              <a:rPr sz="3200" b="1" i="1" dirty="0">
                <a:solidFill>
                  <a:srgbClr val="FF0000"/>
                </a:solidFill>
                <a:latin typeface="Times New Roman" panose="02020603050405020304" pitchFamily="18" charset="0"/>
                <a:cs typeface="Times New Roman" panose="02020603050405020304" pitchFamily="18" charset="0"/>
              </a:rPr>
              <a:t>phi nghĩa</a:t>
            </a:r>
            <a:r>
              <a:rPr sz="3200" b="1"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của cuộc chiến tranh xâm lược năm 1949, ông chạy sang hàng ngũ quân đội ta, lấy tên Việt là Phan Lăng. Năm 1986, Phan Lăng cùng con trai đi thăm Việt Nam, về lại nơi ông đã từng chiến đấu vì </a:t>
            </a:r>
            <a:r>
              <a:rPr sz="3200" b="1" i="1" dirty="0">
                <a:solidFill>
                  <a:srgbClr val="FF0000"/>
                </a:solidFill>
                <a:latin typeface="Times New Roman" panose="02020603050405020304" pitchFamily="18" charset="0"/>
                <a:cs typeface="Times New Roman" panose="02020603050405020304" pitchFamily="18" charset="0"/>
              </a:rPr>
              <a:t>chính nghĩa.</a:t>
            </a:r>
          </a:p>
        </p:txBody>
      </p:sp>
      <p:pic>
        <p:nvPicPr>
          <p:cNvPr id="2"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076690" y="3014980"/>
            <a:ext cx="2876550" cy="3752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17"/>
                                        </p:tgtEl>
                                        <p:attrNameLst>
                                          <p:attrName>style.visibility</p:attrName>
                                        </p:attrNameLst>
                                      </p:cBhvr>
                                      <p:to>
                                        <p:strVal val="visible"/>
                                      </p:to>
                                    </p:set>
                                    <p:animEffect transition="in" filter="circle(in)">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5290" y="224790"/>
            <a:ext cx="5379720" cy="2981325"/>
          </a:xfrm>
          <a:prstGeom prst="rect">
            <a:avLst/>
          </a:prstGeom>
        </p:spPr>
      </p:pic>
      <p:pic>
        <p:nvPicPr>
          <p:cNvPr id="5"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12815" y="3642995"/>
            <a:ext cx="6179185" cy="3028950"/>
          </a:xfrm>
          <a:prstGeom prst="rect">
            <a:avLst/>
          </a:prstGeom>
        </p:spPr>
      </p:pic>
      <p:sp>
        <p:nvSpPr>
          <p:cNvPr id="7" name="Text Box 6"/>
          <p:cNvSpPr txBox="1"/>
          <p:nvPr/>
        </p:nvSpPr>
        <p:spPr>
          <a:xfrm>
            <a:off x="7209155" y="4696460"/>
            <a:ext cx="3786505" cy="922020"/>
          </a:xfrm>
          <a:prstGeom prst="rect">
            <a:avLst/>
          </a:prstGeom>
          <a:noFill/>
        </p:spPr>
        <p:txBody>
          <a:bodyPr wrap="none" rtlCol="0" anchor="t">
            <a:spAutoFit/>
          </a:bodyPr>
          <a:lstStyle/>
          <a:p>
            <a:r>
              <a:rPr sz="5400" b="1" i="1" dirty="0">
                <a:solidFill>
                  <a:srgbClr val="FF0000"/>
                </a:solidFill>
                <a:latin typeface="Times New Roman" panose="02020603050405020304" pitchFamily="18" charset="0"/>
                <a:cs typeface="Times New Roman" panose="02020603050405020304" pitchFamily="18" charset="0"/>
                <a:sym typeface="+mn-ea"/>
              </a:rPr>
              <a:t>Chính nghĩa</a:t>
            </a:r>
            <a:endParaRPr lang="en-GB" altLang="en-US" sz="5400" b="1" i="1" dirty="0">
              <a:solidFill>
                <a:srgbClr val="FF0000"/>
              </a:solidFill>
              <a:latin typeface="Times New Roman" panose="02020603050405020304" pitchFamily="18" charset="0"/>
              <a:cs typeface="Times New Roman" panose="02020603050405020304" pitchFamily="18" charset="0"/>
              <a:sym typeface="+mn-ea"/>
            </a:endParaRPr>
          </a:p>
        </p:txBody>
      </p:sp>
      <p:sp>
        <p:nvSpPr>
          <p:cNvPr id="8" name="Text Box 7"/>
          <p:cNvSpPr txBox="1"/>
          <p:nvPr/>
        </p:nvSpPr>
        <p:spPr>
          <a:xfrm>
            <a:off x="1497965" y="1254760"/>
            <a:ext cx="2985135" cy="922020"/>
          </a:xfrm>
          <a:prstGeom prst="rect">
            <a:avLst/>
          </a:prstGeom>
          <a:noFill/>
        </p:spPr>
        <p:txBody>
          <a:bodyPr wrap="none" rtlCol="0" anchor="t">
            <a:spAutoFit/>
          </a:bodyPr>
          <a:lstStyle/>
          <a:p>
            <a:r>
              <a:rPr lang="en-GB" sz="5400" b="1" i="1" dirty="0">
                <a:solidFill>
                  <a:srgbClr val="FF0000"/>
                </a:solidFill>
                <a:latin typeface="Times New Roman" panose="02020603050405020304" pitchFamily="18" charset="0"/>
                <a:cs typeface="Times New Roman" panose="02020603050405020304" pitchFamily="18" charset="0"/>
                <a:sym typeface="+mn-ea"/>
              </a:rPr>
              <a:t>Phi</a:t>
            </a:r>
            <a:r>
              <a:rPr sz="5400" b="1" i="1" dirty="0">
                <a:solidFill>
                  <a:srgbClr val="FF0000"/>
                </a:solidFill>
                <a:latin typeface="Times New Roman" panose="02020603050405020304" pitchFamily="18" charset="0"/>
                <a:cs typeface="Times New Roman" panose="02020603050405020304" pitchFamily="18" charset="0"/>
                <a:sym typeface="+mn-ea"/>
              </a:rPr>
              <a:t> nghĩa</a:t>
            </a:r>
            <a:endParaRPr lang="en-GB" altLang="en-US" sz="5400" b="1" i="1" dirty="0">
              <a:solidFill>
                <a:srgbClr val="FF0000"/>
              </a:solidFill>
              <a:latin typeface="Times New Roman" panose="02020603050405020304" pitchFamily="18" charset="0"/>
              <a:cs typeface="Times New Roman" panose="02020603050405020304" pitchFamily="18" charset="0"/>
              <a:sym typeface="+mn-ea"/>
            </a:endParaRPr>
          </a:p>
        </p:txBody>
      </p:sp>
      <p:sp>
        <p:nvSpPr>
          <p:cNvPr id="100" name="Text Box 99"/>
          <p:cNvSpPr txBox="1"/>
          <p:nvPr/>
        </p:nvSpPr>
        <p:spPr>
          <a:xfrm>
            <a:off x="546100" y="4696460"/>
            <a:ext cx="4298315" cy="1383665"/>
          </a:xfrm>
          <a:prstGeom prst="rect">
            <a:avLst/>
          </a:prstGeom>
          <a:noFill/>
          <a:ln w="9525">
            <a:noFill/>
          </a:ln>
        </p:spPr>
        <p:txBody>
          <a:bodyPr wrap="square">
            <a:spAutoFit/>
          </a:bodyPr>
          <a:lstStyle/>
          <a:p>
            <a:pPr algn="just">
              <a:buClrTx/>
              <a:buSzTx/>
              <a:buFontTx/>
            </a:pPr>
            <a:r>
              <a:rPr sz="2800" b="1" i="1" dirty="0">
                <a:latin typeface="Times New Roman" panose="02020603050405020304" pitchFamily="18" charset="0"/>
                <a:cs typeface="Times New Roman" panose="02020603050405020304" pitchFamily="18" charset="0"/>
              </a:rPr>
              <a:t>Những điều, những việc làm đúng với đạo lí, điều chính đáng, </a:t>
            </a:r>
            <a:r>
              <a:rPr sz="2800" b="1" i="1">
                <a:latin typeface="Times New Roman" panose="02020603050405020304" pitchFamily="18" charset="0"/>
                <a:cs typeface="Times New Roman" panose="02020603050405020304" pitchFamily="18" charset="0"/>
              </a:rPr>
              <a:t>cao cả</a:t>
            </a:r>
            <a:r>
              <a:rPr lang="en-US" sz="2800" b="1" i="1">
                <a:latin typeface="Times New Roman" panose="02020603050405020304" pitchFamily="18" charset="0"/>
                <a:cs typeface="Times New Roman" panose="02020603050405020304" pitchFamily="18" charset="0"/>
              </a:rPr>
              <a:t>.</a:t>
            </a:r>
            <a:endParaRPr sz="2800" b="1" i="1" dirty="0">
              <a:latin typeface="Times New Roman" panose="02020603050405020304" pitchFamily="18" charset="0"/>
              <a:cs typeface="Times New Roman" panose="02020603050405020304" pitchFamily="18" charset="0"/>
            </a:endParaRPr>
          </a:p>
        </p:txBody>
      </p:sp>
      <p:sp>
        <p:nvSpPr>
          <p:cNvPr id="9" name="Text Box 8"/>
          <p:cNvSpPr txBox="1"/>
          <p:nvPr/>
        </p:nvSpPr>
        <p:spPr>
          <a:xfrm>
            <a:off x="7112000" y="1455102"/>
            <a:ext cx="5080000" cy="521970"/>
          </a:xfrm>
          <a:prstGeom prst="rect">
            <a:avLst/>
          </a:prstGeom>
          <a:noFill/>
          <a:ln w="9525">
            <a:noFill/>
          </a:ln>
        </p:spPr>
        <p:txBody>
          <a:bodyPr>
            <a:spAutoFit/>
          </a:bodyPr>
          <a:lstStyle/>
          <a:p>
            <a:pPr indent="0"/>
            <a:r>
              <a:rPr sz="2800" b="1" i="1" dirty="0">
                <a:latin typeface="Times New Roman" panose="02020603050405020304" pitchFamily="18" charset="0"/>
                <a:cs typeface="Times New Roman" panose="02020603050405020304" pitchFamily="18" charset="0"/>
                <a:sym typeface="+mn-ea"/>
              </a:rPr>
              <a:t>Những việc l</a:t>
            </a:r>
            <a:r>
              <a:rPr sz="2800" b="1" i="1" dirty="0">
                <a:latin typeface="Times New Roman" panose="02020603050405020304" pitchFamily="18" charset="0"/>
                <a:ea typeface="Times New Roman" panose="02020603050405020304" pitchFamily="18" charset="0"/>
                <a:sym typeface="+mn-ea"/>
              </a:rPr>
              <a:t>à</a:t>
            </a:r>
            <a:r>
              <a:rPr sz="2800" b="1" i="1" dirty="0">
                <a:latin typeface="Times New Roman" panose="02020603050405020304" pitchFamily="18" charset="0"/>
                <a:cs typeface="Times New Roman" panose="02020603050405020304" pitchFamily="18" charset="0"/>
                <a:sym typeface="+mn-ea"/>
              </a:rPr>
              <a:t>m trái với đ</a:t>
            </a:r>
            <a:r>
              <a:rPr lang="en-GB" sz="2800" b="1" i="1">
                <a:latin typeface="Times New Roman" panose="02020603050405020304" pitchFamily="18" charset="0"/>
                <a:cs typeface="Times New Roman" panose="02020603050405020304" pitchFamily="18" charset="0"/>
                <a:sym typeface="+mn-ea"/>
              </a:rPr>
              <a:t>ạo lí.</a:t>
            </a:r>
            <a:endParaRPr lang="en-GB" sz="2800" b="1" i="1" dirty="0">
              <a:latin typeface="Times New Roman" panose="02020603050405020304" pitchFamily="18" charset="0"/>
              <a:cs typeface="Times New Roman" panose="02020603050405020304" pitchFamily="18" charset="0"/>
              <a:sym typeface="+mn-ea"/>
            </a:endParaRPr>
          </a:p>
        </p:txBody>
      </p:sp>
      <p:sp>
        <p:nvSpPr>
          <p:cNvPr id="2" name="Right Arrow 1"/>
          <p:cNvSpPr/>
          <p:nvPr/>
        </p:nvSpPr>
        <p:spPr>
          <a:xfrm>
            <a:off x="6108700" y="1413510"/>
            <a:ext cx="779780" cy="634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a:p>
        </p:txBody>
      </p:sp>
      <p:sp>
        <p:nvSpPr>
          <p:cNvPr id="3" name="Left Arrow 2"/>
          <p:cNvSpPr/>
          <p:nvPr/>
        </p:nvSpPr>
        <p:spPr>
          <a:xfrm>
            <a:off x="4932680" y="5232400"/>
            <a:ext cx="819150" cy="6870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2"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2"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blinds(horizontal)">
                                      <p:cBhvr>
                                        <p:cTn id="31" dur="500"/>
                                        <p:tgtEl>
                                          <p:spTgt spid="10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7" grpId="2"/>
      <p:bldP spid="8" grpId="1"/>
      <p:bldP spid="8" grpId="2"/>
      <p:bldP spid="100" grpId="0"/>
      <p:bldP spid="100" grpId="1"/>
      <p:bldP spid="9" grpId="0"/>
      <p:bldP spid="9" grpId="1"/>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xplosion 1 10"/>
          <p:cNvSpPr/>
          <p:nvPr/>
        </p:nvSpPr>
        <p:spPr>
          <a:xfrm>
            <a:off x="635" y="635"/>
            <a:ext cx="12191365" cy="6858000"/>
          </a:xfrm>
          <a:prstGeom prst="irregularSeal1">
            <a:avLst/>
          </a:prstGeom>
          <a:effectLst>
            <a:glow rad="228600">
              <a:schemeClr val="accent4">
                <a:satMod val="175000"/>
                <a:alpha val="40000"/>
              </a:schemeClr>
            </a:glow>
          </a:effectLst>
        </p:spPr>
        <p:style>
          <a:lnRef idx="1">
            <a:schemeClr val="accent6"/>
          </a:lnRef>
          <a:fillRef idx="3">
            <a:schemeClr val="accent6"/>
          </a:fillRef>
          <a:effectRef idx="2">
            <a:schemeClr val="accent6"/>
          </a:effectRef>
          <a:fontRef idx="minor">
            <a:schemeClr val="lt1"/>
          </a:fontRef>
        </p:style>
        <p:txBody>
          <a:bodyPr rtlCol="0" anchor="ctr"/>
          <a:lstStyle/>
          <a:p>
            <a:pPr algn="ctr">
              <a:spcBef>
                <a:spcPct val="50000"/>
              </a:spcBef>
            </a:pPr>
            <a:r>
              <a:rPr sz="3600" dirty="0">
                <a:latin typeface="Times New Roman" panose="02020603050405020304" pitchFamily="18" charset="0"/>
                <a:cs typeface="Times New Roman" panose="02020603050405020304" pitchFamily="18" charset="0"/>
                <a:sym typeface="+mn-ea"/>
              </a:rPr>
              <a:t>   </a:t>
            </a:r>
          </a:p>
          <a:p>
            <a:pPr algn="ctr">
              <a:spcBef>
                <a:spcPct val="50000"/>
              </a:spcBef>
            </a:pPr>
            <a:r>
              <a:rPr sz="3600" b="1" i="1" dirty="0">
                <a:latin typeface="Times New Roman" panose="02020603050405020304" pitchFamily="18" charset="0"/>
                <a:cs typeface="Times New Roman" panose="02020603050405020304" pitchFamily="18" charset="0"/>
                <a:sym typeface="+mn-ea"/>
              </a:rPr>
              <a:t>Phi nghĩa </a:t>
            </a:r>
            <a:r>
              <a:rPr sz="3600" i="1" dirty="0">
                <a:latin typeface="Times New Roman" panose="02020603050405020304" pitchFamily="18" charset="0"/>
                <a:cs typeface="Times New Roman" panose="02020603050405020304" pitchFamily="18" charset="0"/>
                <a:sym typeface="+mn-ea"/>
              </a:rPr>
              <a:t>v</a:t>
            </a:r>
            <a:r>
              <a:rPr sz="3600" i="1" dirty="0">
                <a:latin typeface="Times New Roman" panose="02020603050405020304" pitchFamily="18" charset="0"/>
                <a:ea typeface="Times New Roman" panose="02020603050405020304" pitchFamily="18" charset="0"/>
                <a:sym typeface="+mn-ea"/>
              </a:rPr>
              <a:t>à</a:t>
            </a:r>
            <a:r>
              <a:rPr sz="3600" b="1" i="1" dirty="0">
                <a:solidFill>
                  <a:srgbClr val="FF0066"/>
                </a:solidFill>
                <a:latin typeface="Times New Roman" panose="02020603050405020304" pitchFamily="18" charset="0"/>
                <a:cs typeface="Times New Roman" panose="02020603050405020304" pitchFamily="18" charset="0"/>
                <a:sym typeface="+mn-ea"/>
              </a:rPr>
              <a:t> </a:t>
            </a:r>
            <a:r>
              <a:rPr sz="3600" b="1" i="1" dirty="0">
                <a:latin typeface="Times New Roman" panose="02020603050405020304" pitchFamily="18" charset="0"/>
                <a:cs typeface="Times New Roman" panose="02020603050405020304" pitchFamily="18" charset="0"/>
                <a:sym typeface="+mn-ea"/>
              </a:rPr>
              <a:t>chính nghĩa</a:t>
            </a:r>
            <a:r>
              <a:rPr sz="3600" dirty="0">
                <a:latin typeface="Times New Roman" panose="02020603050405020304" pitchFamily="18" charset="0"/>
                <a:cs typeface="Times New Roman" panose="02020603050405020304" pitchFamily="18" charset="0"/>
                <a:sym typeface="+mn-ea"/>
              </a:rPr>
              <a:t> </a:t>
            </a:r>
            <a:endParaRPr sz="3600" dirty="0">
              <a:latin typeface="Times New Roman" panose="02020603050405020304" pitchFamily="18" charset="0"/>
              <a:cs typeface="Times New Roman" panose="02020603050405020304" pitchFamily="18" charset="0"/>
            </a:endParaRPr>
          </a:p>
          <a:p>
            <a:pPr algn="ctr">
              <a:spcBef>
                <a:spcPct val="50000"/>
              </a:spcBef>
            </a:pPr>
            <a:r>
              <a:rPr sz="3600" dirty="0">
                <a:latin typeface="Times New Roman" panose="02020603050405020304" pitchFamily="18" charset="0"/>
                <a:cs typeface="Times New Roman" panose="02020603050405020304" pitchFamily="18" charset="0"/>
                <a:sym typeface="+mn-ea"/>
              </a:rPr>
              <a:t>l</a:t>
            </a:r>
            <a:r>
              <a:rPr sz="3600" dirty="0">
                <a:latin typeface="Times New Roman" panose="02020603050405020304" pitchFamily="18" charset="0"/>
                <a:ea typeface="Times New Roman" panose="02020603050405020304" pitchFamily="18" charset="0"/>
                <a:sym typeface="+mn-ea"/>
              </a:rPr>
              <a:t>à</a:t>
            </a:r>
            <a:r>
              <a:rPr sz="3600" dirty="0">
                <a:latin typeface="Times New Roman" panose="02020603050405020304" pitchFamily="18" charset="0"/>
                <a:cs typeface="Times New Roman" panose="02020603050405020304" pitchFamily="18" charset="0"/>
                <a:sym typeface="+mn-ea"/>
              </a:rPr>
              <a:t> hai từ có nghĩa trái ngược nhau.</a:t>
            </a:r>
            <a:endParaRPr sz="3600" dirty="0">
              <a:latin typeface="Times New Roman" panose="02020603050405020304" pitchFamily="18" charset="0"/>
              <a:cs typeface="Times New Roman" panose="02020603050405020304" pitchFamily="18" charset="0"/>
            </a:endParaRPr>
          </a:p>
          <a:p>
            <a:pPr algn="ctr">
              <a:spcBef>
                <a:spcPct val="50000"/>
              </a:spcBef>
            </a:pPr>
            <a:r>
              <a:rPr sz="3600" dirty="0">
                <a:latin typeface="Times New Roman" panose="02020603050405020304" pitchFamily="18" charset="0"/>
                <a:cs typeface="Times New Roman" panose="02020603050405020304" pitchFamily="18" charset="0"/>
                <a:sym typeface="+mn-ea"/>
              </a:rPr>
              <a:t> Đó l</a:t>
            </a:r>
            <a:r>
              <a:rPr sz="3600" dirty="0">
                <a:latin typeface="Times New Roman" panose="02020603050405020304" pitchFamily="18" charset="0"/>
                <a:ea typeface="Times New Roman" panose="02020603050405020304" pitchFamily="18" charset="0"/>
                <a:sym typeface="+mn-ea"/>
              </a:rPr>
              <a:t>à</a:t>
            </a:r>
            <a:r>
              <a:rPr sz="3600" dirty="0">
                <a:latin typeface="Times New Roman" panose="02020603050405020304" pitchFamily="18" charset="0"/>
                <a:cs typeface="Times New Roman" panose="02020603050405020304" pitchFamily="18" charset="0"/>
                <a:sym typeface="+mn-ea"/>
              </a:rPr>
              <a:t> những </a:t>
            </a:r>
            <a:r>
              <a:rPr sz="3600" b="1" dirty="0">
                <a:solidFill>
                  <a:srgbClr val="FFFF00"/>
                </a:solidFill>
                <a:latin typeface="Times New Roman" panose="02020603050405020304" pitchFamily="18" charset="0"/>
                <a:cs typeface="Times New Roman" panose="02020603050405020304" pitchFamily="18" charset="0"/>
                <a:sym typeface="+mn-ea"/>
              </a:rPr>
              <a:t>từ trái nghĩa</a:t>
            </a:r>
            <a:r>
              <a:rPr sz="3600" b="1" dirty="0">
                <a:latin typeface="Times New Roman" panose="02020603050405020304" pitchFamily="18" charset="0"/>
                <a:cs typeface="Times New Roman" panose="02020603050405020304" pitchFamily="18" charset="0"/>
                <a:sym typeface="+mn-ea"/>
              </a:rPr>
              <a:t>.</a:t>
            </a:r>
            <a:endParaRPr sz="3600" dirty="0">
              <a:latin typeface="Times New Roman" panose="02020603050405020304" pitchFamily="18" charset="0"/>
              <a:ea typeface="Times New Roman" panose="02020603050405020304" pitchFamily="18" charset="0"/>
            </a:endParaRPr>
          </a:p>
          <a:p>
            <a:pPr algn="ctr"/>
            <a:endParaRPr lang="en-GB" altLang="en-US"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2"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1"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9710" y="539115"/>
            <a:ext cx="11000740" cy="5779770"/>
          </a:xfrm>
          <a:prstGeom prst="rect">
            <a:avLst/>
          </a:prstGeom>
        </p:spPr>
      </p:pic>
      <p:sp>
        <p:nvSpPr>
          <p:cNvPr id="5134" name="TextBox 7"/>
          <p:cNvSpPr txBox="1"/>
          <p:nvPr/>
        </p:nvSpPr>
        <p:spPr>
          <a:xfrm>
            <a:off x="1524000" y="2459990"/>
            <a:ext cx="8670925" cy="1938020"/>
          </a:xfrm>
          <a:prstGeom prst="rect">
            <a:avLst/>
          </a:prstGeom>
          <a:noFill/>
          <a:ln w="9525">
            <a:noFill/>
          </a:ln>
        </p:spPr>
        <p:txBody>
          <a:bodyPr wrap="square">
            <a:spAutoFit/>
          </a:bodyPr>
          <a:lstStyle/>
          <a:p>
            <a:pPr algn="ctr"/>
            <a:r>
              <a:rPr sz="6000" b="1" dirty="0">
                <a:gradFill>
                  <a:gsLst>
                    <a:gs pos="0">
                      <a:srgbClr val="FE4444"/>
                    </a:gs>
                    <a:gs pos="100000">
                      <a:srgbClr val="832B2B"/>
                    </a:gs>
                  </a:gsLst>
                  <a:lin scaled="0"/>
                </a:gradFill>
                <a:latin typeface="Times New Roman" panose="02020603050405020304" pitchFamily="18" charset="0"/>
              </a:rPr>
              <a:t>Từ trái nghĩa</a:t>
            </a:r>
            <a:r>
              <a:rPr sz="6000" dirty="0">
                <a:latin typeface="Times New Roman" panose="02020603050405020304" pitchFamily="18" charset="0"/>
              </a:rPr>
              <a:t> là những từ có nghĩa trái ngược nhau.</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34"/>
                                        </p:tgtEl>
                                        <p:attrNameLst>
                                          <p:attrName>style.visibility</p:attrName>
                                        </p:attrNameLst>
                                      </p:cBhvr>
                                      <p:to>
                                        <p:strVal val="visible"/>
                                      </p:to>
                                    </p:set>
                                    <p:anim calcmode="lin" valueType="num">
                                      <p:cBhvr>
                                        <p:cTn id="7" dur="1000" fill="hold"/>
                                        <p:tgtEl>
                                          <p:spTgt spid="5134"/>
                                        </p:tgtEl>
                                        <p:attrNameLst>
                                          <p:attrName>ppt_w</p:attrName>
                                        </p:attrNameLst>
                                      </p:cBhvr>
                                      <p:tavLst>
                                        <p:tav tm="0">
                                          <p:val>
                                            <p:strVal val="#ppt_w*0.70"/>
                                          </p:val>
                                        </p:tav>
                                        <p:tav tm="100000">
                                          <p:val>
                                            <p:strVal val="#ppt_w"/>
                                          </p:val>
                                        </p:tav>
                                      </p:tavLst>
                                    </p:anim>
                                    <p:anim calcmode="lin" valueType="num">
                                      <p:cBhvr>
                                        <p:cTn id="8" dur="1000" fill="hold"/>
                                        <p:tgtEl>
                                          <p:spTgt spid="5134"/>
                                        </p:tgtEl>
                                        <p:attrNameLst>
                                          <p:attrName>ppt_h</p:attrName>
                                        </p:attrNameLst>
                                      </p:cBhvr>
                                      <p:tavLst>
                                        <p:tav tm="0">
                                          <p:val>
                                            <p:strVal val="#ppt_h"/>
                                          </p:val>
                                        </p:tav>
                                        <p:tav tm="100000">
                                          <p:val>
                                            <p:strVal val="#ppt_h"/>
                                          </p:val>
                                        </p:tav>
                                      </p:tavLst>
                                    </p:anim>
                                    <p:animEffect transition="in" filter="fade">
                                      <p:cBhvr>
                                        <p:cTn id="9" dur="1000"/>
                                        <p:tgtEl>
                                          <p:spTgt spid="5134"/>
                                        </p:tgtEl>
                                      </p:cBhvr>
                                    </p:animEffect>
                                  </p:childTnLst>
                                </p:cTn>
                              </p:par>
                              <p:par>
                                <p:cTn id="10" presetID="5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p:bldP spid="513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52165" y="3963035"/>
            <a:ext cx="152400" cy="76200"/>
          </a:xfrm>
          <a:prstGeom prst="rect">
            <a:avLst/>
          </a:prstGeom>
        </p:spPr>
      </p:pic>
      <p:pic>
        <p:nvPicPr>
          <p:cNvPr id="6"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32080" y="3405576"/>
            <a:ext cx="3488240" cy="1744120"/>
          </a:xfrm>
          <a:prstGeom prst="rect">
            <a:avLst/>
          </a:prstGeom>
        </p:spPr>
      </p:pic>
      <p:grpSp>
        <p:nvGrpSpPr>
          <p:cNvPr id="10" name="Group 4"/>
          <p:cNvGrpSpPr>
            <a:grpSpLocks noChangeAspect="1"/>
          </p:cNvGrpSpPr>
          <p:nvPr/>
        </p:nvGrpSpPr>
        <p:grpSpPr>
          <a:xfrm>
            <a:off x="4142136" y="334707"/>
            <a:ext cx="5756129" cy="3704820"/>
            <a:chOff x="0" y="0"/>
            <a:chExt cx="5513070" cy="3548380"/>
          </a:xfrm>
          <a:blipFill rotWithShape="1">
            <a:blip r:embed="rId4"/>
            <a:stretch>
              <a:fillRect/>
            </a:stretch>
          </a:blipFill>
        </p:grpSpPr>
        <p:sp>
          <p:nvSpPr>
            <p:cNvPr id="11" name="Freeform 5"/>
            <p:cNvSpPr/>
            <p:nvPr/>
          </p:nvSpPr>
          <p:spPr>
            <a:xfrm>
              <a:off x="-2540" y="-15240"/>
              <a:ext cx="5515610" cy="3563620"/>
            </a:xfrm>
            <a:custGeom>
              <a:avLst/>
              <a:gdLst/>
              <a:ahLst/>
              <a:cxnLst/>
              <a:rect l="l" t="t" r="r" b="b"/>
              <a:pathLst>
                <a:path w="5515610" h="3563620">
                  <a:moveTo>
                    <a:pt x="4991100" y="1559560"/>
                  </a:moveTo>
                  <a:cubicBezTo>
                    <a:pt x="5048250" y="1537970"/>
                    <a:pt x="5124450" y="1548130"/>
                    <a:pt x="5189220" y="1526540"/>
                  </a:cubicBezTo>
                  <a:cubicBezTo>
                    <a:pt x="5326380" y="1479550"/>
                    <a:pt x="5435600" y="1404620"/>
                    <a:pt x="5515610" y="1319530"/>
                  </a:cubicBezTo>
                  <a:cubicBezTo>
                    <a:pt x="5499100" y="1231900"/>
                    <a:pt x="5494020" y="1183640"/>
                    <a:pt x="5505450" y="1109980"/>
                  </a:cubicBezTo>
                  <a:cubicBezTo>
                    <a:pt x="5495290" y="1104900"/>
                    <a:pt x="5473700" y="1118870"/>
                    <a:pt x="5472430" y="1098550"/>
                  </a:cubicBezTo>
                  <a:cubicBezTo>
                    <a:pt x="5469890" y="1040130"/>
                    <a:pt x="5441950" y="1018540"/>
                    <a:pt x="5415280" y="969010"/>
                  </a:cubicBezTo>
                  <a:cubicBezTo>
                    <a:pt x="5210810" y="998220"/>
                    <a:pt x="4838700" y="1158240"/>
                    <a:pt x="4617720" y="1144270"/>
                  </a:cubicBezTo>
                  <a:cubicBezTo>
                    <a:pt x="4753610" y="1047750"/>
                    <a:pt x="4851400" y="939800"/>
                    <a:pt x="4853940" y="797560"/>
                  </a:cubicBezTo>
                  <a:cubicBezTo>
                    <a:pt x="4842510" y="786130"/>
                    <a:pt x="4777740" y="778510"/>
                    <a:pt x="4762500" y="783590"/>
                  </a:cubicBezTo>
                  <a:cubicBezTo>
                    <a:pt x="4710430" y="773430"/>
                    <a:pt x="4657090" y="726440"/>
                    <a:pt x="4634230" y="697230"/>
                  </a:cubicBezTo>
                  <a:cubicBezTo>
                    <a:pt x="4612640" y="711200"/>
                    <a:pt x="4608830" y="695960"/>
                    <a:pt x="4589780" y="706120"/>
                  </a:cubicBezTo>
                  <a:cubicBezTo>
                    <a:pt x="4508500" y="643890"/>
                    <a:pt x="4337050" y="737870"/>
                    <a:pt x="4254500" y="679450"/>
                  </a:cubicBezTo>
                  <a:cubicBezTo>
                    <a:pt x="4292600" y="579120"/>
                    <a:pt x="4215130" y="556260"/>
                    <a:pt x="4163060" y="508000"/>
                  </a:cubicBezTo>
                  <a:cubicBezTo>
                    <a:pt x="4182110" y="429260"/>
                    <a:pt x="4135120" y="387350"/>
                    <a:pt x="4091940" y="313690"/>
                  </a:cubicBezTo>
                  <a:cubicBezTo>
                    <a:pt x="4038600" y="339090"/>
                    <a:pt x="4042410" y="299720"/>
                    <a:pt x="4048760" y="274320"/>
                  </a:cubicBezTo>
                  <a:cubicBezTo>
                    <a:pt x="4009390" y="285750"/>
                    <a:pt x="3985260" y="270510"/>
                    <a:pt x="3963670" y="250190"/>
                  </a:cubicBezTo>
                  <a:cubicBezTo>
                    <a:pt x="3887470" y="279400"/>
                    <a:pt x="3817620" y="280670"/>
                    <a:pt x="3756660" y="287020"/>
                  </a:cubicBezTo>
                  <a:cubicBezTo>
                    <a:pt x="3445510" y="320040"/>
                    <a:pt x="3059430" y="403860"/>
                    <a:pt x="2780030" y="417830"/>
                  </a:cubicBezTo>
                  <a:cubicBezTo>
                    <a:pt x="3036570" y="308610"/>
                    <a:pt x="3333750" y="238760"/>
                    <a:pt x="3522980" y="144780"/>
                  </a:cubicBezTo>
                  <a:cubicBezTo>
                    <a:pt x="3529330" y="91440"/>
                    <a:pt x="3528060" y="67310"/>
                    <a:pt x="3524250" y="17780"/>
                  </a:cubicBezTo>
                  <a:cubicBezTo>
                    <a:pt x="3319780" y="0"/>
                    <a:pt x="3006090" y="97790"/>
                    <a:pt x="2715260" y="189230"/>
                  </a:cubicBezTo>
                  <a:cubicBezTo>
                    <a:pt x="2040890" y="401320"/>
                    <a:pt x="1228090" y="642620"/>
                    <a:pt x="845820" y="1018540"/>
                  </a:cubicBezTo>
                  <a:cubicBezTo>
                    <a:pt x="855980" y="1074420"/>
                    <a:pt x="839470" y="1146810"/>
                    <a:pt x="881380" y="1195070"/>
                  </a:cubicBezTo>
                  <a:cubicBezTo>
                    <a:pt x="741680" y="1271270"/>
                    <a:pt x="581660" y="1339850"/>
                    <a:pt x="445770" y="1418590"/>
                  </a:cubicBezTo>
                  <a:cubicBezTo>
                    <a:pt x="450850" y="1484630"/>
                    <a:pt x="485140" y="1553210"/>
                    <a:pt x="499110" y="1564640"/>
                  </a:cubicBezTo>
                  <a:cubicBezTo>
                    <a:pt x="454660" y="1588770"/>
                    <a:pt x="523240" y="1570990"/>
                    <a:pt x="520700" y="1596390"/>
                  </a:cubicBezTo>
                  <a:cubicBezTo>
                    <a:pt x="501650" y="1605280"/>
                    <a:pt x="514350" y="1626870"/>
                    <a:pt x="486410" y="1633220"/>
                  </a:cubicBezTo>
                  <a:cubicBezTo>
                    <a:pt x="383540" y="1616710"/>
                    <a:pt x="269240" y="1696720"/>
                    <a:pt x="163830" y="1720850"/>
                  </a:cubicBezTo>
                  <a:cubicBezTo>
                    <a:pt x="160020" y="1737360"/>
                    <a:pt x="198120" y="1734820"/>
                    <a:pt x="173990" y="1748790"/>
                  </a:cubicBezTo>
                  <a:cubicBezTo>
                    <a:pt x="104140" y="1765300"/>
                    <a:pt x="96520" y="1802130"/>
                    <a:pt x="26670" y="1818640"/>
                  </a:cubicBezTo>
                  <a:cubicBezTo>
                    <a:pt x="24130" y="1833880"/>
                    <a:pt x="21590" y="1849120"/>
                    <a:pt x="25400" y="1866900"/>
                  </a:cubicBezTo>
                  <a:cubicBezTo>
                    <a:pt x="35560" y="1879600"/>
                    <a:pt x="96520" y="1864360"/>
                    <a:pt x="80010" y="1885950"/>
                  </a:cubicBezTo>
                  <a:cubicBezTo>
                    <a:pt x="43180" y="1898650"/>
                    <a:pt x="0" y="1894840"/>
                    <a:pt x="1270" y="1930400"/>
                  </a:cubicBezTo>
                  <a:cubicBezTo>
                    <a:pt x="21590" y="1953260"/>
                    <a:pt x="63500" y="1938020"/>
                    <a:pt x="74930" y="1974850"/>
                  </a:cubicBezTo>
                  <a:cubicBezTo>
                    <a:pt x="66040" y="1992630"/>
                    <a:pt x="38100" y="2002790"/>
                    <a:pt x="45720" y="2025650"/>
                  </a:cubicBezTo>
                  <a:cubicBezTo>
                    <a:pt x="105410" y="2024380"/>
                    <a:pt x="158750" y="2035810"/>
                    <a:pt x="220980" y="2032000"/>
                  </a:cubicBezTo>
                  <a:cubicBezTo>
                    <a:pt x="201930" y="2042160"/>
                    <a:pt x="236220" y="2065020"/>
                    <a:pt x="287020" y="2054860"/>
                  </a:cubicBezTo>
                  <a:cubicBezTo>
                    <a:pt x="284480" y="2072640"/>
                    <a:pt x="240030" y="2075180"/>
                    <a:pt x="243840" y="2094230"/>
                  </a:cubicBezTo>
                  <a:cubicBezTo>
                    <a:pt x="317500" y="2080260"/>
                    <a:pt x="337820" y="2052320"/>
                    <a:pt x="406400" y="2042160"/>
                  </a:cubicBezTo>
                  <a:cubicBezTo>
                    <a:pt x="360680" y="2078990"/>
                    <a:pt x="302260" y="2136140"/>
                    <a:pt x="245110" y="2148840"/>
                  </a:cubicBezTo>
                  <a:cubicBezTo>
                    <a:pt x="228600" y="2171700"/>
                    <a:pt x="234950" y="2202180"/>
                    <a:pt x="226060" y="2226310"/>
                  </a:cubicBezTo>
                  <a:cubicBezTo>
                    <a:pt x="210820" y="2221230"/>
                    <a:pt x="212090" y="2301240"/>
                    <a:pt x="251460" y="2320290"/>
                  </a:cubicBezTo>
                  <a:cubicBezTo>
                    <a:pt x="300990" y="2307590"/>
                    <a:pt x="412750" y="2313940"/>
                    <a:pt x="485140" y="2329180"/>
                  </a:cubicBezTo>
                  <a:cubicBezTo>
                    <a:pt x="480060" y="2343150"/>
                    <a:pt x="463550" y="2353310"/>
                    <a:pt x="472440" y="2373630"/>
                  </a:cubicBezTo>
                  <a:cubicBezTo>
                    <a:pt x="496570" y="2382520"/>
                    <a:pt x="554990" y="2331720"/>
                    <a:pt x="579120" y="2350770"/>
                  </a:cubicBezTo>
                  <a:cubicBezTo>
                    <a:pt x="614680" y="2363470"/>
                    <a:pt x="551180" y="2376170"/>
                    <a:pt x="568960" y="2401570"/>
                  </a:cubicBezTo>
                  <a:cubicBezTo>
                    <a:pt x="805180" y="2283460"/>
                    <a:pt x="994410" y="2261870"/>
                    <a:pt x="1234440" y="2204720"/>
                  </a:cubicBezTo>
                  <a:cubicBezTo>
                    <a:pt x="966470" y="2321560"/>
                    <a:pt x="604520" y="2636520"/>
                    <a:pt x="598170" y="2739390"/>
                  </a:cubicBezTo>
                  <a:cubicBezTo>
                    <a:pt x="631190" y="2739390"/>
                    <a:pt x="659130" y="2747010"/>
                    <a:pt x="689610" y="2753360"/>
                  </a:cubicBezTo>
                  <a:cubicBezTo>
                    <a:pt x="679450" y="2780030"/>
                    <a:pt x="664210" y="2805430"/>
                    <a:pt x="661670" y="2834640"/>
                  </a:cubicBezTo>
                  <a:cubicBezTo>
                    <a:pt x="678180" y="2805430"/>
                    <a:pt x="736600" y="2791460"/>
                    <a:pt x="741680" y="2844800"/>
                  </a:cubicBezTo>
                  <a:cubicBezTo>
                    <a:pt x="701040" y="2848610"/>
                    <a:pt x="701040" y="2861310"/>
                    <a:pt x="701040" y="2891790"/>
                  </a:cubicBezTo>
                  <a:cubicBezTo>
                    <a:pt x="742950" y="2896870"/>
                    <a:pt x="807720" y="2860040"/>
                    <a:pt x="828040" y="2899410"/>
                  </a:cubicBezTo>
                  <a:cubicBezTo>
                    <a:pt x="801370" y="2915920"/>
                    <a:pt x="791210" y="2900680"/>
                    <a:pt x="765810" y="2914650"/>
                  </a:cubicBezTo>
                  <a:cubicBezTo>
                    <a:pt x="767080" y="2940050"/>
                    <a:pt x="792480" y="2921000"/>
                    <a:pt x="801370" y="2933700"/>
                  </a:cubicBezTo>
                  <a:cubicBezTo>
                    <a:pt x="727710" y="2964180"/>
                    <a:pt x="731520" y="2975610"/>
                    <a:pt x="707390" y="3016250"/>
                  </a:cubicBezTo>
                  <a:cubicBezTo>
                    <a:pt x="687070" y="2983230"/>
                    <a:pt x="633730" y="3195320"/>
                    <a:pt x="676910" y="3192780"/>
                  </a:cubicBezTo>
                  <a:cubicBezTo>
                    <a:pt x="641350" y="3229610"/>
                    <a:pt x="709930" y="3208020"/>
                    <a:pt x="726440" y="3221990"/>
                  </a:cubicBezTo>
                  <a:cubicBezTo>
                    <a:pt x="711200" y="3248660"/>
                    <a:pt x="745490" y="3256280"/>
                    <a:pt x="749300" y="3284220"/>
                  </a:cubicBezTo>
                  <a:cubicBezTo>
                    <a:pt x="768350" y="3289300"/>
                    <a:pt x="805180" y="3262630"/>
                    <a:pt x="803910" y="3303270"/>
                  </a:cubicBezTo>
                  <a:cubicBezTo>
                    <a:pt x="767080" y="3307080"/>
                    <a:pt x="778510" y="3296920"/>
                    <a:pt x="753110" y="3322320"/>
                  </a:cubicBezTo>
                  <a:cubicBezTo>
                    <a:pt x="744220" y="3313430"/>
                    <a:pt x="725170" y="3304540"/>
                    <a:pt x="706120" y="3323590"/>
                  </a:cubicBezTo>
                  <a:cubicBezTo>
                    <a:pt x="720090" y="3350260"/>
                    <a:pt x="715010" y="3370580"/>
                    <a:pt x="712470" y="3392170"/>
                  </a:cubicBezTo>
                  <a:cubicBezTo>
                    <a:pt x="779780" y="3380740"/>
                    <a:pt x="732790" y="3403600"/>
                    <a:pt x="795020" y="3408680"/>
                  </a:cubicBezTo>
                  <a:cubicBezTo>
                    <a:pt x="814070" y="3431540"/>
                    <a:pt x="786130" y="3437890"/>
                    <a:pt x="782320" y="3453130"/>
                  </a:cubicBezTo>
                  <a:cubicBezTo>
                    <a:pt x="904240" y="3456940"/>
                    <a:pt x="967740" y="3507740"/>
                    <a:pt x="1071880" y="3531870"/>
                  </a:cubicBezTo>
                  <a:cubicBezTo>
                    <a:pt x="1071880" y="3554730"/>
                    <a:pt x="1090930" y="3545840"/>
                    <a:pt x="1093470" y="3563620"/>
                  </a:cubicBezTo>
                  <a:cubicBezTo>
                    <a:pt x="1291590" y="3540760"/>
                    <a:pt x="1422400" y="3562350"/>
                    <a:pt x="1651000" y="3492500"/>
                  </a:cubicBezTo>
                  <a:cubicBezTo>
                    <a:pt x="1623060" y="3467100"/>
                    <a:pt x="1544320" y="3487420"/>
                    <a:pt x="1529080" y="3474720"/>
                  </a:cubicBezTo>
                  <a:cubicBezTo>
                    <a:pt x="1684020" y="3409950"/>
                    <a:pt x="1873250" y="3387090"/>
                    <a:pt x="2058670" y="3350260"/>
                  </a:cubicBezTo>
                  <a:cubicBezTo>
                    <a:pt x="2236470" y="3315970"/>
                    <a:pt x="2411730" y="3327400"/>
                    <a:pt x="2586990" y="3249930"/>
                  </a:cubicBezTo>
                  <a:cubicBezTo>
                    <a:pt x="2628900" y="3266440"/>
                    <a:pt x="2661920" y="3234690"/>
                    <a:pt x="2701290" y="3223260"/>
                  </a:cubicBezTo>
                  <a:cubicBezTo>
                    <a:pt x="2907030" y="3161030"/>
                    <a:pt x="3168650" y="3111500"/>
                    <a:pt x="3371850" y="3094990"/>
                  </a:cubicBezTo>
                  <a:cubicBezTo>
                    <a:pt x="3407410" y="3092450"/>
                    <a:pt x="3448050" y="3072130"/>
                    <a:pt x="3464560" y="3060700"/>
                  </a:cubicBezTo>
                  <a:cubicBezTo>
                    <a:pt x="3530600" y="3070860"/>
                    <a:pt x="3644900" y="3027680"/>
                    <a:pt x="3704590" y="3011170"/>
                  </a:cubicBezTo>
                  <a:cubicBezTo>
                    <a:pt x="3702050" y="2999740"/>
                    <a:pt x="3691890" y="2987040"/>
                    <a:pt x="3703320" y="2980690"/>
                  </a:cubicBezTo>
                  <a:cubicBezTo>
                    <a:pt x="3785870" y="2961640"/>
                    <a:pt x="3902710" y="2941320"/>
                    <a:pt x="3978910" y="2895600"/>
                  </a:cubicBezTo>
                  <a:cubicBezTo>
                    <a:pt x="3968750" y="2890520"/>
                    <a:pt x="3947160" y="2904490"/>
                    <a:pt x="3945890" y="2884170"/>
                  </a:cubicBezTo>
                  <a:cubicBezTo>
                    <a:pt x="4018280" y="2866390"/>
                    <a:pt x="4107180" y="2858770"/>
                    <a:pt x="4175760" y="2830830"/>
                  </a:cubicBezTo>
                  <a:cubicBezTo>
                    <a:pt x="4161790" y="2828290"/>
                    <a:pt x="4146550" y="2828290"/>
                    <a:pt x="4133850" y="2821940"/>
                  </a:cubicBezTo>
                  <a:cubicBezTo>
                    <a:pt x="4218940" y="2757170"/>
                    <a:pt x="4254500" y="2725420"/>
                    <a:pt x="4371340" y="2711450"/>
                  </a:cubicBezTo>
                  <a:cubicBezTo>
                    <a:pt x="4362450" y="2673350"/>
                    <a:pt x="4389120" y="2649221"/>
                    <a:pt x="4448810" y="2635250"/>
                  </a:cubicBezTo>
                  <a:cubicBezTo>
                    <a:pt x="4465320" y="2612390"/>
                    <a:pt x="4414520" y="2621280"/>
                    <a:pt x="4433570" y="2593340"/>
                  </a:cubicBezTo>
                  <a:cubicBezTo>
                    <a:pt x="4645660" y="2565400"/>
                    <a:pt x="4704080" y="2374900"/>
                    <a:pt x="4801870" y="2268220"/>
                  </a:cubicBezTo>
                  <a:cubicBezTo>
                    <a:pt x="4805680" y="2264410"/>
                    <a:pt x="4822190" y="2254250"/>
                    <a:pt x="4824730" y="2251710"/>
                  </a:cubicBezTo>
                  <a:cubicBezTo>
                    <a:pt x="4959350" y="2170430"/>
                    <a:pt x="5125720" y="2159000"/>
                    <a:pt x="5228590" y="2047240"/>
                  </a:cubicBezTo>
                  <a:cubicBezTo>
                    <a:pt x="5267960" y="1962150"/>
                    <a:pt x="5372100" y="1854200"/>
                    <a:pt x="5256530" y="1784350"/>
                  </a:cubicBezTo>
                  <a:cubicBezTo>
                    <a:pt x="5269230" y="1766570"/>
                    <a:pt x="5262880" y="1742440"/>
                    <a:pt x="5250180" y="1715770"/>
                  </a:cubicBezTo>
                  <a:cubicBezTo>
                    <a:pt x="5198110" y="1729740"/>
                    <a:pt x="4958080" y="1682750"/>
                    <a:pt x="4904740" y="1661160"/>
                  </a:cubicBezTo>
                  <a:cubicBezTo>
                    <a:pt x="4916170" y="1634490"/>
                    <a:pt x="4892040" y="1607820"/>
                    <a:pt x="4898390" y="1592580"/>
                  </a:cubicBezTo>
                  <a:cubicBezTo>
                    <a:pt x="4947920" y="1590040"/>
                    <a:pt x="4961890" y="1570990"/>
                    <a:pt x="4991100" y="1559560"/>
                  </a:cubicBezTo>
                  <a:close/>
                </a:path>
              </a:pathLst>
            </a:custGeom>
            <a:grpFill/>
            <a:ln>
              <a:solidFill>
                <a:srgbClr val="000000"/>
              </a:solidFill>
            </a:ln>
          </p:spPr>
        </p:sp>
      </p:grpSp>
      <p:grpSp>
        <p:nvGrpSpPr>
          <p:cNvPr id="20" name="Group 20"/>
          <p:cNvGrpSpPr>
            <a:grpSpLocks noChangeAspect="1"/>
          </p:cNvGrpSpPr>
          <p:nvPr/>
        </p:nvGrpSpPr>
        <p:grpSpPr>
          <a:xfrm>
            <a:off x="200298" y="3281680"/>
            <a:ext cx="4680312" cy="2828925"/>
            <a:chOff x="0" y="0"/>
            <a:chExt cx="8312150" cy="5024120"/>
          </a:xfrm>
          <a:blipFill rotWithShape="1">
            <a:blip r:embed="rId5"/>
            <a:stretch>
              <a:fillRect/>
            </a:stretch>
          </a:blipFill>
        </p:grpSpPr>
        <p:sp>
          <p:nvSpPr>
            <p:cNvPr id="21" name="Freeform 21"/>
            <p:cNvSpPr/>
            <p:nvPr/>
          </p:nvSpPr>
          <p:spPr>
            <a:xfrm>
              <a:off x="16510" y="15240"/>
              <a:ext cx="8279130" cy="4992370"/>
            </a:xfrm>
            <a:custGeom>
              <a:avLst/>
              <a:gdLst/>
              <a:ahLst/>
              <a:cxnLst/>
              <a:rect l="l" t="t" r="r" b="b"/>
              <a:pathLst>
                <a:path w="8279130" h="4992370">
                  <a:moveTo>
                    <a:pt x="7100570" y="0"/>
                  </a:moveTo>
                  <a:lnTo>
                    <a:pt x="7100570" y="0"/>
                  </a:lnTo>
                  <a:cubicBezTo>
                    <a:pt x="6687820" y="0"/>
                    <a:pt x="6323330" y="278130"/>
                    <a:pt x="6113780" y="645160"/>
                  </a:cubicBezTo>
                  <a:cubicBezTo>
                    <a:pt x="5902960" y="279400"/>
                    <a:pt x="5539740" y="0"/>
                    <a:pt x="5126990" y="0"/>
                  </a:cubicBezTo>
                  <a:lnTo>
                    <a:pt x="5126990" y="0"/>
                  </a:lnTo>
                  <a:cubicBezTo>
                    <a:pt x="4714240" y="0"/>
                    <a:pt x="4349750" y="278130"/>
                    <a:pt x="4140200" y="645160"/>
                  </a:cubicBezTo>
                  <a:cubicBezTo>
                    <a:pt x="3929380" y="278130"/>
                    <a:pt x="3566160" y="0"/>
                    <a:pt x="3153410" y="0"/>
                  </a:cubicBezTo>
                  <a:lnTo>
                    <a:pt x="3153410" y="0"/>
                  </a:lnTo>
                  <a:cubicBezTo>
                    <a:pt x="2740660" y="0"/>
                    <a:pt x="2376170" y="278130"/>
                    <a:pt x="2166620" y="645160"/>
                  </a:cubicBezTo>
                  <a:cubicBezTo>
                    <a:pt x="1954530" y="279400"/>
                    <a:pt x="1591310" y="0"/>
                    <a:pt x="1178560" y="0"/>
                  </a:cubicBezTo>
                  <a:lnTo>
                    <a:pt x="1178560" y="0"/>
                  </a:lnTo>
                  <a:cubicBezTo>
                    <a:pt x="405130" y="0"/>
                    <a:pt x="0" y="772160"/>
                    <a:pt x="0" y="1413510"/>
                  </a:cubicBezTo>
                  <a:lnTo>
                    <a:pt x="0" y="1365250"/>
                  </a:lnTo>
                  <a:lnTo>
                    <a:pt x="0" y="1526540"/>
                  </a:lnTo>
                  <a:lnTo>
                    <a:pt x="0" y="3586480"/>
                  </a:lnTo>
                  <a:cubicBezTo>
                    <a:pt x="0" y="4229100"/>
                    <a:pt x="406400" y="4992370"/>
                    <a:pt x="1178560" y="4992370"/>
                  </a:cubicBezTo>
                  <a:lnTo>
                    <a:pt x="1178560" y="4992370"/>
                  </a:lnTo>
                  <a:cubicBezTo>
                    <a:pt x="1591310" y="4992370"/>
                    <a:pt x="1955800" y="4718050"/>
                    <a:pt x="2165350" y="4352290"/>
                  </a:cubicBezTo>
                  <a:cubicBezTo>
                    <a:pt x="2376170" y="4716780"/>
                    <a:pt x="2739390" y="4992370"/>
                    <a:pt x="3152140" y="4992370"/>
                  </a:cubicBezTo>
                  <a:lnTo>
                    <a:pt x="3152140" y="4992370"/>
                  </a:lnTo>
                  <a:cubicBezTo>
                    <a:pt x="3564890" y="4992370"/>
                    <a:pt x="3929380" y="4718050"/>
                    <a:pt x="4138930" y="4352290"/>
                  </a:cubicBezTo>
                  <a:cubicBezTo>
                    <a:pt x="4349750" y="4716780"/>
                    <a:pt x="4712970" y="4992370"/>
                    <a:pt x="5125720" y="4992370"/>
                  </a:cubicBezTo>
                  <a:lnTo>
                    <a:pt x="5125720" y="4992370"/>
                  </a:lnTo>
                  <a:cubicBezTo>
                    <a:pt x="5538470" y="4992370"/>
                    <a:pt x="5902960" y="4718050"/>
                    <a:pt x="6112510" y="4352290"/>
                  </a:cubicBezTo>
                  <a:cubicBezTo>
                    <a:pt x="6323331" y="4716780"/>
                    <a:pt x="6686551" y="4992370"/>
                    <a:pt x="7099301" y="4992370"/>
                  </a:cubicBezTo>
                  <a:lnTo>
                    <a:pt x="7099301" y="4992370"/>
                  </a:lnTo>
                  <a:cubicBezTo>
                    <a:pt x="7861301" y="4992370"/>
                    <a:pt x="8277860" y="4229100"/>
                    <a:pt x="8277860" y="3586480"/>
                  </a:cubicBezTo>
                  <a:lnTo>
                    <a:pt x="8277860" y="3473450"/>
                  </a:lnTo>
                  <a:lnTo>
                    <a:pt x="8277860" y="3473450"/>
                  </a:lnTo>
                  <a:lnTo>
                    <a:pt x="8277860" y="1413510"/>
                  </a:lnTo>
                  <a:cubicBezTo>
                    <a:pt x="8279130" y="772160"/>
                    <a:pt x="7863840" y="0"/>
                    <a:pt x="7100570" y="0"/>
                  </a:cubicBezTo>
                  <a:close/>
                </a:path>
              </a:pathLst>
            </a:custGeom>
            <a:grpFill/>
            <a:ln>
              <a:solidFill>
                <a:srgbClr val="000000"/>
              </a:solidFill>
            </a:ln>
          </p:spPr>
        </p:sp>
        <p:sp>
          <p:nvSpPr>
            <p:cNvPr id="22" name="Freeform 22"/>
            <p:cNvSpPr/>
            <p:nvPr/>
          </p:nvSpPr>
          <p:spPr>
            <a:xfrm>
              <a:off x="0" y="0"/>
              <a:ext cx="8310880" cy="5024120"/>
            </a:xfrm>
            <a:custGeom>
              <a:avLst/>
              <a:gdLst/>
              <a:ahLst/>
              <a:cxnLst/>
              <a:rect l="l" t="t" r="r" b="b"/>
              <a:pathLst>
                <a:path w="8310880" h="5024120">
                  <a:moveTo>
                    <a:pt x="7117080" y="5024120"/>
                  </a:moveTo>
                  <a:cubicBezTo>
                    <a:pt x="6737350" y="5024120"/>
                    <a:pt x="6361430" y="4785360"/>
                    <a:pt x="6130290" y="4399280"/>
                  </a:cubicBezTo>
                  <a:cubicBezTo>
                    <a:pt x="5899150" y="4785360"/>
                    <a:pt x="5521960" y="5024120"/>
                    <a:pt x="5143500" y="5024120"/>
                  </a:cubicBezTo>
                  <a:cubicBezTo>
                    <a:pt x="4765040" y="5024120"/>
                    <a:pt x="4387850" y="4785360"/>
                    <a:pt x="4156710" y="4399280"/>
                  </a:cubicBezTo>
                  <a:cubicBezTo>
                    <a:pt x="3925570" y="4785360"/>
                    <a:pt x="3548380" y="5024120"/>
                    <a:pt x="3169920" y="5024120"/>
                  </a:cubicBezTo>
                  <a:cubicBezTo>
                    <a:pt x="2791460" y="5024120"/>
                    <a:pt x="2414270" y="4785360"/>
                    <a:pt x="2183130" y="4399280"/>
                  </a:cubicBezTo>
                  <a:cubicBezTo>
                    <a:pt x="1951990" y="4785360"/>
                    <a:pt x="1574800" y="5024120"/>
                    <a:pt x="1196340" y="5024120"/>
                  </a:cubicBezTo>
                  <a:cubicBezTo>
                    <a:pt x="741680" y="5024120"/>
                    <a:pt x="461010" y="4768850"/>
                    <a:pt x="304800" y="4555490"/>
                  </a:cubicBezTo>
                  <a:cubicBezTo>
                    <a:pt x="110490" y="4292600"/>
                    <a:pt x="0" y="3944620"/>
                    <a:pt x="0" y="3601720"/>
                  </a:cubicBezTo>
                  <a:lnTo>
                    <a:pt x="0" y="1380490"/>
                  </a:lnTo>
                  <a:lnTo>
                    <a:pt x="1270" y="1380490"/>
                  </a:lnTo>
                  <a:cubicBezTo>
                    <a:pt x="10160" y="1054100"/>
                    <a:pt x="119380" y="725170"/>
                    <a:pt x="302260" y="472440"/>
                  </a:cubicBezTo>
                  <a:cubicBezTo>
                    <a:pt x="458470" y="256540"/>
                    <a:pt x="740410" y="0"/>
                    <a:pt x="1195070" y="0"/>
                  </a:cubicBezTo>
                  <a:lnTo>
                    <a:pt x="1195070" y="0"/>
                  </a:lnTo>
                  <a:cubicBezTo>
                    <a:pt x="1573530" y="0"/>
                    <a:pt x="1949450" y="241300"/>
                    <a:pt x="2181860" y="629920"/>
                  </a:cubicBezTo>
                  <a:cubicBezTo>
                    <a:pt x="2414270" y="241300"/>
                    <a:pt x="2790190" y="0"/>
                    <a:pt x="3168650" y="0"/>
                  </a:cubicBezTo>
                  <a:cubicBezTo>
                    <a:pt x="3547110" y="0"/>
                    <a:pt x="3923030" y="241300"/>
                    <a:pt x="4155440" y="629920"/>
                  </a:cubicBezTo>
                  <a:cubicBezTo>
                    <a:pt x="4387850" y="241300"/>
                    <a:pt x="4763770" y="0"/>
                    <a:pt x="5143500" y="0"/>
                  </a:cubicBezTo>
                  <a:cubicBezTo>
                    <a:pt x="5523230" y="0"/>
                    <a:pt x="5897880" y="241300"/>
                    <a:pt x="6130290" y="629920"/>
                  </a:cubicBezTo>
                  <a:cubicBezTo>
                    <a:pt x="6362700" y="241300"/>
                    <a:pt x="6738620" y="0"/>
                    <a:pt x="7117080" y="0"/>
                  </a:cubicBezTo>
                  <a:cubicBezTo>
                    <a:pt x="7565390" y="0"/>
                    <a:pt x="7847330" y="256540"/>
                    <a:pt x="8004811" y="472440"/>
                  </a:cubicBezTo>
                  <a:cubicBezTo>
                    <a:pt x="8196580" y="735330"/>
                    <a:pt x="8310880" y="1093470"/>
                    <a:pt x="8310880" y="1428750"/>
                  </a:cubicBezTo>
                  <a:lnTo>
                    <a:pt x="8310880" y="3601720"/>
                  </a:lnTo>
                  <a:cubicBezTo>
                    <a:pt x="8310880" y="3942080"/>
                    <a:pt x="8199120" y="4290060"/>
                    <a:pt x="8004811" y="4554220"/>
                  </a:cubicBezTo>
                  <a:cubicBezTo>
                    <a:pt x="7848600" y="4768850"/>
                    <a:pt x="7566660" y="5024120"/>
                    <a:pt x="7117080" y="5024120"/>
                  </a:cubicBezTo>
                  <a:close/>
                  <a:moveTo>
                    <a:pt x="6130290" y="4335780"/>
                  </a:moveTo>
                  <a:lnTo>
                    <a:pt x="6144260" y="4359910"/>
                  </a:lnTo>
                  <a:cubicBezTo>
                    <a:pt x="6369050" y="4749800"/>
                    <a:pt x="6742430" y="4992370"/>
                    <a:pt x="7117080" y="4992370"/>
                  </a:cubicBezTo>
                  <a:cubicBezTo>
                    <a:pt x="7552690" y="4992370"/>
                    <a:pt x="7827011" y="4744720"/>
                    <a:pt x="7979411" y="4536440"/>
                  </a:cubicBezTo>
                  <a:cubicBezTo>
                    <a:pt x="8169911" y="4277360"/>
                    <a:pt x="8280401" y="3937000"/>
                    <a:pt x="8280401" y="3602990"/>
                  </a:cubicBezTo>
                  <a:lnTo>
                    <a:pt x="8280401" y="1428750"/>
                  </a:lnTo>
                  <a:cubicBezTo>
                    <a:pt x="8280401" y="1098550"/>
                    <a:pt x="8168641" y="748030"/>
                    <a:pt x="7979411" y="490220"/>
                  </a:cubicBezTo>
                  <a:cubicBezTo>
                    <a:pt x="7825741" y="280670"/>
                    <a:pt x="7552691" y="30480"/>
                    <a:pt x="7117080" y="30480"/>
                  </a:cubicBezTo>
                  <a:lnTo>
                    <a:pt x="7117080" y="30480"/>
                  </a:lnTo>
                  <a:cubicBezTo>
                    <a:pt x="6742430" y="30480"/>
                    <a:pt x="6369050" y="274320"/>
                    <a:pt x="6144260" y="668020"/>
                  </a:cubicBezTo>
                  <a:lnTo>
                    <a:pt x="6130290" y="692150"/>
                  </a:lnTo>
                  <a:lnTo>
                    <a:pt x="6116320" y="668020"/>
                  </a:lnTo>
                  <a:cubicBezTo>
                    <a:pt x="5891530" y="274320"/>
                    <a:pt x="5518150" y="30480"/>
                    <a:pt x="5143500" y="30480"/>
                  </a:cubicBezTo>
                  <a:cubicBezTo>
                    <a:pt x="4768850" y="30480"/>
                    <a:pt x="4395470" y="274320"/>
                    <a:pt x="4170680" y="668020"/>
                  </a:cubicBezTo>
                  <a:lnTo>
                    <a:pt x="4156710" y="692150"/>
                  </a:lnTo>
                  <a:lnTo>
                    <a:pt x="4142740" y="668020"/>
                  </a:lnTo>
                  <a:cubicBezTo>
                    <a:pt x="3917950" y="274320"/>
                    <a:pt x="3544570" y="30480"/>
                    <a:pt x="3169920" y="30480"/>
                  </a:cubicBezTo>
                  <a:cubicBezTo>
                    <a:pt x="2795270" y="30480"/>
                    <a:pt x="2421890" y="274320"/>
                    <a:pt x="2197100" y="668020"/>
                  </a:cubicBezTo>
                  <a:lnTo>
                    <a:pt x="2183130" y="692150"/>
                  </a:lnTo>
                  <a:lnTo>
                    <a:pt x="2169160" y="668020"/>
                  </a:lnTo>
                  <a:cubicBezTo>
                    <a:pt x="1943100" y="275590"/>
                    <a:pt x="1569720" y="31750"/>
                    <a:pt x="1195070" y="31750"/>
                  </a:cubicBezTo>
                  <a:cubicBezTo>
                    <a:pt x="754380" y="31750"/>
                    <a:pt x="481330" y="281940"/>
                    <a:pt x="328930" y="491490"/>
                  </a:cubicBezTo>
                  <a:cubicBezTo>
                    <a:pt x="139700" y="750570"/>
                    <a:pt x="31750" y="1093470"/>
                    <a:pt x="31750" y="1428750"/>
                  </a:cubicBezTo>
                  <a:lnTo>
                    <a:pt x="31750" y="3601720"/>
                  </a:lnTo>
                  <a:cubicBezTo>
                    <a:pt x="31750" y="3937000"/>
                    <a:pt x="139700" y="4277360"/>
                    <a:pt x="327660" y="4535170"/>
                  </a:cubicBezTo>
                  <a:cubicBezTo>
                    <a:pt x="480060" y="4743450"/>
                    <a:pt x="753110" y="4991100"/>
                    <a:pt x="1193800" y="4991100"/>
                  </a:cubicBezTo>
                  <a:cubicBezTo>
                    <a:pt x="1569720" y="4991100"/>
                    <a:pt x="1941830" y="4748530"/>
                    <a:pt x="2166620" y="4358640"/>
                  </a:cubicBezTo>
                  <a:lnTo>
                    <a:pt x="2180590" y="4334510"/>
                  </a:lnTo>
                  <a:lnTo>
                    <a:pt x="2194560" y="4358640"/>
                  </a:lnTo>
                  <a:cubicBezTo>
                    <a:pt x="2419350" y="4748530"/>
                    <a:pt x="2792730" y="4991100"/>
                    <a:pt x="3167380" y="4991100"/>
                  </a:cubicBezTo>
                  <a:cubicBezTo>
                    <a:pt x="3542030" y="4991100"/>
                    <a:pt x="3915410" y="4748530"/>
                    <a:pt x="4140200" y="4358640"/>
                  </a:cubicBezTo>
                  <a:lnTo>
                    <a:pt x="4154170" y="4334510"/>
                  </a:lnTo>
                  <a:lnTo>
                    <a:pt x="4168141" y="4358640"/>
                  </a:lnTo>
                  <a:cubicBezTo>
                    <a:pt x="4392931" y="4748530"/>
                    <a:pt x="4766311" y="4991100"/>
                    <a:pt x="5140961" y="4991100"/>
                  </a:cubicBezTo>
                  <a:cubicBezTo>
                    <a:pt x="5515611" y="4991100"/>
                    <a:pt x="5888991" y="4748530"/>
                    <a:pt x="6113781" y="4358640"/>
                  </a:cubicBezTo>
                  <a:lnTo>
                    <a:pt x="6130290" y="4335780"/>
                  </a:lnTo>
                  <a:close/>
                </a:path>
              </a:pathLst>
            </a:custGeom>
            <a:grpFill/>
          </p:spPr>
        </p:sp>
      </p:grpSp>
      <p:sp>
        <p:nvSpPr>
          <p:cNvPr id="15" name="Rectangles 14"/>
          <p:cNvSpPr/>
          <p:nvPr/>
        </p:nvSpPr>
        <p:spPr>
          <a:xfrm>
            <a:off x="931414" y="2258060"/>
            <a:ext cx="2784737" cy="830997"/>
          </a:xfrm>
          <a:prstGeom prst="rect">
            <a:avLst/>
          </a:prstGeom>
          <a:noFill/>
          <a:ln>
            <a:noFill/>
          </a:ln>
        </p:spPr>
        <p:txBody>
          <a:bodyPr wrap="none" rtlCol="0" anchor="t">
            <a:spAutoFit/>
          </a:bodyPr>
          <a:lstStyle/>
          <a:p>
            <a:pPr algn="ctr"/>
            <a:r>
              <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cao - thấp</a:t>
            </a:r>
          </a:p>
        </p:txBody>
      </p:sp>
      <p:sp>
        <p:nvSpPr>
          <p:cNvPr id="16" name="Rectangles 15"/>
          <p:cNvSpPr/>
          <p:nvPr/>
        </p:nvSpPr>
        <p:spPr>
          <a:xfrm>
            <a:off x="5159026" y="4281170"/>
            <a:ext cx="3092513" cy="830997"/>
          </a:xfrm>
          <a:prstGeom prst="rect">
            <a:avLst/>
          </a:prstGeom>
          <a:noFill/>
          <a:ln>
            <a:noFill/>
          </a:ln>
        </p:spPr>
        <p:txBody>
          <a:bodyPr wrap="none" rtlCol="0" anchor="t">
            <a:spAutoFit/>
          </a:bodyPr>
          <a:lstStyle/>
          <a:p>
            <a:pPr algn="ctr"/>
            <a:r>
              <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ngày - đêm</a:t>
            </a:r>
          </a:p>
        </p:txBody>
      </p:sp>
      <p:sp>
        <p:nvSpPr>
          <p:cNvPr id="17" name="Rectangles 16"/>
          <p:cNvSpPr/>
          <p:nvPr/>
        </p:nvSpPr>
        <p:spPr>
          <a:xfrm>
            <a:off x="8642668" y="5570220"/>
            <a:ext cx="2927350" cy="829945"/>
          </a:xfrm>
          <a:prstGeom prst="rect">
            <a:avLst/>
          </a:prstGeom>
          <a:noFill/>
          <a:ln>
            <a:noFill/>
          </a:ln>
        </p:spPr>
        <p:txBody>
          <a:bodyPr wrap="none" rtlCol="0" anchor="t">
            <a:spAutoFit/>
          </a:bodyPr>
          <a:lstStyle/>
          <a:p>
            <a:pPr algn="ctr"/>
            <a:r>
              <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trái - phải</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1000"/>
                                        <p:tgtEl>
                                          <p:spTgt spid="2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10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1000"/>
                                        <p:tgtEl>
                                          <p:spTgt spid="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17" grpId="0"/>
      <p:bldP spid="1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PA_库_组合 94"/>
          <p:cNvGrpSpPr/>
          <p:nvPr>
            <p:custDataLst>
              <p:tags r:id="rId1"/>
            </p:custDataLst>
          </p:nvPr>
        </p:nvGrpSpPr>
        <p:grpSpPr>
          <a:xfrm>
            <a:off x="408940" y="467995"/>
            <a:ext cx="7617460" cy="6145530"/>
            <a:chOff x="3352257" y="8272093"/>
            <a:chExt cx="2816087" cy="2217556"/>
          </a:xfrm>
        </p:grpSpPr>
        <p:sp>
          <p:nvSpPr>
            <p:cNvPr id="96" name="任意多边形 95"/>
            <p:cNvSpPr/>
            <p:nvPr/>
          </p:nvSpPr>
          <p:spPr>
            <a:xfrm>
              <a:off x="4082698" y="10129729"/>
              <a:ext cx="1541208" cy="359920"/>
            </a:xfrm>
            <a:custGeom>
              <a:avLst/>
              <a:gdLst>
                <a:gd name="connsiteX0" fmla="*/ 432707 w 1484704"/>
                <a:gd name="connsiteY0" fmla="*/ 30822 h 360364"/>
                <a:gd name="connsiteX1" fmla="*/ 432707 w 1484704"/>
                <a:gd name="connsiteY1" fmla="*/ 174661 h 360364"/>
                <a:gd name="connsiteX2" fmla="*/ 145031 w 1484704"/>
                <a:gd name="connsiteY2" fmla="*/ 195209 h 360364"/>
                <a:gd name="connsiteX3" fmla="*/ 93660 w 1484704"/>
                <a:gd name="connsiteY3" fmla="*/ 349321 h 360364"/>
                <a:gd name="connsiteX4" fmla="*/ 1419027 w 1484704"/>
                <a:gd name="connsiteY4" fmla="*/ 328773 h 360364"/>
                <a:gd name="connsiteX5" fmla="*/ 1244366 w 1484704"/>
                <a:gd name="connsiteY5" fmla="*/ 174661 h 360364"/>
                <a:gd name="connsiteX6" fmla="*/ 905319 w 1484704"/>
                <a:gd name="connsiteY6" fmla="*/ 174661 h 360364"/>
                <a:gd name="connsiteX7" fmla="*/ 853948 w 1484704"/>
                <a:gd name="connsiteY7" fmla="*/ 41097 h 360364"/>
                <a:gd name="connsiteX8" fmla="*/ 473804 w 1484704"/>
                <a:gd name="connsiteY8" fmla="*/ 0 h 360364"/>
                <a:gd name="connsiteX0-1" fmla="*/ 432707 w 1488230"/>
                <a:gd name="connsiteY0-2" fmla="*/ 30822 h 360364"/>
                <a:gd name="connsiteX1-3" fmla="*/ 432707 w 1488230"/>
                <a:gd name="connsiteY1-4" fmla="*/ 174661 h 360364"/>
                <a:gd name="connsiteX2-5" fmla="*/ 145031 w 1488230"/>
                <a:gd name="connsiteY2-6" fmla="*/ 195209 h 360364"/>
                <a:gd name="connsiteX3-7" fmla="*/ 93660 w 1488230"/>
                <a:gd name="connsiteY3-8" fmla="*/ 349321 h 360364"/>
                <a:gd name="connsiteX4-9" fmla="*/ 1419027 w 1488230"/>
                <a:gd name="connsiteY4-10" fmla="*/ 328773 h 360364"/>
                <a:gd name="connsiteX5-11" fmla="*/ 1244366 w 1488230"/>
                <a:gd name="connsiteY5-12" fmla="*/ 174661 h 360364"/>
                <a:gd name="connsiteX6-13" fmla="*/ 905319 w 1488230"/>
                <a:gd name="connsiteY6-14" fmla="*/ 174661 h 360364"/>
                <a:gd name="connsiteX7-15" fmla="*/ 853948 w 1488230"/>
                <a:gd name="connsiteY7-16" fmla="*/ 41097 h 360364"/>
                <a:gd name="connsiteX8-17" fmla="*/ 473804 w 1488230"/>
                <a:gd name="connsiteY8-18" fmla="*/ 0 h 360364"/>
                <a:gd name="connsiteX0-19" fmla="*/ 448705 w 1504228"/>
                <a:gd name="connsiteY0-20" fmla="*/ 30822 h 360364"/>
                <a:gd name="connsiteX1-21" fmla="*/ 448705 w 1504228"/>
                <a:gd name="connsiteY1-22" fmla="*/ 174661 h 360364"/>
                <a:gd name="connsiteX2-23" fmla="*/ 115616 w 1504228"/>
                <a:gd name="connsiteY2-24" fmla="*/ 195209 h 360364"/>
                <a:gd name="connsiteX3-25" fmla="*/ 109658 w 1504228"/>
                <a:gd name="connsiteY3-26" fmla="*/ 349321 h 360364"/>
                <a:gd name="connsiteX4-27" fmla="*/ 1435025 w 1504228"/>
                <a:gd name="connsiteY4-28" fmla="*/ 328773 h 360364"/>
                <a:gd name="connsiteX5-29" fmla="*/ 1260364 w 1504228"/>
                <a:gd name="connsiteY5-30" fmla="*/ 174661 h 360364"/>
                <a:gd name="connsiteX6-31" fmla="*/ 921317 w 1504228"/>
                <a:gd name="connsiteY6-32" fmla="*/ 174661 h 360364"/>
                <a:gd name="connsiteX7-33" fmla="*/ 869946 w 1504228"/>
                <a:gd name="connsiteY7-34" fmla="*/ 41097 h 360364"/>
                <a:gd name="connsiteX8-35" fmla="*/ 489802 w 1504228"/>
                <a:gd name="connsiteY8-36" fmla="*/ 0 h 360364"/>
                <a:gd name="connsiteX0-37" fmla="*/ 456558 w 1512081"/>
                <a:gd name="connsiteY0-38" fmla="*/ 30822 h 360364"/>
                <a:gd name="connsiteX1-39" fmla="*/ 456558 w 1512081"/>
                <a:gd name="connsiteY1-40" fmla="*/ 174661 h 360364"/>
                <a:gd name="connsiteX2-41" fmla="*/ 123469 w 1512081"/>
                <a:gd name="connsiteY2-42" fmla="*/ 195209 h 360364"/>
                <a:gd name="connsiteX3-43" fmla="*/ 117511 w 1512081"/>
                <a:gd name="connsiteY3-44" fmla="*/ 349321 h 360364"/>
                <a:gd name="connsiteX4-45" fmla="*/ 1442878 w 1512081"/>
                <a:gd name="connsiteY4-46" fmla="*/ 328773 h 360364"/>
                <a:gd name="connsiteX5-47" fmla="*/ 1268217 w 1512081"/>
                <a:gd name="connsiteY5-48" fmla="*/ 174661 h 360364"/>
                <a:gd name="connsiteX6-49" fmla="*/ 929170 w 1512081"/>
                <a:gd name="connsiteY6-50" fmla="*/ 174661 h 360364"/>
                <a:gd name="connsiteX7-51" fmla="*/ 877799 w 1512081"/>
                <a:gd name="connsiteY7-52" fmla="*/ 41097 h 360364"/>
                <a:gd name="connsiteX8-53" fmla="*/ 497655 w 1512081"/>
                <a:gd name="connsiteY8-54" fmla="*/ 0 h 360364"/>
                <a:gd name="connsiteX0-55" fmla="*/ 460127 w 1515650"/>
                <a:gd name="connsiteY0-56" fmla="*/ 30822 h 360364"/>
                <a:gd name="connsiteX1-57" fmla="*/ 460127 w 1515650"/>
                <a:gd name="connsiteY1-58" fmla="*/ 174661 h 360364"/>
                <a:gd name="connsiteX2-59" fmla="*/ 127038 w 1515650"/>
                <a:gd name="connsiteY2-60" fmla="*/ 195209 h 360364"/>
                <a:gd name="connsiteX3-61" fmla="*/ 121080 w 1515650"/>
                <a:gd name="connsiteY3-62" fmla="*/ 349321 h 360364"/>
                <a:gd name="connsiteX4-63" fmla="*/ 1446447 w 1515650"/>
                <a:gd name="connsiteY4-64" fmla="*/ 328773 h 360364"/>
                <a:gd name="connsiteX5-65" fmla="*/ 1271786 w 1515650"/>
                <a:gd name="connsiteY5-66" fmla="*/ 174661 h 360364"/>
                <a:gd name="connsiteX6-67" fmla="*/ 932739 w 1515650"/>
                <a:gd name="connsiteY6-68" fmla="*/ 174661 h 360364"/>
                <a:gd name="connsiteX7-69" fmla="*/ 881368 w 1515650"/>
                <a:gd name="connsiteY7-70" fmla="*/ 41097 h 360364"/>
                <a:gd name="connsiteX8-71" fmla="*/ 501224 w 1515650"/>
                <a:gd name="connsiteY8-72" fmla="*/ 0 h 360364"/>
                <a:gd name="connsiteX0-73" fmla="*/ 460127 w 1541207"/>
                <a:gd name="connsiteY0-74" fmla="*/ 30822 h 359920"/>
                <a:gd name="connsiteX1-75" fmla="*/ 460127 w 1541207"/>
                <a:gd name="connsiteY1-76" fmla="*/ 174661 h 359920"/>
                <a:gd name="connsiteX2-77" fmla="*/ 127038 w 1541207"/>
                <a:gd name="connsiteY2-78" fmla="*/ 195209 h 359920"/>
                <a:gd name="connsiteX3-79" fmla="*/ 121080 w 1541207"/>
                <a:gd name="connsiteY3-80" fmla="*/ 349321 h 359920"/>
                <a:gd name="connsiteX4-81" fmla="*/ 1446447 w 1541207"/>
                <a:gd name="connsiteY4-82" fmla="*/ 328773 h 359920"/>
                <a:gd name="connsiteX5-83" fmla="*/ 1362610 w 1541207"/>
                <a:gd name="connsiteY5-84" fmla="*/ 186428 h 359920"/>
                <a:gd name="connsiteX6-85" fmla="*/ 932739 w 1541207"/>
                <a:gd name="connsiteY6-86" fmla="*/ 174661 h 359920"/>
                <a:gd name="connsiteX7-87" fmla="*/ 881368 w 1541207"/>
                <a:gd name="connsiteY7-88" fmla="*/ 41097 h 359920"/>
                <a:gd name="connsiteX8-89" fmla="*/ 501224 w 1541207"/>
                <a:gd name="connsiteY8-90" fmla="*/ 0 h 3599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41207" h="359920">
                  <a:moveTo>
                    <a:pt x="460127" y="30822"/>
                  </a:moveTo>
                  <a:cubicBezTo>
                    <a:pt x="484100" y="89042"/>
                    <a:pt x="515642" y="147263"/>
                    <a:pt x="460127" y="174661"/>
                  </a:cubicBezTo>
                  <a:cubicBezTo>
                    <a:pt x="404612" y="202059"/>
                    <a:pt x="224829" y="181787"/>
                    <a:pt x="127038" y="195209"/>
                  </a:cubicBezTo>
                  <a:cubicBezTo>
                    <a:pt x="29247" y="208631"/>
                    <a:pt x="-98822" y="327060"/>
                    <a:pt x="121080" y="349321"/>
                  </a:cubicBezTo>
                  <a:cubicBezTo>
                    <a:pt x="340982" y="371582"/>
                    <a:pt x="1239525" y="355922"/>
                    <a:pt x="1446447" y="328773"/>
                  </a:cubicBezTo>
                  <a:cubicBezTo>
                    <a:pt x="1653369" y="301624"/>
                    <a:pt x="1472997" y="204269"/>
                    <a:pt x="1362610" y="186428"/>
                  </a:cubicBezTo>
                  <a:cubicBezTo>
                    <a:pt x="1252223" y="168587"/>
                    <a:pt x="1012946" y="198883"/>
                    <a:pt x="932739" y="174661"/>
                  </a:cubicBezTo>
                  <a:cubicBezTo>
                    <a:pt x="852532" y="150439"/>
                    <a:pt x="953287" y="70207"/>
                    <a:pt x="881368" y="41097"/>
                  </a:cubicBezTo>
                  <a:cubicBezTo>
                    <a:pt x="809449" y="11987"/>
                    <a:pt x="655336" y="5993"/>
                    <a:pt x="501224" y="0"/>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97" name="任意多边形 96"/>
            <p:cNvSpPr/>
            <p:nvPr/>
          </p:nvSpPr>
          <p:spPr>
            <a:xfrm>
              <a:off x="3352257" y="8272093"/>
              <a:ext cx="2816087" cy="1897406"/>
            </a:xfrm>
            <a:custGeom>
              <a:avLst/>
              <a:gdLst>
                <a:gd name="connsiteX0" fmla="*/ 1707880 w 2861827"/>
                <a:gd name="connsiteY0" fmla="*/ 281295 h 1930288"/>
                <a:gd name="connsiteX1" fmla="*/ 215615 w 2861827"/>
                <a:gd name="connsiteY1" fmla="*/ 339692 h 1930288"/>
                <a:gd name="connsiteX2" fmla="*/ 232000 w 2861827"/>
                <a:gd name="connsiteY2" fmla="*/ 394107 h 1930288"/>
                <a:gd name="connsiteX3" fmla="*/ 215615 w 2861827"/>
                <a:gd name="connsiteY3" fmla="*/ 1373568 h 1930288"/>
                <a:gd name="connsiteX4" fmla="*/ 649803 w 2861827"/>
                <a:gd name="connsiteY4" fmla="*/ 1618433 h 1930288"/>
                <a:gd name="connsiteX5" fmla="*/ 1976943 w 2861827"/>
                <a:gd name="connsiteY5" fmla="*/ 1632037 h 1930288"/>
                <a:gd name="connsiteX6" fmla="*/ 2632321 w 2861827"/>
                <a:gd name="connsiteY6" fmla="*/ 1489914 h 1930288"/>
                <a:gd name="connsiteX7" fmla="*/ 2571218 w 2861827"/>
                <a:gd name="connsiteY7" fmla="*/ 336220 h 1930288"/>
                <a:gd name="connsiteX8" fmla="*/ 1707880 w 2861827"/>
                <a:gd name="connsiteY8" fmla="*/ 281295 h 1930288"/>
                <a:gd name="connsiteX9" fmla="*/ 1615991 w 2861827"/>
                <a:gd name="connsiteY9" fmla="*/ 30 h 1930288"/>
                <a:gd name="connsiteX10" fmla="*/ 2608370 w 2861827"/>
                <a:gd name="connsiteY10" fmla="*/ 112138 h 1930288"/>
                <a:gd name="connsiteX11" fmla="*/ 2795281 w 2861827"/>
                <a:gd name="connsiteY11" fmla="*/ 1556567 h 1930288"/>
                <a:gd name="connsiteX12" fmla="*/ 2047637 w 2861827"/>
                <a:gd name="connsiteY12" fmla="*/ 1896433 h 1930288"/>
                <a:gd name="connsiteX13" fmla="*/ 533661 w 2861827"/>
                <a:gd name="connsiteY13" fmla="*/ 1877551 h 1930288"/>
                <a:gd name="connsiteX14" fmla="*/ 38348 w 2861827"/>
                <a:gd name="connsiteY14" fmla="*/ 1537686 h 1930288"/>
                <a:gd name="connsiteX15" fmla="*/ 57038 w 2861827"/>
                <a:gd name="connsiteY15" fmla="*/ 178223 h 1930288"/>
                <a:gd name="connsiteX16" fmla="*/ 38347 w 2861827"/>
                <a:gd name="connsiteY16" fmla="*/ 102697 h 1930288"/>
                <a:gd name="connsiteX17" fmla="*/ 1615991 w 2861827"/>
                <a:gd name="connsiteY17" fmla="*/ 30 h 1930288"/>
                <a:gd name="connsiteX0-1" fmla="*/ 1718242 w 2872189"/>
                <a:gd name="connsiteY0-2" fmla="*/ 281295 h 1930288"/>
                <a:gd name="connsiteX1-3" fmla="*/ 225977 w 2872189"/>
                <a:gd name="connsiteY1-4" fmla="*/ 339692 h 1930288"/>
                <a:gd name="connsiteX2-5" fmla="*/ 242362 w 2872189"/>
                <a:gd name="connsiteY2-6" fmla="*/ 394107 h 1930288"/>
                <a:gd name="connsiteX3-7" fmla="*/ 225977 w 2872189"/>
                <a:gd name="connsiteY3-8" fmla="*/ 1373568 h 1930288"/>
                <a:gd name="connsiteX4-9" fmla="*/ 660165 w 2872189"/>
                <a:gd name="connsiteY4-10" fmla="*/ 1618433 h 1930288"/>
                <a:gd name="connsiteX5-11" fmla="*/ 1987305 w 2872189"/>
                <a:gd name="connsiteY5-12" fmla="*/ 1632037 h 1930288"/>
                <a:gd name="connsiteX6-13" fmla="*/ 2642683 w 2872189"/>
                <a:gd name="connsiteY6-14" fmla="*/ 1489914 h 1930288"/>
                <a:gd name="connsiteX7-15" fmla="*/ 2581580 w 2872189"/>
                <a:gd name="connsiteY7-16" fmla="*/ 336220 h 1930288"/>
                <a:gd name="connsiteX8-17" fmla="*/ 1718242 w 2872189"/>
                <a:gd name="connsiteY8-18" fmla="*/ 281295 h 1930288"/>
                <a:gd name="connsiteX9-19" fmla="*/ 1626353 w 2872189"/>
                <a:gd name="connsiteY9-20" fmla="*/ 30 h 1930288"/>
                <a:gd name="connsiteX10-21" fmla="*/ 2618732 w 2872189"/>
                <a:gd name="connsiteY10-22" fmla="*/ 112138 h 1930288"/>
                <a:gd name="connsiteX11-23" fmla="*/ 2805643 w 2872189"/>
                <a:gd name="connsiteY11-24" fmla="*/ 1556567 h 1930288"/>
                <a:gd name="connsiteX12-25" fmla="*/ 2057999 w 2872189"/>
                <a:gd name="connsiteY12-26" fmla="*/ 1896433 h 1930288"/>
                <a:gd name="connsiteX13-27" fmla="*/ 544023 w 2872189"/>
                <a:gd name="connsiteY13-28" fmla="*/ 1877551 h 1930288"/>
                <a:gd name="connsiteX14-29" fmla="*/ 48710 w 2872189"/>
                <a:gd name="connsiteY14-30" fmla="*/ 1537686 h 1930288"/>
                <a:gd name="connsiteX15-31" fmla="*/ 42200 w 2872189"/>
                <a:gd name="connsiteY15-32" fmla="*/ 182213 h 1930288"/>
                <a:gd name="connsiteX16-33" fmla="*/ 48709 w 2872189"/>
                <a:gd name="connsiteY16-34" fmla="*/ 102697 h 1930288"/>
                <a:gd name="connsiteX17-35" fmla="*/ 1626353 w 2872189"/>
                <a:gd name="connsiteY17-36" fmla="*/ 30 h 1930288"/>
                <a:gd name="connsiteX0-37" fmla="*/ 1718242 w 2872189"/>
                <a:gd name="connsiteY0-38" fmla="*/ 281295 h 1930288"/>
                <a:gd name="connsiteX1-39" fmla="*/ 225977 w 2872189"/>
                <a:gd name="connsiteY1-40" fmla="*/ 339692 h 1930288"/>
                <a:gd name="connsiteX2-41" fmla="*/ 242362 w 2872189"/>
                <a:gd name="connsiteY2-42" fmla="*/ 394107 h 1930288"/>
                <a:gd name="connsiteX3-43" fmla="*/ 225977 w 2872189"/>
                <a:gd name="connsiteY3-44" fmla="*/ 1373568 h 1930288"/>
                <a:gd name="connsiteX4-45" fmla="*/ 660165 w 2872189"/>
                <a:gd name="connsiteY4-46" fmla="*/ 1618433 h 1930288"/>
                <a:gd name="connsiteX5-47" fmla="*/ 1987305 w 2872189"/>
                <a:gd name="connsiteY5-48" fmla="*/ 1632037 h 1930288"/>
                <a:gd name="connsiteX6-49" fmla="*/ 2642683 w 2872189"/>
                <a:gd name="connsiteY6-50" fmla="*/ 1489914 h 1930288"/>
                <a:gd name="connsiteX7-51" fmla="*/ 2581580 w 2872189"/>
                <a:gd name="connsiteY7-52" fmla="*/ 336220 h 1930288"/>
                <a:gd name="connsiteX8-53" fmla="*/ 1718242 w 2872189"/>
                <a:gd name="connsiteY8-54" fmla="*/ 281295 h 1930288"/>
                <a:gd name="connsiteX9-55" fmla="*/ 1626353 w 2872189"/>
                <a:gd name="connsiteY9-56" fmla="*/ 30 h 1930288"/>
                <a:gd name="connsiteX10-57" fmla="*/ 2618732 w 2872189"/>
                <a:gd name="connsiteY10-58" fmla="*/ 112138 h 1930288"/>
                <a:gd name="connsiteX11-59" fmla="*/ 2805643 w 2872189"/>
                <a:gd name="connsiteY11-60" fmla="*/ 1556567 h 1930288"/>
                <a:gd name="connsiteX12-61" fmla="*/ 2057999 w 2872189"/>
                <a:gd name="connsiteY12-62" fmla="*/ 1896433 h 1930288"/>
                <a:gd name="connsiteX13-63" fmla="*/ 544023 w 2872189"/>
                <a:gd name="connsiteY13-64" fmla="*/ 1877551 h 1930288"/>
                <a:gd name="connsiteX14-65" fmla="*/ 48710 w 2872189"/>
                <a:gd name="connsiteY14-66" fmla="*/ 1537686 h 1930288"/>
                <a:gd name="connsiteX15-67" fmla="*/ 42200 w 2872189"/>
                <a:gd name="connsiteY15-68" fmla="*/ 182213 h 1930288"/>
                <a:gd name="connsiteX16-69" fmla="*/ 48709 w 2872189"/>
                <a:gd name="connsiteY16-70" fmla="*/ 102697 h 1930288"/>
                <a:gd name="connsiteX17-71" fmla="*/ 1626353 w 2872189"/>
                <a:gd name="connsiteY17-72" fmla="*/ 30 h 1930288"/>
                <a:gd name="connsiteX0-73" fmla="*/ 1716326 w 2870273"/>
                <a:gd name="connsiteY0-74" fmla="*/ 281295 h 1930288"/>
                <a:gd name="connsiteX1-75" fmla="*/ 224061 w 2870273"/>
                <a:gd name="connsiteY1-76" fmla="*/ 339692 h 1930288"/>
                <a:gd name="connsiteX2-77" fmla="*/ 240446 w 2870273"/>
                <a:gd name="connsiteY2-78" fmla="*/ 394107 h 1930288"/>
                <a:gd name="connsiteX3-79" fmla="*/ 224061 w 2870273"/>
                <a:gd name="connsiteY3-80" fmla="*/ 1373568 h 1930288"/>
                <a:gd name="connsiteX4-81" fmla="*/ 658249 w 2870273"/>
                <a:gd name="connsiteY4-82" fmla="*/ 1618433 h 1930288"/>
                <a:gd name="connsiteX5-83" fmla="*/ 1985389 w 2870273"/>
                <a:gd name="connsiteY5-84" fmla="*/ 1632037 h 1930288"/>
                <a:gd name="connsiteX6-85" fmla="*/ 2640767 w 2870273"/>
                <a:gd name="connsiteY6-86" fmla="*/ 1489914 h 1930288"/>
                <a:gd name="connsiteX7-87" fmla="*/ 2579664 w 2870273"/>
                <a:gd name="connsiteY7-88" fmla="*/ 336220 h 1930288"/>
                <a:gd name="connsiteX8-89" fmla="*/ 1716326 w 2870273"/>
                <a:gd name="connsiteY8-90" fmla="*/ 281295 h 1930288"/>
                <a:gd name="connsiteX9-91" fmla="*/ 1624437 w 2870273"/>
                <a:gd name="connsiteY9-92" fmla="*/ 30 h 1930288"/>
                <a:gd name="connsiteX10-93" fmla="*/ 2616816 w 2870273"/>
                <a:gd name="connsiteY10-94" fmla="*/ 112138 h 1930288"/>
                <a:gd name="connsiteX11-95" fmla="*/ 2803727 w 2870273"/>
                <a:gd name="connsiteY11-96" fmla="*/ 1556567 h 1930288"/>
                <a:gd name="connsiteX12-97" fmla="*/ 2056083 w 2870273"/>
                <a:gd name="connsiteY12-98" fmla="*/ 1896433 h 1930288"/>
                <a:gd name="connsiteX13-99" fmla="*/ 542107 w 2870273"/>
                <a:gd name="connsiteY13-100" fmla="*/ 1877551 h 1930288"/>
                <a:gd name="connsiteX14-101" fmla="*/ 46794 w 2870273"/>
                <a:gd name="connsiteY14-102" fmla="*/ 1537686 h 1930288"/>
                <a:gd name="connsiteX15-103" fmla="*/ 44484 w 2870273"/>
                <a:gd name="connsiteY15-104" fmla="*/ 226103 h 1930288"/>
                <a:gd name="connsiteX16-105" fmla="*/ 46793 w 2870273"/>
                <a:gd name="connsiteY16-106" fmla="*/ 102697 h 1930288"/>
                <a:gd name="connsiteX17-107" fmla="*/ 1624437 w 2870273"/>
                <a:gd name="connsiteY17-108" fmla="*/ 30 h 1930288"/>
                <a:gd name="connsiteX0-109" fmla="*/ 1716326 w 2870273"/>
                <a:gd name="connsiteY0-110" fmla="*/ 281295 h 1930288"/>
                <a:gd name="connsiteX1-111" fmla="*/ 224061 w 2870273"/>
                <a:gd name="connsiteY1-112" fmla="*/ 339692 h 1930288"/>
                <a:gd name="connsiteX2-113" fmla="*/ 240446 w 2870273"/>
                <a:gd name="connsiteY2-114" fmla="*/ 394107 h 1930288"/>
                <a:gd name="connsiteX3-115" fmla="*/ 224061 w 2870273"/>
                <a:gd name="connsiteY3-116" fmla="*/ 1373568 h 1930288"/>
                <a:gd name="connsiteX4-117" fmla="*/ 658249 w 2870273"/>
                <a:gd name="connsiteY4-118" fmla="*/ 1618433 h 1930288"/>
                <a:gd name="connsiteX5-119" fmla="*/ 1985389 w 2870273"/>
                <a:gd name="connsiteY5-120" fmla="*/ 1632037 h 1930288"/>
                <a:gd name="connsiteX6-121" fmla="*/ 2640767 w 2870273"/>
                <a:gd name="connsiteY6-122" fmla="*/ 1489914 h 1930288"/>
                <a:gd name="connsiteX7-123" fmla="*/ 2579664 w 2870273"/>
                <a:gd name="connsiteY7-124" fmla="*/ 336220 h 1930288"/>
                <a:gd name="connsiteX8-125" fmla="*/ 1716326 w 2870273"/>
                <a:gd name="connsiteY8-126" fmla="*/ 281295 h 1930288"/>
                <a:gd name="connsiteX9-127" fmla="*/ 1624437 w 2870273"/>
                <a:gd name="connsiteY9-128" fmla="*/ 30 h 1930288"/>
                <a:gd name="connsiteX10-129" fmla="*/ 2616816 w 2870273"/>
                <a:gd name="connsiteY10-130" fmla="*/ 112138 h 1930288"/>
                <a:gd name="connsiteX11-131" fmla="*/ 2803727 w 2870273"/>
                <a:gd name="connsiteY11-132" fmla="*/ 1556567 h 1930288"/>
                <a:gd name="connsiteX12-133" fmla="*/ 2056083 w 2870273"/>
                <a:gd name="connsiteY12-134" fmla="*/ 1896433 h 1930288"/>
                <a:gd name="connsiteX13-135" fmla="*/ 542107 w 2870273"/>
                <a:gd name="connsiteY13-136" fmla="*/ 1877551 h 1930288"/>
                <a:gd name="connsiteX14-137" fmla="*/ 46794 w 2870273"/>
                <a:gd name="connsiteY14-138" fmla="*/ 1537686 h 1930288"/>
                <a:gd name="connsiteX15-139" fmla="*/ 44484 w 2870273"/>
                <a:gd name="connsiteY15-140" fmla="*/ 226103 h 1930288"/>
                <a:gd name="connsiteX16-141" fmla="*/ 46793 w 2870273"/>
                <a:gd name="connsiteY16-142" fmla="*/ 102697 h 1930288"/>
                <a:gd name="connsiteX17-143" fmla="*/ 1624437 w 2870273"/>
                <a:gd name="connsiteY17-144" fmla="*/ 30 h 1930288"/>
                <a:gd name="connsiteX0-145" fmla="*/ 1716326 w 2870273"/>
                <a:gd name="connsiteY0-146" fmla="*/ 281295 h 1930288"/>
                <a:gd name="connsiteX1-147" fmla="*/ 224061 w 2870273"/>
                <a:gd name="connsiteY1-148" fmla="*/ 339692 h 1930288"/>
                <a:gd name="connsiteX2-149" fmla="*/ 240446 w 2870273"/>
                <a:gd name="connsiteY2-150" fmla="*/ 394107 h 1930288"/>
                <a:gd name="connsiteX3-151" fmla="*/ 224061 w 2870273"/>
                <a:gd name="connsiteY3-152" fmla="*/ 1373568 h 1930288"/>
                <a:gd name="connsiteX4-153" fmla="*/ 658249 w 2870273"/>
                <a:gd name="connsiteY4-154" fmla="*/ 1618433 h 1930288"/>
                <a:gd name="connsiteX5-155" fmla="*/ 1985389 w 2870273"/>
                <a:gd name="connsiteY5-156" fmla="*/ 1632037 h 1930288"/>
                <a:gd name="connsiteX6-157" fmla="*/ 2640767 w 2870273"/>
                <a:gd name="connsiteY6-158" fmla="*/ 1489914 h 1930288"/>
                <a:gd name="connsiteX7-159" fmla="*/ 2579664 w 2870273"/>
                <a:gd name="connsiteY7-160" fmla="*/ 336220 h 1930288"/>
                <a:gd name="connsiteX8-161" fmla="*/ 1716326 w 2870273"/>
                <a:gd name="connsiteY8-162" fmla="*/ 281295 h 1930288"/>
                <a:gd name="connsiteX9-163" fmla="*/ 1624437 w 2870273"/>
                <a:gd name="connsiteY9-164" fmla="*/ 30 h 1930288"/>
                <a:gd name="connsiteX10-165" fmla="*/ 2616816 w 2870273"/>
                <a:gd name="connsiteY10-166" fmla="*/ 112138 h 1930288"/>
                <a:gd name="connsiteX11-167" fmla="*/ 2803727 w 2870273"/>
                <a:gd name="connsiteY11-168" fmla="*/ 1556567 h 1930288"/>
                <a:gd name="connsiteX12-169" fmla="*/ 2056083 w 2870273"/>
                <a:gd name="connsiteY12-170" fmla="*/ 1896433 h 1930288"/>
                <a:gd name="connsiteX13-171" fmla="*/ 542107 w 2870273"/>
                <a:gd name="connsiteY13-172" fmla="*/ 1877551 h 1930288"/>
                <a:gd name="connsiteX14-173" fmla="*/ 46794 w 2870273"/>
                <a:gd name="connsiteY14-174" fmla="*/ 1537686 h 1930288"/>
                <a:gd name="connsiteX15-175" fmla="*/ 44484 w 2870273"/>
                <a:gd name="connsiteY15-176" fmla="*/ 226103 h 1930288"/>
                <a:gd name="connsiteX16-177" fmla="*/ 46793 w 2870273"/>
                <a:gd name="connsiteY16-178" fmla="*/ 102697 h 1930288"/>
                <a:gd name="connsiteX17-179" fmla="*/ 1624437 w 2870273"/>
                <a:gd name="connsiteY17-180" fmla="*/ 30 h 1930288"/>
                <a:gd name="connsiteX0-181" fmla="*/ 1718242 w 2872189"/>
                <a:gd name="connsiteY0-182" fmla="*/ 281295 h 1930288"/>
                <a:gd name="connsiteX1-183" fmla="*/ 225977 w 2872189"/>
                <a:gd name="connsiteY1-184" fmla="*/ 339692 h 1930288"/>
                <a:gd name="connsiteX2-185" fmla="*/ 242362 w 2872189"/>
                <a:gd name="connsiteY2-186" fmla="*/ 394107 h 1930288"/>
                <a:gd name="connsiteX3-187" fmla="*/ 225977 w 2872189"/>
                <a:gd name="connsiteY3-188" fmla="*/ 1373568 h 1930288"/>
                <a:gd name="connsiteX4-189" fmla="*/ 660165 w 2872189"/>
                <a:gd name="connsiteY4-190" fmla="*/ 1618433 h 1930288"/>
                <a:gd name="connsiteX5-191" fmla="*/ 1987305 w 2872189"/>
                <a:gd name="connsiteY5-192" fmla="*/ 1632037 h 1930288"/>
                <a:gd name="connsiteX6-193" fmla="*/ 2642683 w 2872189"/>
                <a:gd name="connsiteY6-194" fmla="*/ 1489914 h 1930288"/>
                <a:gd name="connsiteX7-195" fmla="*/ 2581580 w 2872189"/>
                <a:gd name="connsiteY7-196" fmla="*/ 336220 h 1930288"/>
                <a:gd name="connsiteX8-197" fmla="*/ 1718242 w 2872189"/>
                <a:gd name="connsiteY8-198" fmla="*/ 281295 h 1930288"/>
                <a:gd name="connsiteX9-199" fmla="*/ 1626353 w 2872189"/>
                <a:gd name="connsiteY9-200" fmla="*/ 30 h 1930288"/>
                <a:gd name="connsiteX10-201" fmla="*/ 2618732 w 2872189"/>
                <a:gd name="connsiteY10-202" fmla="*/ 112138 h 1930288"/>
                <a:gd name="connsiteX11-203" fmla="*/ 2805643 w 2872189"/>
                <a:gd name="connsiteY11-204" fmla="*/ 1556567 h 1930288"/>
                <a:gd name="connsiteX12-205" fmla="*/ 2057999 w 2872189"/>
                <a:gd name="connsiteY12-206" fmla="*/ 1896433 h 1930288"/>
                <a:gd name="connsiteX13-207" fmla="*/ 544023 w 2872189"/>
                <a:gd name="connsiteY13-208" fmla="*/ 1877551 h 1930288"/>
                <a:gd name="connsiteX14-209" fmla="*/ 48710 w 2872189"/>
                <a:gd name="connsiteY14-210" fmla="*/ 1537686 h 1930288"/>
                <a:gd name="connsiteX15-211" fmla="*/ 42200 w 2872189"/>
                <a:gd name="connsiteY15-212" fmla="*/ 277972 h 1930288"/>
                <a:gd name="connsiteX16-213" fmla="*/ 48709 w 2872189"/>
                <a:gd name="connsiteY16-214" fmla="*/ 102697 h 1930288"/>
                <a:gd name="connsiteX17-215" fmla="*/ 1626353 w 2872189"/>
                <a:gd name="connsiteY17-216" fmla="*/ 30 h 1930288"/>
                <a:gd name="connsiteX0-217" fmla="*/ 1710944 w 2864891"/>
                <a:gd name="connsiteY0-218" fmla="*/ 281295 h 1930288"/>
                <a:gd name="connsiteX1-219" fmla="*/ 218679 w 2864891"/>
                <a:gd name="connsiteY1-220" fmla="*/ 339692 h 1930288"/>
                <a:gd name="connsiteX2-221" fmla="*/ 235064 w 2864891"/>
                <a:gd name="connsiteY2-222" fmla="*/ 394107 h 1930288"/>
                <a:gd name="connsiteX3-223" fmla="*/ 218679 w 2864891"/>
                <a:gd name="connsiteY3-224" fmla="*/ 1373568 h 1930288"/>
                <a:gd name="connsiteX4-225" fmla="*/ 652867 w 2864891"/>
                <a:gd name="connsiteY4-226" fmla="*/ 1618433 h 1930288"/>
                <a:gd name="connsiteX5-227" fmla="*/ 1980007 w 2864891"/>
                <a:gd name="connsiteY5-228" fmla="*/ 1632037 h 1930288"/>
                <a:gd name="connsiteX6-229" fmla="*/ 2635385 w 2864891"/>
                <a:gd name="connsiteY6-230" fmla="*/ 1489914 h 1930288"/>
                <a:gd name="connsiteX7-231" fmla="*/ 2574282 w 2864891"/>
                <a:gd name="connsiteY7-232" fmla="*/ 336220 h 1930288"/>
                <a:gd name="connsiteX8-233" fmla="*/ 1710944 w 2864891"/>
                <a:gd name="connsiteY8-234" fmla="*/ 281295 h 1930288"/>
                <a:gd name="connsiteX9-235" fmla="*/ 1619055 w 2864891"/>
                <a:gd name="connsiteY9-236" fmla="*/ 30 h 1930288"/>
                <a:gd name="connsiteX10-237" fmla="*/ 2611434 w 2864891"/>
                <a:gd name="connsiteY10-238" fmla="*/ 112138 h 1930288"/>
                <a:gd name="connsiteX11-239" fmla="*/ 2798345 w 2864891"/>
                <a:gd name="connsiteY11-240" fmla="*/ 1556567 h 1930288"/>
                <a:gd name="connsiteX12-241" fmla="*/ 2050701 w 2864891"/>
                <a:gd name="connsiteY12-242" fmla="*/ 1896433 h 1930288"/>
                <a:gd name="connsiteX13-243" fmla="*/ 536725 w 2864891"/>
                <a:gd name="connsiteY13-244" fmla="*/ 1877551 h 1930288"/>
                <a:gd name="connsiteX14-245" fmla="*/ 41412 w 2864891"/>
                <a:gd name="connsiteY14-246" fmla="*/ 1537686 h 1930288"/>
                <a:gd name="connsiteX15-247" fmla="*/ 34902 w 2864891"/>
                <a:gd name="connsiteY15-248" fmla="*/ 277972 h 1930288"/>
                <a:gd name="connsiteX16-249" fmla="*/ 41411 w 2864891"/>
                <a:gd name="connsiteY16-250" fmla="*/ 102697 h 1930288"/>
                <a:gd name="connsiteX17-251" fmla="*/ 1619055 w 2864891"/>
                <a:gd name="connsiteY17-252" fmla="*/ 30 h 1930288"/>
                <a:gd name="connsiteX0-253" fmla="*/ 1710944 w 2864891"/>
                <a:gd name="connsiteY0-254" fmla="*/ 281295 h 1930288"/>
                <a:gd name="connsiteX1-255" fmla="*/ 218679 w 2864891"/>
                <a:gd name="connsiteY1-256" fmla="*/ 339692 h 1930288"/>
                <a:gd name="connsiteX2-257" fmla="*/ 235064 w 2864891"/>
                <a:gd name="connsiteY2-258" fmla="*/ 394107 h 1930288"/>
                <a:gd name="connsiteX3-259" fmla="*/ 218679 w 2864891"/>
                <a:gd name="connsiteY3-260" fmla="*/ 1373568 h 1930288"/>
                <a:gd name="connsiteX4-261" fmla="*/ 652867 w 2864891"/>
                <a:gd name="connsiteY4-262" fmla="*/ 1618433 h 1930288"/>
                <a:gd name="connsiteX5-263" fmla="*/ 1980007 w 2864891"/>
                <a:gd name="connsiteY5-264" fmla="*/ 1632037 h 1930288"/>
                <a:gd name="connsiteX6-265" fmla="*/ 2635385 w 2864891"/>
                <a:gd name="connsiteY6-266" fmla="*/ 1489914 h 1930288"/>
                <a:gd name="connsiteX7-267" fmla="*/ 2574282 w 2864891"/>
                <a:gd name="connsiteY7-268" fmla="*/ 336220 h 1930288"/>
                <a:gd name="connsiteX8-269" fmla="*/ 1710944 w 2864891"/>
                <a:gd name="connsiteY8-270" fmla="*/ 281295 h 1930288"/>
                <a:gd name="connsiteX9-271" fmla="*/ 1619055 w 2864891"/>
                <a:gd name="connsiteY9-272" fmla="*/ 30 h 1930288"/>
                <a:gd name="connsiteX10-273" fmla="*/ 2611434 w 2864891"/>
                <a:gd name="connsiteY10-274" fmla="*/ 112138 h 1930288"/>
                <a:gd name="connsiteX11-275" fmla="*/ 2798345 w 2864891"/>
                <a:gd name="connsiteY11-276" fmla="*/ 1556567 h 1930288"/>
                <a:gd name="connsiteX12-277" fmla="*/ 2050701 w 2864891"/>
                <a:gd name="connsiteY12-278" fmla="*/ 1896433 h 1930288"/>
                <a:gd name="connsiteX13-279" fmla="*/ 536725 w 2864891"/>
                <a:gd name="connsiteY13-280" fmla="*/ 1877551 h 1930288"/>
                <a:gd name="connsiteX14-281" fmla="*/ 41412 w 2864891"/>
                <a:gd name="connsiteY14-282" fmla="*/ 1537686 h 1930288"/>
                <a:gd name="connsiteX15-283" fmla="*/ 34902 w 2864891"/>
                <a:gd name="connsiteY15-284" fmla="*/ 277972 h 1930288"/>
                <a:gd name="connsiteX16-285" fmla="*/ 41411 w 2864891"/>
                <a:gd name="connsiteY16-286" fmla="*/ 102697 h 1930288"/>
                <a:gd name="connsiteX17-287" fmla="*/ 1619055 w 2864891"/>
                <a:gd name="connsiteY17-288" fmla="*/ 30 h 1930288"/>
                <a:gd name="connsiteX0-289" fmla="*/ 1710944 w 2864891"/>
                <a:gd name="connsiteY0-290" fmla="*/ 281295 h 1930288"/>
                <a:gd name="connsiteX1-291" fmla="*/ 218679 w 2864891"/>
                <a:gd name="connsiteY1-292" fmla="*/ 339692 h 1930288"/>
                <a:gd name="connsiteX2-293" fmla="*/ 209865 w 2864891"/>
                <a:gd name="connsiteY2-294" fmla="*/ 485877 h 1930288"/>
                <a:gd name="connsiteX3-295" fmla="*/ 218679 w 2864891"/>
                <a:gd name="connsiteY3-296" fmla="*/ 1373568 h 1930288"/>
                <a:gd name="connsiteX4-297" fmla="*/ 652867 w 2864891"/>
                <a:gd name="connsiteY4-298" fmla="*/ 1618433 h 1930288"/>
                <a:gd name="connsiteX5-299" fmla="*/ 1980007 w 2864891"/>
                <a:gd name="connsiteY5-300" fmla="*/ 1632037 h 1930288"/>
                <a:gd name="connsiteX6-301" fmla="*/ 2635385 w 2864891"/>
                <a:gd name="connsiteY6-302" fmla="*/ 1489914 h 1930288"/>
                <a:gd name="connsiteX7-303" fmla="*/ 2574282 w 2864891"/>
                <a:gd name="connsiteY7-304" fmla="*/ 336220 h 1930288"/>
                <a:gd name="connsiteX8-305" fmla="*/ 1710944 w 2864891"/>
                <a:gd name="connsiteY8-306" fmla="*/ 281295 h 1930288"/>
                <a:gd name="connsiteX9-307" fmla="*/ 1619055 w 2864891"/>
                <a:gd name="connsiteY9-308" fmla="*/ 30 h 1930288"/>
                <a:gd name="connsiteX10-309" fmla="*/ 2611434 w 2864891"/>
                <a:gd name="connsiteY10-310" fmla="*/ 112138 h 1930288"/>
                <a:gd name="connsiteX11-311" fmla="*/ 2798345 w 2864891"/>
                <a:gd name="connsiteY11-312" fmla="*/ 1556567 h 1930288"/>
                <a:gd name="connsiteX12-313" fmla="*/ 2050701 w 2864891"/>
                <a:gd name="connsiteY12-314" fmla="*/ 1896433 h 1930288"/>
                <a:gd name="connsiteX13-315" fmla="*/ 536725 w 2864891"/>
                <a:gd name="connsiteY13-316" fmla="*/ 1877551 h 1930288"/>
                <a:gd name="connsiteX14-317" fmla="*/ 41412 w 2864891"/>
                <a:gd name="connsiteY14-318" fmla="*/ 1537686 h 1930288"/>
                <a:gd name="connsiteX15-319" fmla="*/ 34902 w 2864891"/>
                <a:gd name="connsiteY15-320" fmla="*/ 277972 h 1930288"/>
                <a:gd name="connsiteX16-321" fmla="*/ 41411 w 2864891"/>
                <a:gd name="connsiteY16-322" fmla="*/ 102697 h 1930288"/>
                <a:gd name="connsiteX17-323" fmla="*/ 1619055 w 2864891"/>
                <a:gd name="connsiteY17-324" fmla="*/ 30 h 19302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864891" h="1930288">
                  <a:moveTo>
                    <a:pt x="1710944" y="281295"/>
                  </a:moveTo>
                  <a:cubicBezTo>
                    <a:pt x="1258210" y="277810"/>
                    <a:pt x="700654" y="293213"/>
                    <a:pt x="218679" y="339692"/>
                  </a:cubicBezTo>
                  <a:lnTo>
                    <a:pt x="209865" y="485877"/>
                  </a:lnTo>
                  <a:cubicBezTo>
                    <a:pt x="179144" y="904188"/>
                    <a:pt x="144845" y="1184809"/>
                    <a:pt x="218679" y="1373568"/>
                  </a:cubicBezTo>
                  <a:cubicBezTo>
                    <a:pt x="292513" y="1562327"/>
                    <a:pt x="359312" y="1575355"/>
                    <a:pt x="652867" y="1618433"/>
                  </a:cubicBezTo>
                  <a:cubicBezTo>
                    <a:pt x="946421" y="1661511"/>
                    <a:pt x="1649587" y="1653457"/>
                    <a:pt x="1980007" y="1632037"/>
                  </a:cubicBezTo>
                  <a:cubicBezTo>
                    <a:pt x="2310427" y="1610617"/>
                    <a:pt x="2577437" y="1572319"/>
                    <a:pt x="2635385" y="1489914"/>
                  </a:cubicBezTo>
                  <a:cubicBezTo>
                    <a:pt x="2693333" y="1407509"/>
                    <a:pt x="2699664" y="394360"/>
                    <a:pt x="2574282" y="336220"/>
                  </a:cubicBezTo>
                  <a:cubicBezTo>
                    <a:pt x="2511591" y="307151"/>
                    <a:pt x="2163678" y="284779"/>
                    <a:pt x="1710944" y="281295"/>
                  </a:cubicBezTo>
                  <a:close/>
                  <a:moveTo>
                    <a:pt x="1619055" y="30"/>
                  </a:moveTo>
                  <a:cubicBezTo>
                    <a:pt x="2084190" y="-1151"/>
                    <a:pt x="2451781" y="33466"/>
                    <a:pt x="2611434" y="112138"/>
                  </a:cubicBezTo>
                  <a:cubicBezTo>
                    <a:pt x="2930740" y="269483"/>
                    <a:pt x="2891800" y="1259184"/>
                    <a:pt x="2798345" y="1556567"/>
                  </a:cubicBezTo>
                  <a:cubicBezTo>
                    <a:pt x="2704889" y="1853949"/>
                    <a:pt x="2427638" y="1842936"/>
                    <a:pt x="2050701" y="1896433"/>
                  </a:cubicBezTo>
                  <a:cubicBezTo>
                    <a:pt x="1673765" y="1949930"/>
                    <a:pt x="871606" y="1937342"/>
                    <a:pt x="536725" y="1877551"/>
                  </a:cubicBezTo>
                  <a:cubicBezTo>
                    <a:pt x="201843" y="1817759"/>
                    <a:pt x="125049" y="1804283"/>
                    <a:pt x="41412" y="1537686"/>
                  </a:cubicBezTo>
                  <a:cubicBezTo>
                    <a:pt x="-42225" y="1271090"/>
                    <a:pt x="25056" y="595235"/>
                    <a:pt x="34902" y="277972"/>
                  </a:cubicBezTo>
                  <a:cubicBezTo>
                    <a:pt x="37071" y="236836"/>
                    <a:pt x="35040" y="171762"/>
                    <a:pt x="41411" y="102697"/>
                  </a:cubicBezTo>
                  <a:cubicBezTo>
                    <a:pt x="591240" y="38186"/>
                    <a:pt x="1153919" y="1210"/>
                    <a:pt x="1619055" y="30"/>
                  </a:cubicBezTo>
                  <a:close/>
                </a:path>
              </a:pathLst>
            </a:custGeom>
            <a:solidFill>
              <a:schemeClr val="bg1"/>
            </a:solid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6151" name="TextBox 4"/>
          <p:cNvSpPr txBox="1"/>
          <p:nvPr/>
        </p:nvSpPr>
        <p:spPr>
          <a:xfrm>
            <a:off x="908685" y="1627505"/>
            <a:ext cx="6622415" cy="2243884"/>
          </a:xfrm>
          <a:prstGeom prst="rect">
            <a:avLst/>
          </a:prstGeom>
          <a:noFill/>
          <a:ln w="9525">
            <a:noFill/>
          </a:ln>
        </p:spPr>
        <p:txBody>
          <a:bodyPr wrap="square">
            <a:spAutoFit/>
          </a:bodyPr>
          <a:lstStyle/>
          <a:p>
            <a:pPr>
              <a:lnSpc>
                <a:spcPct val="120000"/>
              </a:lnSpc>
            </a:pPr>
            <a:r>
              <a:rPr sz="4000" b="1" dirty="0">
                <a:latin typeface="Times New Roman" panose="02020603050405020304" pitchFamily="18" charset="0"/>
                <a:cs typeface="Times New Roman" panose="02020603050405020304" pitchFamily="18" charset="0"/>
              </a:rPr>
              <a:t>2. </a:t>
            </a:r>
            <a:r>
              <a:rPr sz="4000" dirty="0">
                <a:latin typeface="Times New Roman" panose="02020603050405020304" pitchFamily="18" charset="0"/>
                <a:cs typeface="Times New Roman" panose="02020603050405020304" pitchFamily="18" charset="0"/>
              </a:rPr>
              <a:t>Tìm những </a:t>
            </a:r>
            <a:r>
              <a:rPr sz="4000" b="1" u="sng" dirty="0">
                <a:latin typeface="Times New Roman" panose="02020603050405020304" pitchFamily="18" charset="0"/>
                <a:cs typeface="Times New Roman" panose="02020603050405020304" pitchFamily="18" charset="0"/>
              </a:rPr>
              <a:t>từ trái nghĩa</a:t>
            </a:r>
            <a:r>
              <a:rPr sz="4000" b="1" dirty="0">
                <a:latin typeface="Times New Roman" panose="02020603050405020304" pitchFamily="18" charset="0"/>
                <a:cs typeface="Times New Roman" panose="02020603050405020304" pitchFamily="18" charset="0"/>
              </a:rPr>
              <a:t> </a:t>
            </a:r>
            <a:r>
              <a:rPr sz="4000" dirty="0">
                <a:latin typeface="Times New Roman" panose="02020603050405020304" pitchFamily="18" charset="0"/>
                <a:cs typeface="Times New Roman" panose="02020603050405020304" pitchFamily="18" charset="0"/>
              </a:rPr>
              <a:t>với nhau trong câu tục ngữ sau:</a:t>
            </a:r>
          </a:p>
          <a:p>
            <a:pPr algn="ctr">
              <a:lnSpc>
                <a:spcPct val="120000"/>
              </a:lnSpc>
            </a:pPr>
            <a:r>
              <a:rPr sz="4000" b="1" dirty="0">
                <a:latin typeface="Times New Roman" panose="02020603050405020304" pitchFamily="18" charset="0"/>
                <a:cs typeface="Times New Roman" panose="02020603050405020304" pitchFamily="18" charset="0"/>
              </a:rPr>
              <a:t>Chết vinh hơn sống nhục.</a:t>
            </a:r>
          </a:p>
        </p:txBody>
      </p:sp>
      <p:pic>
        <p:nvPicPr>
          <p:cNvPr id="3" name="Picture 2"/>
          <p:cNvPicPr>
            <a:picLocks noChangeAspect="1"/>
          </p:cNvPicPr>
          <p:nvPr/>
        </p:nvPicPr>
        <p:blipFill>
          <a:blip r:embed="rId3"/>
          <a:srcRect/>
          <a:stretch>
            <a:fillRect/>
          </a:stretch>
        </p:blipFill>
        <p:spPr>
          <a:xfrm>
            <a:off x="9346565" y="3711575"/>
            <a:ext cx="1915160" cy="2904490"/>
          </a:xfrm>
          <a:prstGeom prst="rect">
            <a:avLst/>
          </a:prstGeom>
        </p:spPr>
      </p:pic>
      <p:sp>
        <p:nvSpPr>
          <p:cNvPr id="5" name="TextBox 26"/>
          <p:cNvSpPr txBox="1"/>
          <p:nvPr/>
        </p:nvSpPr>
        <p:spPr>
          <a:xfrm>
            <a:off x="7931785" y="1389380"/>
            <a:ext cx="2939415" cy="706755"/>
          </a:xfrm>
          <a:prstGeom prst="rect">
            <a:avLst/>
          </a:prstGeom>
          <a:noFill/>
          <a:ln w="9525">
            <a:noFill/>
          </a:ln>
        </p:spPr>
        <p:txBody>
          <a:bodyPr wrap="square">
            <a:spAutoFit/>
          </a:bodyPr>
          <a:lstStyle/>
          <a:p>
            <a:pPr>
              <a:lnSpc>
                <a:spcPct val="80000"/>
              </a:lnSpc>
            </a:pPr>
            <a:r>
              <a:rPr sz="5000" b="1" dirty="0">
                <a:latin typeface="Times New Roman" panose="02020603050405020304" pitchFamily="18" charset="0"/>
                <a:cs typeface="Times New Roman" panose="02020603050405020304" pitchFamily="18" charset="0"/>
              </a:rPr>
              <a:t>sống </a:t>
            </a:r>
            <a:r>
              <a:rPr sz="5000" dirty="0">
                <a:latin typeface="Times New Roman" panose="02020603050405020304" pitchFamily="18" charset="0"/>
                <a:cs typeface="Times New Roman" panose="02020603050405020304" pitchFamily="18" charset="0"/>
              </a:rPr>
              <a:t>/</a:t>
            </a:r>
            <a:r>
              <a:rPr sz="5000" b="1" dirty="0">
                <a:solidFill>
                  <a:srgbClr val="FF0000"/>
                </a:solidFill>
                <a:latin typeface="Times New Roman" panose="02020603050405020304" pitchFamily="18" charset="0"/>
                <a:cs typeface="Times New Roman" panose="02020603050405020304" pitchFamily="18" charset="0"/>
              </a:rPr>
              <a:t>chết</a:t>
            </a:r>
          </a:p>
        </p:txBody>
      </p:sp>
      <p:sp>
        <p:nvSpPr>
          <p:cNvPr id="7" name="TextBox 26"/>
          <p:cNvSpPr txBox="1"/>
          <p:nvPr/>
        </p:nvSpPr>
        <p:spPr>
          <a:xfrm>
            <a:off x="8735060" y="2743835"/>
            <a:ext cx="3138805" cy="706755"/>
          </a:xfrm>
          <a:prstGeom prst="rect">
            <a:avLst/>
          </a:prstGeom>
          <a:noFill/>
          <a:ln w="9525">
            <a:noFill/>
          </a:ln>
        </p:spPr>
        <p:txBody>
          <a:bodyPr wrap="square">
            <a:spAutoFit/>
          </a:bodyPr>
          <a:lstStyle/>
          <a:p>
            <a:pPr>
              <a:lnSpc>
                <a:spcPct val="80000"/>
              </a:lnSpc>
            </a:pPr>
            <a:r>
              <a:rPr sz="5000" b="1" dirty="0">
                <a:latin typeface="Times New Roman" panose="02020603050405020304" pitchFamily="18" charset="0"/>
                <a:cs typeface="Times New Roman" panose="02020603050405020304" pitchFamily="18" charset="0"/>
              </a:rPr>
              <a:t>vinh</a:t>
            </a:r>
            <a:r>
              <a:rPr sz="5000" dirty="0">
                <a:latin typeface="Times New Roman" panose="02020603050405020304" pitchFamily="18" charset="0"/>
                <a:cs typeface="Times New Roman" panose="02020603050405020304" pitchFamily="18" charset="0"/>
              </a:rPr>
              <a:t>/</a:t>
            </a:r>
            <a:r>
              <a:rPr sz="5000" b="1" dirty="0">
                <a:solidFill>
                  <a:srgbClr val="FF0000"/>
                </a:solidFill>
                <a:latin typeface="Times New Roman" panose="02020603050405020304" pitchFamily="18" charset="0"/>
                <a:cs typeface="Times New Roman" panose="02020603050405020304" pitchFamily="18" charset="0"/>
              </a:rPr>
              <a:t>nhục</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151"/>
                                        </p:tgtEl>
                                        <p:attrNameLst>
                                          <p:attrName>style.visibility</p:attrName>
                                        </p:attrNameLst>
                                      </p:cBhvr>
                                      <p:to>
                                        <p:strVal val="visible"/>
                                      </p:to>
                                    </p:set>
                                    <p:animEffect transition="in" filter="circle(in)">
                                      <p:cBhvr>
                                        <p:cTn id="11" dur="2000"/>
                                        <p:tgtEl>
                                          <p:spTgt spid="6151"/>
                                        </p:tgtEl>
                                      </p:cBhvr>
                                    </p:animEffect>
                                  </p:childTnLst>
                                </p:cTn>
                              </p:par>
                              <p:par>
                                <p:cTn id="12" presetID="6" presetClass="entr" presetSubtype="16" fill="hold" nodeType="withEffect">
                                  <p:stCondLst>
                                    <p:cond delay="0"/>
                                  </p:stCondLst>
                                  <p:childTnLst>
                                    <p:set>
                                      <p:cBhvr>
                                        <p:cTn id="13" dur="1" fill="hold">
                                          <p:stCondLst>
                                            <p:cond delay="0"/>
                                          </p:stCondLst>
                                        </p:cTn>
                                        <p:tgtEl>
                                          <p:spTgt spid="95"/>
                                        </p:tgtEl>
                                        <p:attrNameLst>
                                          <p:attrName>style.visibility</p:attrName>
                                        </p:attrNameLst>
                                      </p:cBhvr>
                                      <p:to>
                                        <p:strVal val="visible"/>
                                      </p:to>
                                    </p:set>
                                    <p:animEffect transition="in" filter="circle(in)">
                                      <p:cBhvr>
                                        <p:cTn id="14" dur="2000"/>
                                        <p:tgtEl>
                                          <p:spTgt spid="9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2"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2"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1" grpId="1"/>
      <p:bldP spid="5" grpId="1"/>
      <p:bldP spid="5" grpId="2"/>
      <p:bldP spid="7" grpId="1"/>
      <p:bldP spid="7"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70840" y="2499360"/>
            <a:ext cx="5682615" cy="3647440"/>
          </a:xfrm>
          <a:prstGeom prst="rect">
            <a:avLst/>
          </a:prstGeom>
        </p:spPr>
      </p:pic>
      <p:pic>
        <p:nvPicPr>
          <p:cNvPr id="11"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15075" y="2596515"/>
            <a:ext cx="5038725" cy="3453765"/>
          </a:xfrm>
          <a:prstGeom prst="rect">
            <a:avLst/>
          </a:prstGeom>
        </p:spPr>
      </p:pic>
      <p:sp>
        <p:nvSpPr>
          <p:cNvPr id="6154" name="TextBox 27"/>
          <p:cNvSpPr txBox="1"/>
          <p:nvPr/>
        </p:nvSpPr>
        <p:spPr>
          <a:xfrm>
            <a:off x="1480820" y="911225"/>
            <a:ext cx="10515600" cy="1198880"/>
          </a:xfrm>
          <a:prstGeom prst="rect">
            <a:avLst/>
          </a:prstGeom>
          <a:noFill/>
          <a:ln w="9525">
            <a:noFill/>
          </a:ln>
        </p:spPr>
        <p:txBody>
          <a:bodyPr wrap="square">
            <a:spAutoFit/>
          </a:bodyPr>
          <a:lstStyle/>
          <a:p>
            <a:pPr>
              <a:lnSpc>
                <a:spcPct val="80000"/>
              </a:lnSpc>
            </a:pPr>
            <a:r>
              <a:rPr sz="3000" b="1" dirty="0">
                <a:latin typeface="Times New Roman" panose="02020603050405020304" pitchFamily="18" charset="0"/>
              </a:rPr>
              <a:t>3. Cách dùng các từ trái nghĩa trong câu tục ngữ trên có tác dụng như thế nào trong việc thể hiện quan niệm sống của người Việt Nam ta ?</a:t>
            </a:r>
          </a:p>
        </p:txBody>
      </p:sp>
      <p:sp>
        <p:nvSpPr>
          <p:cNvPr id="6155" name="TextBox 28"/>
          <p:cNvSpPr txBox="1"/>
          <p:nvPr/>
        </p:nvSpPr>
        <p:spPr>
          <a:xfrm>
            <a:off x="1074656" y="3294380"/>
            <a:ext cx="4317476" cy="1815882"/>
          </a:xfrm>
          <a:prstGeom prst="rect">
            <a:avLst/>
          </a:prstGeom>
          <a:noFill/>
          <a:ln w="9525">
            <a:noFill/>
          </a:ln>
        </p:spPr>
        <p:txBody>
          <a:bodyPr wrap="square">
            <a:spAutoFit/>
          </a:bodyPr>
          <a:lstStyle/>
          <a:p>
            <a:pPr algn="just">
              <a:lnSpc>
                <a:spcPct val="80000"/>
              </a:lnSpc>
            </a:pPr>
            <a:r>
              <a:rPr sz="2800" b="1" dirty="0">
                <a:latin typeface="Times New Roman" panose="02020603050405020304" pitchFamily="18" charset="0"/>
              </a:rPr>
              <a:t>=&gt; </a:t>
            </a:r>
            <a:r>
              <a:rPr sz="2800" dirty="0">
                <a:latin typeface="Times New Roman" panose="02020603050405020304" pitchFamily="18" charset="0"/>
              </a:rPr>
              <a:t>Cách dùng từ trái nghĩa trong câu tục ngữ trên tạo ra hai vế </a:t>
            </a:r>
            <a:r>
              <a:rPr sz="2800" dirty="0">
                <a:solidFill>
                  <a:srgbClr val="FF0000"/>
                </a:solidFill>
                <a:latin typeface="Times New Roman" panose="02020603050405020304" pitchFamily="18" charset="0"/>
              </a:rPr>
              <a:t>tương phản</a:t>
            </a:r>
            <a:r>
              <a:rPr sz="2800" dirty="0">
                <a:latin typeface="Times New Roman" panose="02020603050405020304" pitchFamily="18" charset="0"/>
              </a:rPr>
              <a:t>, </a:t>
            </a:r>
            <a:r>
              <a:rPr sz="2800">
                <a:latin typeface="Times New Roman" panose="02020603050405020304" pitchFamily="18" charset="0"/>
              </a:rPr>
              <a:t>làm </a:t>
            </a:r>
            <a:br>
              <a:rPr lang="en-US" sz="2800">
                <a:latin typeface="Times New Roman" panose="02020603050405020304" pitchFamily="18" charset="0"/>
              </a:rPr>
            </a:br>
            <a:r>
              <a:rPr sz="2800">
                <a:solidFill>
                  <a:srgbClr val="FF0000"/>
                </a:solidFill>
                <a:latin typeface="Times New Roman" panose="02020603050405020304" pitchFamily="18" charset="0"/>
              </a:rPr>
              <a:t>nổi </a:t>
            </a:r>
            <a:r>
              <a:rPr sz="2800" dirty="0">
                <a:solidFill>
                  <a:srgbClr val="FF0000"/>
                </a:solidFill>
                <a:latin typeface="Times New Roman" panose="02020603050405020304" pitchFamily="18" charset="0"/>
              </a:rPr>
              <a:t>bật </a:t>
            </a:r>
            <a:r>
              <a:rPr sz="2800" dirty="0">
                <a:latin typeface="Times New Roman" panose="02020603050405020304" pitchFamily="18" charset="0"/>
              </a:rPr>
              <a:t>quan niệm sống rất cao đẹp của người Việt Nam </a:t>
            </a:r>
          </a:p>
        </p:txBody>
      </p:sp>
      <p:sp>
        <p:nvSpPr>
          <p:cNvPr id="6156" name="TextBox 29"/>
          <p:cNvSpPr txBox="1"/>
          <p:nvPr/>
        </p:nvSpPr>
        <p:spPr>
          <a:xfrm>
            <a:off x="7003415" y="3294380"/>
            <a:ext cx="3761995" cy="1812925"/>
          </a:xfrm>
          <a:prstGeom prst="rect">
            <a:avLst/>
          </a:prstGeom>
          <a:noFill/>
          <a:ln w="9525">
            <a:noFill/>
          </a:ln>
        </p:spPr>
        <p:txBody>
          <a:bodyPr wrap="square">
            <a:spAutoFit/>
          </a:bodyPr>
          <a:lstStyle/>
          <a:p>
            <a:pPr algn="just">
              <a:lnSpc>
                <a:spcPct val="80000"/>
              </a:lnSpc>
            </a:pPr>
            <a:r>
              <a:rPr sz="2800" dirty="0">
                <a:latin typeface="Times New Roman" panose="02020603050405020304" pitchFamily="18" charset="0"/>
              </a:rPr>
              <a:t>=&gt; Thà chết mà được kính trọng,</a:t>
            </a:r>
            <a:r>
              <a:rPr lang="en-GB" sz="2800" dirty="0">
                <a:latin typeface="Times New Roman" panose="02020603050405020304" pitchFamily="18" charset="0"/>
              </a:rPr>
              <a:t> </a:t>
            </a:r>
            <a:r>
              <a:rPr sz="2800" dirty="0">
                <a:latin typeface="Times New Roman" panose="02020603050405020304" pitchFamily="18" charset="0"/>
              </a:rPr>
              <a:t>đánh giá cao còn hơn sống mà bị người khác cười chê, khinh bỉ.</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circle(in)">
                                      <p:cBhvr>
                                        <p:cTn id="7" dur="2000"/>
                                        <p:tgtEl>
                                          <p:spTgt spid="615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155"/>
                                        </p:tgtEl>
                                        <p:attrNameLst>
                                          <p:attrName>style.visibility</p:attrName>
                                        </p:attrNameLst>
                                      </p:cBhvr>
                                      <p:to>
                                        <p:strVal val="visible"/>
                                      </p:to>
                                    </p:set>
                                    <p:anim calcmode="lin" valueType="num">
                                      <p:cBhvr>
                                        <p:cTn id="12" dur="1000" fill="hold"/>
                                        <p:tgtEl>
                                          <p:spTgt spid="6155"/>
                                        </p:tgtEl>
                                        <p:attrNameLst>
                                          <p:attrName>ppt_w</p:attrName>
                                        </p:attrNameLst>
                                      </p:cBhvr>
                                      <p:tavLst>
                                        <p:tav tm="0">
                                          <p:val>
                                            <p:strVal val="#ppt_w*0.70"/>
                                          </p:val>
                                        </p:tav>
                                        <p:tav tm="100000">
                                          <p:val>
                                            <p:strVal val="#ppt_w"/>
                                          </p:val>
                                        </p:tav>
                                      </p:tavLst>
                                    </p:anim>
                                    <p:anim calcmode="lin" valueType="num">
                                      <p:cBhvr>
                                        <p:cTn id="13" dur="1000" fill="hold"/>
                                        <p:tgtEl>
                                          <p:spTgt spid="6155"/>
                                        </p:tgtEl>
                                        <p:attrNameLst>
                                          <p:attrName>ppt_h</p:attrName>
                                        </p:attrNameLst>
                                      </p:cBhvr>
                                      <p:tavLst>
                                        <p:tav tm="0">
                                          <p:val>
                                            <p:strVal val="#ppt_h"/>
                                          </p:val>
                                        </p:tav>
                                        <p:tav tm="100000">
                                          <p:val>
                                            <p:strVal val="#ppt_h"/>
                                          </p:val>
                                        </p:tav>
                                      </p:tavLst>
                                    </p:anim>
                                    <p:animEffect transition="in" filter="fade">
                                      <p:cBhvr>
                                        <p:cTn id="14" dur="1000"/>
                                        <p:tgtEl>
                                          <p:spTgt spid="6155"/>
                                        </p:tgtEl>
                                      </p:cBhvr>
                                    </p:animEffect>
                                  </p:childTnLst>
                                </p:cTn>
                              </p:par>
                              <p:par>
                                <p:cTn id="15" presetID="5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6156"/>
                                        </p:tgtEl>
                                        <p:attrNameLst>
                                          <p:attrName>style.visibility</p:attrName>
                                        </p:attrNameLst>
                                      </p:cBhvr>
                                      <p:to>
                                        <p:strVal val="visible"/>
                                      </p:to>
                                    </p:set>
                                    <p:anim calcmode="lin" valueType="num">
                                      <p:cBhvr>
                                        <p:cTn id="24" dur="1000" fill="hold"/>
                                        <p:tgtEl>
                                          <p:spTgt spid="6156"/>
                                        </p:tgtEl>
                                        <p:attrNameLst>
                                          <p:attrName>ppt_w</p:attrName>
                                        </p:attrNameLst>
                                      </p:cBhvr>
                                      <p:tavLst>
                                        <p:tav tm="0">
                                          <p:val>
                                            <p:strVal val="#ppt_w*0.70"/>
                                          </p:val>
                                        </p:tav>
                                        <p:tav tm="100000">
                                          <p:val>
                                            <p:strVal val="#ppt_w"/>
                                          </p:val>
                                        </p:tav>
                                      </p:tavLst>
                                    </p:anim>
                                    <p:anim calcmode="lin" valueType="num">
                                      <p:cBhvr>
                                        <p:cTn id="25" dur="1000" fill="hold"/>
                                        <p:tgtEl>
                                          <p:spTgt spid="6156"/>
                                        </p:tgtEl>
                                        <p:attrNameLst>
                                          <p:attrName>ppt_h</p:attrName>
                                        </p:attrNameLst>
                                      </p:cBhvr>
                                      <p:tavLst>
                                        <p:tav tm="0">
                                          <p:val>
                                            <p:strVal val="#ppt_h"/>
                                          </p:val>
                                        </p:tav>
                                        <p:tav tm="100000">
                                          <p:val>
                                            <p:strVal val="#ppt_h"/>
                                          </p:val>
                                        </p:tav>
                                      </p:tavLst>
                                    </p:anim>
                                    <p:animEffect transition="in" filter="fade">
                                      <p:cBhvr>
                                        <p:cTn id="26" dur="1000"/>
                                        <p:tgtEl>
                                          <p:spTgt spid="6156"/>
                                        </p:tgtEl>
                                      </p:cBhvr>
                                    </p:animEffect>
                                  </p:childTnLst>
                                </p:cTn>
                              </p:par>
                              <p:par>
                                <p:cTn id="27" presetID="55"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p:bldP spid="6155" grpId="0"/>
      <p:bldP spid="6155" grpId="1"/>
      <p:bldP spid="6156" grpId="0"/>
      <p:bldP spid="615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Callout 8"/>
          <p:cNvSpPr/>
          <p:nvPr/>
        </p:nvSpPr>
        <p:spPr>
          <a:xfrm>
            <a:off x="628650" y="685800"/>
            <a:ext cx="6304915" cy="2838450"/>
          </a:xfrm>
          <a:prstGeom prst="cloudCallout">
            <a:avLst>
              <a:gd name="adj1" fmla="val 80154"/>
              <a:gd name="adj2" fmla="val 870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tLang="en-US">
              <a:latin typeface="Times New Roman" panose="02020603050405020304" pitchFamily="18" charset="0"/>
              <a:cs typeface="Times New Roman" panose="02020603050405020304" pitchFamily="18"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66895" y="3691255"/>
            <a:ext cx="7026275" cy="2981325"/>
          </a:xfrm>
          <a:prstGeom prst="rect">
            <a:avLst/>
          </a:prstGeom>
        </p:spPr>
      </p:pic>
      <p:sp>
        <p:nvSpPr>
          <p:cNvPr id="18" name="Text Box 4"/>
          <p:cNvSpPr txBox="1"/>
          <p:nvPr/>
        </p:nvSpPr>
        <p:spPr>
          <a:xfrm>
            <a:off x="1003300" y="1364664"/>
            <a:ext cx="5778500" cy="1200329"/>
          </a:xfrm>
          <a:prstGeom prst="rect">
            <a:avLst/>
          </a:prstGeom>
          <a:noFill/>
          <a:ln w="9525">
            <a:noFill/>
          </a:ln>
        </p:spPr>
        <p:txBody>
          <a:bodyPr wrap="square">
            <a:spAutoFit/>
          </a:bodyPr>
          <a:lstStyle/>
          <a:p>
            <a:pPr algn="ctr">
              <a:spcBef>
                <a:spcPct val="50000"/>
              </a:spcBef>
            </a:pPr>
            <a:r>
              <a:rPr sz="2800" dirty="0">
                <a:solidFill>
                  <a:schemeClr val="bg1"/>
                </a:solidFill>
                <a:latin typeface="Times New Roman" panose="02020603050405020304" pitchFamily="18" charset="0"/>
                <a:cs typeface="Times New Roman" panose="02020603050405020304" pitchFamily="18" charset="0"/>
              </a:rPr>
              <a:t>  </a:t>
            </a:r>
            <a:r>
              <a:rPr sz="3600" dirty="0">
                <a:solidFill>
                  <a:schemeClr val="bg1"/>
                </a:solidFill>
                <a:latin typeface="Times New Roman" panose="02020603050405020304" pitchFamily="18" charset="0"/>
                <a:cs typeface="Times New Roman" panose="02020603050405020304" pitchFamily="18" charset="0"/>
              </a:rPr>
              <a:t> Việc đặt các </a:t>
            </a:r>
            <a:r>
              <a:rPr sz="3600" b="1" i="1" dirty="0">
                <a:solidFill>
                  <a:schemeClr val="bg1"/>
                </a:solidFill>
                <a:latin typeface="Times New Roman" panose="02020603050405020304" pitchFamily="18" charset="0"/>
                <a:cs typeface="Times New Roman" panose="02020603050405020304" pitchFamily="18" charset="0"/>
              </a:rPr>
              <a:t>từ trái nghĩa </a:t>
            </a:r>
            <a:r>
              <a:rPr sz="3600" dirty="0">
                <a:solidFill>
                  <a:schemeClr val="bg1"/>
                </a:solidFill>
                <a:latin typeface="Times New Roman" panose="02020603050405020304" pitchFamily="18" charset="0"/>
                <a:cs typeface="Times New Roman" panose="02020603050405020304" pitchFamily="18" charset="0"/>
              </a:rPr>
              <a:t>bên cạnh nhau có tác dụng gì? </a:t>
            </a:r>
            <a:endParaRPr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Right Arrow 26"/>
          <p:cNvSpPr/>
          <p:nvPr/>
        </p:nvSpPr>
        <p:spPr>
          <a:xfrm>
            <a:off x="798830" y="4576445"/>
            <a:ext cx="2852420" cy="151320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chemeClr val="dk1"/>
                </a:solidFill>
                <a:effectLst/>
                <a:uLnTx/>
                <a:uFillTx/>
                <a:latin typeface="Times New Roman" panose="02020603050405020304" pitchFamily="18" charset="0"/>
                <a:cs typeface="Times New Roman" panose="02020603050405020304" pitchFamily="18" charset="0"/>
              </a:rPr>
              <a:t>KẾT LUẬN</a:t>
            </a:r>
          </a:p>
        </p:txBody>
      </p:sp>
      <p:sp>
        <p:nvSpPr>
          <p:cNvPr id="7178" name="TextBox 27"/>
          <p:cNvSpPr txBox="1"/>
          <p:nvPr/>
        </p:nvSpPr>
        <p:spPr>
          <a:xfrm>
            <a:off x="5136514" y="4274820"/>
            <a:ext cx="5419607" cy="1814830"/>
          </a:xfrm>
          <a:prstGeom prst="rect">
            <a:avLst/>
          </a:prstGeom>
          <a:noFill/>
          <a:ln w="9525">
            <a:noFill/>
          </a:ln>
        </p:spPr>
        <p:txBody>
          <a:bodyPr wrap="square">
            <a:spAutoFit/>
          </a:bodyPr>
          <a:lstStyle/>
          <a:p>
            <a:pPr algn="ctr" eaLnBrk="0" hangingPunct="0"/>
            <a:r>
              <a:rPr sz="2800" b="1" dirty="0">
                <a:latin typeface="Times New Roman" panose="02020603050405020304" pitchFamily="18" charset="0"/>
                <a:cs typeface="Times New Roman" panose="02020603050405020304" pitchFamily="18" charset="0"/>
              </a:rPr>
              <a:t>Việc đặt các từ trái nghĩa bên cạnh nhau có tác dụng</a:t>
            </a:r>
            <a:r>
              <a:rPr sz="2800" b="1" dirty="0">
                <a:solidFill>
                  <a:srgbClr val="FF0000"/>
                </a:solidFill>
                <a:latin typeface="Times New Roman" panose="02020603050405020304" pitchFamily="18" charset="0"/>
                <a:cs typeface="Times New Roman" panose="02020603050405020304" pitchFamily="18" charset="0"/>
              </a:rPr>
              <a:t> l</a:t>
            </a:r>
            <a:r>
              <a:rPr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m nổi bật </a:t>
            </a:r>
            <a:r>
              <a:rPr sz="2800" b="1" dirty="0">
                <a:latin typeface="Times New Roman" panose="02020603050405020304" pitchFamily="18" charset="0"/>
                <a:cs typeface="Times New Roman" panose="02020603050405020304" pitchFamily="18" charset="0"/>
              </a:rPr>
              <a:t>các sự vật, sự việc, hoạt động, trạng thái</a:t>
            </a:r>
            <a:r>
              <a:rPr lang="en-GB" sz="2800" b="1" dirty="0">
                <a:latin typeface="Times New Roman" panose="02020603050405020304" pitchFamily="18" charset="0"/>
                <a:cs typeface="Times New Roman" panose="02020603050405020304" pitchFamily="18" charset="0"/>
              </a:rPr>
              <a:t> ...</a:t>
            </a:r>
            <a:r>
              <a:rPr sz="2800" b="1" dirty="0">
                <a:solidFill>
                  <a:srgbClr val="FF0000"/>
                </a:solidFill>
                <a:latin typeface="Times New Roman" panose="02020603050405020304" pitchFamily="18" charset="0"/>
                <a:cs typeface="Times New Roman" panose="02020603050405020304" pitchFamily="18" charset="0"/>
              </a:rPr>
              <a:t> đối lập nhau. </a:t>
            </a:r>
            <a:endParaRPr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rcRect/>
          <a:stretch>
            <a:fillRect/>
          </a:stretch>
        </p:blipFill>
        <p:spPr>
          <a:xfrm>
            <a:off x="9651365" y="380365"/>
            <a:ext cx="1915160" cy="2904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from="(-#ppt_w/2)" to="(#ppt_x)" calcmode="lin" valueType="num">
                                      <p:cBhvr>
                                        <p:cTn id="7" dur="600" fill="hold">
                                          <p:stCondLst>
                                            <p:cond delay="0"/>
                                          </p:stCondLst>
                                        </p:cTn>
                                        <p:tgtEl>
                                          <p:spTgt spid="18"/>
                                        </p:tgtEl>
                                        <p:attrNameLst>
                                          <p:attrName>ppt_x</p:attrName>
                                        </p:attrNameLst>
                                      </p:cBhvr>
                                    </p:anim>
                                    <p:anim from="0" to="-1.0" calcmode="lin" valueType="num">
                                      <p:cBhvr>
                                        <p:cTn id="8" dur="200" decel="50000" autoRev="1" fill="hold">
                                          <p:stCondLst>
                                            <p:cond delay="600"/>
                                          </p:stCondLst>
                                        </p:cTn>
                                        <p:tgtEl>
                                          <p:spTgt spid="18"/>
                                        </p:tgtEl>
                                        <p:attrNameLst>
                                          <p:attrName>xshear</p:attrName>
                                        </p:attrNameLst>
                                      </p:cBhvr>
                                    </p:anim>
                                    <p:animScale>
                                      <p:cBhvr>
                                        <p:cTn id="9" dur="200" decel="100000" autoRev="1" fill="hold">
                                          <p:stCondLst>
                                            <p:cond delay="600"/>
                                          </p:stCondLst>
                                        </p:cTn>
                                        <p:tgtEl>
                                          <p:spTgt spid="18"/>
                                        </p:tgtEl>
                                      </p:cBhvr>
                                      <p:from x="100000" y="100000"/>
                                      <p:to x="80000" y="100000"/>
                                    </p:animScale>
                                    <p:anim by="(#ppt_h/3+#ppt_w*0.1)" calcmode="lin" valueType="num">
                                      <p:cBhvr additive="sum">
                                        <p:cTn id="10" dur="200" decel="100000" autoRev="1" fill="hold">
                                          <p:stCondLst>
                                            <p:cond delay="600"/>
                                          </p:stCondLst>
                                        </p:cTn>
                                        <p:tgtEl>
                                          <p:spTgt spid="1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circle(in)">
                                      <p:cBhvr>
                                        <p:cTn id="15" dur="2000"/>
                                        <p:tgtEl>
                                          <p:spTgt spid="2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178"/>
                                        </p:tgtEl>
                                        <p:attrNameLst>
                                          <p:attrName>style.visibility</p:attrName>
                                        </p:attrNameLst>
                                      </p:cBhvr>
                                      <p:to>
                                        <p:strVal val="visible"/>
                                      </p:to>
                                    </p:set>
                                    <p:animEffect transition="in" filter="circle(in)">
                                      <p:cBhvr>
                                        <p:cTn id="18" dur="2000"/>
                                        <p:tgtEl>
                                          <p:spTgt spid="717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bldLvl="0" animBg="1"/>
      <p:bldP spid="71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105" y="300355"/>
            <a:ext cx="11782425" cy="6256655"/>
          </a:xfrm>
          <a:prstGeom prst="rect">
            <a:avLst/>
          </a:prstGeom>
        </p:spPr>
      </p:pic>
      <p:sp>
        <p:nvSpPr>
          <p:cNvPr id="6" name="Text Box 5"/>
          <p:cNvSpPr txBox="1"/>
          <p:nvPr/>
        </p:nvSpPr>
        <p:spPr>
          <a:xfrm>
            <a:off x="1873567" y="1720522"/>
            <a:ext cx="8445500" cy="3416320"/>
          </a:xfrm>
          <a:prstGeom prst="rect">
            <a:avLst/>
          </a:prstGeom>
          <a:noFill/>
        </p:spPr>
        <p:txBody>
          <a:bodyPr wrap="square" rtlCol="0" anchor="t">
            <a:spAutoFit/>
          </a:bodyPr>
          <a:lstStyle/>
          <a:p>
            <a:pPr>
              <a:buClr>
                <a:schemeClr val="tx1"/>
              </a:buClr>
              <a:buNone/>
            </a:pPr>
            <a:r>
              <a:rPr sz="3600" dirty="0">
                <a:solidFill>
                  <a:schemeClr val="tx1"/>
                </a:solidFill>
                <a:latin typeface="Times New Roman" panose="02020603050405020304" pitchFamily="18" charset="0"/>
                <a:cs typeface="Times New Roman" panose="02020603050405020304" pitchFamily="18" charset="0"/>
                <a:sym typeface="+mn-ea"/>
              </a:rPr>
              <a:t>1.Từ trái nghĩa là những từ có nghĩa </a:t>
            </a:r>
            <a:r>
              <a:rPr sz="3600" b="1" dirty="0">
                <a:solidFill>
                  <a:schemeClr val="tx1"/>
                </a:solidFill>
                <a:latin typeface="Times New Roman" panose="02020603050405020304" pitchFamily="18" charset="0"/>
                <a:cs typeface="Times New Roman" panose="02020603050405020304" pitchFamily="18" charset="0"/>
                <a:sym typeface="+mn-ea"/>
              </a:rPr>
              <a:t>trái ngược nhau.</a:t>
            </a:r>
            <a:endParaRPr sz="3600" b="1" dirty="0">
              <a:solidFill>
                <a:schemeClr val="tx1"/>
              </a:solidFill>
              <a:latin typeface="Times New Roman" panose="02020603050405020304" pitchFamily="18" charset="0"/>
              <a:cs typeface="Times New Roman" panose="02020603050405020304" pitchFamily="18" charset="0"/>
            </a:endParaRPr>
          </a:p>
          <a:p>
            <a:pPr>
              <a:buNone/>
            </a:pPr>
            <a:r>
              <a:rPr lang="en-GB" sz="3600" dirty="0">
                <a:solidFill>
                  <a:schemeClr val="tx1"/>
                </a:solidFill>
                <a:latin typeface="Times New Roman" panose="02020603050405020304" pitchFamily="18" charset="0"/>
                <a:cs typeface="Times New Roman" panose="02020603050405020304" pitchFamily="18" charset="0"/>
                <a:sym typeface="+mn-ea"/>
              </a:rPr>
              <a:t>       </a:t>
            </a:r>
            <a:r>
              <a:rPr sz="3600" dirty="0">
                <a:solidFill>
                  <a:schemeClr val="tx1"/>
                </a:solidFill>
                <a:latin typeface="Times New Roman" panose="02020603050405020304" pitchFamily="18" charset="0"/>
                <a:cs typeface="Times New Roman" panose="02020603050405020304" pitchFamily="18" charset="0"/>
                <a:sym typeface="+mn-ea"/>
              </a:rPr>
              <a:t>M: Cao - thấp, phải - trái, ngày - đêm,…</a:t>
            </a:r>
            <a:endParaRPr sz="3600" dirty="0">
              <a:solidFill>
                <a:schemeClr val="tx1"/>
              </a:solidFill>
              <a:latin typeface="Times New Roman" panose="02020603050405020304" pitchFamily="18" charset="0"/>
              <a:cs typeface="Times New Roman" panose="02020603050405020304" pitchFamily="18" charset="0"/>
            </a:endParaRPr>
          </a:p>
          <a:p>
            <a:pPr>
              <a:buNone/>
            </a:pPr>
            <a:r>
              <a:rPr sz="3600" dirty="0">
                <a:solidFill>
                  <a:schemeClr val="tx1"/>
                </a:solidFill>
                <a:latin typeface="Times New Roman" panose="02020603050405020304" pitchFamily="18" charset="0"/>
                <a:cs typeface="Times New Roman" panose="02020603050405020304" pitchFamily="18" charset="0"/>
                <a:sym typeface="+mn-ea"/>
              </a:rPr>
              <a:t>2. Việc đặt các từ trái nghĩa bên cạnh nhau có tác dụng </a:t>
            </a:r>
            <a:r>
              <a:rPr sz="3600" b="1" dirty="0">
                <a:solidFill>
                  <a:schemeClr val="tx1"/>
                </a:solidFill>
                <a:latin typeface="Times New Roman" panose="02020603050405020304" pitchFamily="18" charset="0"/>
                <a:cs typeface="Times New Roman" panose="02020603050405020304" pitchFamily="18" charset="0"/>
                <a:sym typeface="+mn-ea"/>
              </a:rPr>
              <a:t>làm nổi bật </a:t>
            </a:r>
            <a:r>
              <a:rPr sz="3600" dirty="0">
                <a:solidFill>
                  <a:schemeClr val="tx1"/>
                </a:solidFill>
                <a:latin typeface="Times New Roman" panose="02020603050405020304" pitchFamily="18" charset="0"/>
                <a:cs typeface="Times New Roman" panose="02020603050405020304" pitchFamily="18" charset="0"/>
                <a:sym typeface="+mn-ea"/>
              </a:rPr>
              <a:t>những sự vật, sự </a:t>
            </a:r>
            <a:r>
              <a:rPr lang="en-GB" sz="3600" dirty="0">
                <a:solidFill>
                  <a:schemeClr val="tx1"/>
                </a:solidFill>
                <a:latin typeface="Times New Roman" panose="02020603050405020304" pitchFamily="18" charset="0"/>
                <a:cs typeface="Times New Roman" panose="02020603050405020304" pitchFamily="18" charset="0"/>
                <a:sym typeface="+mn-ea"/>
              </a:rPr>
              <a:t>v</a:t>
            </a:r>
            <a:r>
              <a:rPr sz="3600" dirty="0">
                <a:solidFill>
                  <a:schemeClr val="tx1"/>
                </a:solidFill>
                <a:latin typeface="Times New Roman" panose="02020603050405020304" pitchFamily="18" charset="0"/>
                <a:cs typeface="Times New Roman" panose="02020603050405020304" pitchFamily="18" charset="0"/>
                <a:sym typeface="+mn-ea"/>
              </a:rPr>
              <a:t>iệc,hoạt động, trạng thái,… </a:t>
            </a:r>
            <a:r>
              <a:rPr sz="3600" b="1" dirty="0">
                <a:solidFill>
                  <a:schemeClr val="tx1"/>
                </a:solidFill>
                <a:latin typeface="Times New Roman" panose="02020603050405020304" pitchFamily="18" charset="0"/>
                <a:cs typeface="Times New Roman" panose="02020603050405020304" pitchFamily="18" charset="0"/>
                <a:sym typeface="+mn-ea"/>
              </a:rPr>
              <a:t>đối lập nhau.</a:t>
            </a:r>
            <a:endParaRPr lang="en-GB" altLang="en-US" sz="3600" b="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9" name="矩形 40"/>
          <p:cNvSpPr>
            <a:spLocks noChangeArrowheads="1"/>
          </p:cNvSpPr>
          <p:nvPr/>
        </p:nvSpPr>
        <p:spPr bwMode="auto">
          <a:xfrm>
            <a:off x="847513" y="861907"/>
            <a:ext cx="2353733" cy="2387600"/>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70" name="文本框 8"/>
          <p:cNvSpPr txBox="1">
            <a:spLocks noChangeArrowheads="1"/>
          </p:cNvSpPr>
          <p:nvPr/>
        </p:nvSpPr>
        <p:spPr bwMode="auto">
          <a:xfrm>
            <a:off x="1274233" y="1463040"/>
            <a:ext cx="1340432"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Khởi </a:t>
            </a:r>
          </a:p>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động</a:t>
            </a:r>
          </a:p>
        </p:txBody>
      </p:sp>
      <p:sp>
        <p:nvSpPr>
          <p:cNvPr id="6171" name="矩形 56"/>
          <p:cNvSpPr>
            <a:spLocks noChangeArrowheads="1"/>
          </p:cNvSpPr>
          <p:nvPr/>
        </p:nvSpPr>
        <p:spPr bwMode="auto">
          <a:xfrm>
            <a:off x="1038013" y="1054947"/>
            <a:ext cx="1972733" cy="2002367"/>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6" name="矩形 45"/>
          <p:cNvSpPr>
            <a:spLocks noChangeArrowheads="1"/>
          </p:cNvSpPr>
          <p:nvPr/>
        </p:nvSpPr>
        <p:spPr bwMode="auto">
          <a:xfrm>
            <a:off x="3611880" y="861907"/>
            <a:ext cx="2352040" cy="2387600"/>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7" name="文本框 8"/>
          <p:cNvSpPr txBox="1">
            <a:spLocks noChangeArrowheads="1"/>
          </p:cNvSpPr>
          <p:nvPr/>
        </p:nvSpPr>
        <p:spPr bwMode="auto">
          <a:xfrm>
            <a:off x="4040293" y="1463040"/>
            <a:ext cx="1460656"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Khám</a:t>
            </a:r>
          </a:p>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phá</a:t>
            </a:r>
          </a:p>
        </p:txBody>
      </p:sp>
      <p:sp>
        <p:nvSpPr>
          <p:cNvPr id="6168" name="矩形 57"/>
          <p:cNvSpPr>
            <a:spLocks noChangeArrowheads="1"/>
          </p:cNvSpPr>
          <p:nvPr/>
        </p:nvSpPr>
        <p:spPr bwMode="auto">
          <a:xfrm>
            <a:off x="3800687" y="1054947"/>
            <a:ext cx="1975273" cy="2002367"/>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0" name="矩形 46"/>
          <p:cNvSpPr>
            <a:spLocks noChangeArrowheads="1"/>
          </p:cNvSpPr>
          <p:nvPr/>
        </p:nvSpPr>
        <p:spPr bwMode="auto">
          <a:xfrm>
            <a:off x="6374553" y="861907"/>
            <a:ext cx="2353733" cy="2387600"/>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2" name="文本框 8"/>
          <p:cNvSpPr txBox="1">
            <a:spLocks noChangeArrowheads="1"/>
          </p:cNvSpPr>
          <p:nvPr/>
        </p:nvSpPr>
        <p:spPr bwMode="auto">
          <a:xfrm>
            <a:off x="6917418" y="1446072"/>
            <a:ext cx="126989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Thực</a:t>
            </a:r>
          </a:p>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hành</a:t>
            </a:r>
          </a:p>
        </p:txBody>
      </p:sp>
      <p:sp>
        <p:nvSpPr>
          <p:cNvPr id="6158" name="矩形 58"/>
          <p:cNvSpPr>
            <a:spLocks noChangeArrowheads="1"/>
          </p:cNvSpPr>
          <p:nvPr/>
        </p:nvSpPr>
        <p:spPr bwMode="auto">
          <a:xfrm>
            <a:off x="6565053" y="1054947"/>
            <a:ext cx="1972733" cy="2002367"/>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1" name="矩形 47"/>
          <p:cNvSpPr>
            <a:spLocks noChangeArrowheads="1"/>
          </p:cNvSpPr>
          <p:nvPr/>
        </p:nvSpPr>
        <p:spPr bwMode="auto">
          <a:xfrm>
            <a:off x="9113520" y="861907"/>
            <a:ext cx="2351193" cy="2387600"/>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3" name="文本框 8"/>
          <p:cNvSpPr txBox="1">
            <a:spLocks noChangeArrowheads="1"/>
          </p:cNvSpPr>
          <p:nvPr/>
        </p:nvSpPr>
        <p:spPr bwMode="auto">
          <a:xfrm>
            <a:off x="9678211" y="1434768"/>
            <a:ext cx="122180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Vận </a:t>
            </a:r>
          </a:p>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dụng</a:t>
            </a:r>
          </a:p>
        </p:txBody>
      </p:sp>
      <p:sp>
        <p:nvSpPr>
          <p:cNvPr id="6159" name="矩形 59"/>
          <p:cNvSpPr>
            <a:spLocks noChangeArrowheads="1"/>
          </p:cNvSpPr>
          <p:nvPr/>
        </p:nvSpPr>
        <p:spPr bwMode="auto">
          <a:xfrm>
            <a:off x="9301480" y="1069340"/>
            <a:ext cx="1975273" cy="2004907"/>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3"/>
          <a:srcRect/>
          <a:stretch>
            <a:fillRect/>
          </a:stretch>
        </p:blipFill>
        <p:spPr>
          <a:xfrm>
            <a:off x="6845088" y="381508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6" presetClass="emph" presetSubtype="0" fill="hold" grpId="0" nodeType="afterEffect">
                                  <p:stCondLst>
                                    <p:cond delay="0"/>
                                  </p:stCondLst>
                                  <p:iterate type="lt">
                                    <p:tmPct val="5000"/>
                                  </p:iterate>
                                  <p:childTnLst>
                                    <p:set>
                                      <p:cBhvr override="childStyle">
                                        <p:cTn id="10" dur="2000" fill="hold"/>
                                        <p:tgtEl>
                                          <p:spTgt spid="6152"/>
                                        </p:tgtEl>
                                        <p:attrNameLst>
                                          <p:attrName>style.color</p:attrName>
                                        </p:attrNameLst>
                                      </p:cBhvr>
                                      <p:to>
                                        <p:clrVal>
                                          <a:schemeClr val="accent2"/>
                                        </p:clrVal>
                                      </p:to>
                                    </p:set>
                                    <p:set>
                                      <p:cBhvr>
                                        <p:cTn id="11" dur="2000" fill="hold"/>
                                        <p:tgtEl>
                                          <p:spTgt spid="6152"/>
                                        </p:tgtEl>
                                        <p:attrNameLst>
                                          <p:attrName>fillcolor</p:attrName>
                                        </p:attrNameLst>
                                      </p:cBhvr>
                                      <p:to>
                                        <p:clrVal>
                                          <a:schemeClr val="accent2"/>
                                        </p:clrVal>
                                      </p:to>
                                    </p:set>
                                    <p:set>
                                      <p:cBhvr>
                                        <p:cTn id="12" dur="2000" fill="hold"/>
                                        <p:tgtEl>
                                          <p:spTgt spid="6152"/>
                                        </p:tgtEl>
                                        <p:attrNameLst>
                                          <p:attrName>fill.type</p:attrName>
                                        </p:attrNameLst>
                                      </p:cBhvr>
                                      <p:to>
                                        <p:strVal val="solid"/>
                                      </p:to>
                                    </p:set>
                                  </p:childTnLst>
                                  <p:subTnLst>
                                    <p:audio>
                                      <p:cMediaNode vol="100000">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文本框 8"/>
          <p:cNvSpPr txBox="1">
            <a:spLocks noChangeArrowheads="1"/>
          </p:cNvSpPr>
          <p:nvPr/>
        </p:nvSpPr>
        <p:spPr bwMode="auto">
          <a:xfrm>
            <a:off x="2639906" y="540596"/>
            <a:ext cx="6036257"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just" eaLnBrk="1" hangingPunct="1"/>
            <a:r>
              <a:rPr lang="en-GB" altLang="en-US" sz="3735" b="1" dirty="0">
                <a:solidFill>
                  <a:srgbClr val="404040"/>
                </a:solidFill>
                <a:latin typeface="#9Slide03 Arima Madurai ExtraBo" panose="00000900000000000000" pitchFamily="2" charset="0"/>
                <a:ea typeface="方正兰亭黑_GBK" pitchFamily="2" charset="-122"/>
                <a:cs typeface="#9Slide03 Arima Madurai ExtraBo" panose="00000900000000000000" pitchFamily="2" charset="0"/>
              </a:rPr>
              <a:t>Hiểu thế nào là từ trái nghĩa</a:t>
            </a:r>
          </a:p>
        </p:txBody>
      </p:sp>
      <p:sp>
        <p:nvSpPr>
          <p:cNvPr id="4101" name="文本框 9"/>
          <p:cNvSpPr txBox="1">
            <a:spLocks noChangeArrowheads="1"/>
          </p:cNvSpPr>
          <p:nvPr/>
        </p:nvSpPr>
        <p:spPr bwMode="auto">
          <a:xfrm>
            <a:off x="2639907" y="1995593"/>
            <a:ext cx="6190440"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just" eaLnBrk="1" hangingPunct="1"/>
            <a:r>
              <a:rPr lang="en-GB" altLang="en-US" sz="3735" b="1" dirty="0">
                <a:solidFill>
                  <a:srgbClr val="404040"/>
                </a:solidFill>
                <a:latin typeface="#9Slide03 Arima Madurai ExtraBo" panose="00000900000000000000" pitchFamily="2" charset="0"/>
                <a:ea typeface="方正兰亭黑_GBK" pitchFamily="2" charset="-122"/>
                <a:cs typeface="#9Slide03 Arima Madurai ExtraBo" panose="00000900000000000000" pitchFamily="2" charset="0"/>
              </a:rPr>
              <a:t>T</a:t>
            </a:r>
            <a:r>
              <a:rPr lang="en-US" altLang="zh-CN" sz="3735" b="1" dirty="0">
                <a:solidFill>
                  <a:srgbClr val="404040"/>
                </a:solidFill>
                <a:latin typeface="#9Slide03 Arima Madurai ExtraBo" panose="00000900000000000000" pitchFamily="2" charset="0"/>
                <a:ea typeface="方正兰亭黑_GBK" pitchFamily="2" charset="-122"/>
                <a:cs typeface="#9Slide03 Arima Madurai ExtraBo" panose="00000900000000000000" pitchFamily="2" charset="0"/>
              </a:rPr>
              <a:t>ác dụng của những từ trái nghĩa khi đặt cạnh nhau</a:t>
            </a:r>
          </a:p>
        </p:txBody>
      </p:sp>
      <p:sp>
        <p:nvSpPr>
          <p:cNvPr id="4102" name="文本框 10"/>
          <p:cNvSpPr txBox="1">
            <a:spLocks noChangeArrowheads="1"/>
          </p:cNvSpPr>
          <p:nvPr/>
        </p:nvSpPr>
        <p:spPr bwMode="auto">
          <a:xfrm>
            <a:off x="2639906" y="3770428"/>
            <a:ext cx="6641742"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just" eaLnBrk="1" hangingPunct="1"/>
            <a:r>
              <a:rPr lang="en-US" altLang="zh-CN" sz="3735" b="1" dirty="0">
                <a:solidFill>
                  <a:srgbClr val="404040"/>
                </a:solidFill>
                <a:latin typeface="#9Slide03 Arima Madurai ExtraBo" panose="00000900000000000000" pitchFamily="2" charset="0"/>
                <a:ea typeface="方正兰亭黑_GBK" pitchFamily="2" charset="-122"/>
                <a:cs typeface="#9Slide03 Arima Madurai ExtraBo" panose="00000900000000000000" pitchFamily="2" charset="0"/>
              </a:rPr>
              <a:t>Nhận biết được từ trái nghĩa trong các thành ngữ, tục ngữ</a:t>
            </a:r>
          </a:p>
        </p:txBody>
      </p:sp>
      <p:sp>
        <p:nvSpPr>
          <p:cNvPr id="4103" name="文本框 11"/>
          <p:cNvSpPr txBox="1">
            <a:spLocks noChangeArrowheads="1"/>
          </p:cNvSpPr>
          <p:nvPr/>
        </p:nvSpPr>
        <p:spPr bwMode="auto">
          <a:xfrm>
            <a:off x="2639906" y="5324264"/>
            <a:ext cx="6056493"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just" eaLnBrk="1" hangingPunct="1"/>
            <a:r>
              <a:rPr lang="en-GB" altLang="en-US" sz="3735" b="1" dirty="0">
                <a:solidFill>
                  <a:srgbClr val="404040"/>
                </a:solidFill>
                <a:latin typeface="#9Slide03 Arima Madurai ExtraBo" panose="00000900000000000000" pitchFamily="2" charset="0"/>
                <a:ea typeface="方正兰亭黑_GBK" pitchFamily="2" charset="-122"/>
                <a:cs typeface="#9Slide03 Arima Madurai ExtraBo" panose="00000900000000000000" pitchFamily="2" charset="0"/>
              </a:rPr>
              <a:t>Biết tìm từ trái nghĩa với những từ cho trước</a:t>
            </a:r>
          </a:p>
        </p:txBody>
      </p:sp>
      <p:grpSp>
        <p:nvGrpSpPr>
          <p:cNvPr id="1167" name="PA_库_组合 1166"/>
          <p:cNvGrpSpPr/>
          <p:nvPr>
            <p:custDataLst>
              <p:tags r:id="rId1"/>
            </p:custDataLst>
          </p:nvPr>
        </p:nvGrpSpPr>
        <p:grpSpPr>
          <a:xfrm rot="20940000">
            <a:off x="9115852" y="2151829"/>
            <a:ext cx="2472267" cy="3662680"/>
            <a:chOff x="5607594" y="164244"/>
            <a:chExt cx="4996531" cy="6529510"/>
          </a:xfrm>
        </p:grpSpPr>
        <p:sp>
          <p:nvSpPr>
            <p:cNvPr id="9" name="Freeform 6"/>
            <p:cNvSpPr/>
            <p:nvPr/>
          </p:nvSpPr>
          <p:spPr bwMode="auto">
            <a:xfrm>
              <a:off x="7859147" y="164244"/>
              <a:ext cx="934157" cy="6467231"/>
            </a:xfrm>
            <a:custGeom>
              <a:avLst/>
              <a:gdLst>
                <a:gd name="T0" fmla="*/ 81 w 118"/>
                <a:gd name="T1" fmla="*/ 30 h 817"/>
                <a:gd name="T2" fmla="*/ 24 w 118"/>
                <a:gd name="T3" fmla="*/ 50 h 817"/>
                <a:gd name="T4" fmla="*/ 22 w 118"/>
                <a:gd name="T5" fmla="*/ 548 h 817"/>
                <a:gd name="T6" fmla="*/ 18 w 118"/>
                <a:gd name="T7" fmla="*/ 650 h 817"/>
                <a:gd name="T8" fmla="*/ 24 w 118"/>
                <a:gd name="T9" fmla="*/ 787 h 817"/>
                <a:gd name="T10" fmla="*/ 77 w 118"/>
                <a:gd name="T11" fmla="*/ 764 h 817"/>
                <a:gd name="T12" fmla="*/ 76 w 118"/>
                <a:gd name="T13" fmla="*/ 655 h 817"/>
                <a:gd name="T14" fmla="*/ 77 w 118"/>
                <a:gd name="T15" fmla="*/ 540 h 817"/>
                <a:gd name="T16" fmla="*/ 82 w 118"/>
                <a:gd name="T17" fmla="*/ 31 h 817"/>
                <a:gd name="T18" fmla="*/ 81 w 118"/>
                <a:gd name="T19" fmla="*/ 3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817">
                  <a:moveTo>
                    <a:pt x="81" y="30"/>
                  </a:moveTo>
                  <a:cubicBezTo>
                    <a:pt x="57" y="10"/>
                    <a:pt x="26" y="0"/>
                    <a:pt x="24" y="50"/>
                  </a:cubicBezTo>
                  <a:cubicBezTo>
                    <a:pt x="23" y="83"/>
                    <a:pt x="23" y="515"/>
                    <a:pt x="22" y="548"/>
                  </a:cubicBezTo>
                  <a:cubicBezTo>
                    <a:pt x="20" y="582"/>
                    <a:pt x="18" y="616"/>
                    <a:pt x="18" y="650"/>
                  </a:cubicBezTo>
                  <a:cubicBezTo>
                    <a:pt x="18" y="692"/>
                    <a:pt x="0" y="750"/>
                    <a:pt x="24" y="787"/>
                  </a:cubicBezTo>
                  <a:cubicBezTo>
                    <a:pt x="45" y="817"/>
                    <a:pt x="75" y="805"/>
                    <a:pt x="77" y="764"/>
                  </a:cubicBezTo>
                  <a:cubicBezTo>
                    <a:pt x="78" y="728"/>
                    <a:pt x="75" y="691"/>
                    <a:pt x="76" y="655"/>
                  </a:cubicBezTo>
                  <a:cubicBezTo>
                    <a:pt x="77" y="617"/>
                    <a:pt x="72" y="577"/>
                    <a:pt x="77" y="540"/>
                  </a:cubicBezTo>
                  <a:cubicBezTo>
                    <a:pt x="84" y="499"/>
                    <a:pt x="118" y="64"/>
                    <a:pt x="82" y="31"/>
                  </a:cubicBezTo>
                  <a:cubicBezTo>
                    <a:pt x="82" y="31"/>
                    <a:pt x="81" y="31"/>
                    <a:pt x="81"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0" name="Freeform 7"/>
            <p:cNvSpPr/>
            <p:nvPr/>
          </p:nvSpPr>
          <p:spPr bwMode="auto">
            <a:xfrm>
              <a:off x="7931004" y="188198"/>
              <a:ext cx="728162" cy="6505556"/>
            </a:xfrm>
            <a:custGeom>
              <a:avLst/>
              <a:gdLst>
                <a:gd name="T0" fmla="*/ 74 w 92"/>
                <a:gd name="T1" fmla="*/ 27 h 822"/>
                <a:gd name="T2" fmla="*/ 26 w 92"/>
                <a:gd name="T3" fmla="*/ 13 h 822"/>
                <a:gd name="T4" fmla="*/ 13 w 92"/>
                <a:gd name="T5" fmla="*/ 66 h 822"/>
                <a:gd name="T6" fmla="*/ 12 w 92"/>
                <a:gd name="T7" fmla="*/ 228 h 822"/>
                <a:gd name="T8" fmla="*/ 9 w 92"/>
                <a:gd name="T9" fmla="*/ 569 h 822"/>
                <a:gd name="T10" fmla="*/ 6 w 92"/>
                <a:gd name="T11" fmla="*/ 658 h 822"/>
                <a:gd name="T12" fmla="*/ 0 w 92"/>
                <a:gd name="T13" fmla="*/ 736 h 822"/>
                <a:gd name="T14" fmla="*/ 43 w 92"/>
                <a:gd name="T15" fmla="*/ 801 h 822"/>
                <a:gd name="T16" fmla="*/ 66 w 92"/>
                <a:gd name="T17" fmla="*/ 782 h 822"/>
                <a:gd name="T18" fmla="*/ 70 w 92"/>
                <a:gd name="T19" fmla="*/ 746 h 822"/>
                <a:gd name="T20" fmla="*/ 70 w 92"/>
                <a:gd name="T21" fmla="*/ 691 h 822"/>
                <a:gd name="T22" fmla="*/ 71 w 92"/>
                <a:gd name="T23" fmla="*/ 532 h 822"/>
                <a:gd name="T24" fmla="*/ 92 w 92"/>
                <a:gd name="T25" fmla="*/ 183 h 822"/>
                <a:gd name="T26" fmla="*/ 89 w 92"/>
                <a:gd name="T27" fmla="*/ 79 h 822"/>
                <a:gd name="T28" fmla="*/ 74 w 92"/>
                <a:gd name="T29" fmla="*/ 27 h 822"/>
                <a:gd name="T30" fmla="*/ 69 w 92"/>
                <a:gd name="T31" fmla="*/ 27 h 822"/>
                <a:gd name="T32" fmla="*/ 82 w 92"/>
                <a:gd name="T33" fmla="*/ 66 h 822"/>
                <a:gd name="T34" fmla="*/ 87 w 92"/>
                <a:gd name="T35" fmla="*/ 144 h 822"/>
                <a:gd name="T36" fmla="*/ 81 w 92"/>
                <a:gd name="T37" fmla="*/ 352 h 822"/>
                <a:gd name="T38" fmla="*/ 68 w 92"/>
                <a:gd name="T39" fmla="*/ 516 h 822"/>
                <a:gd name="T40" fmla="*/ 64 w 92"/>
                <a:gd name="T41" fmla="*/ 613 h 822"/>
                <a:gd name="T42" fmla="*/ 65 w 92"/>
                <a:gd name="T43" fmla="*/ 707 h 822"/>
                <a:gd name="T44" fmla="*/ 57 w 92"/>
                <a:gd name="T45" fmla="*/ 790 h 822"/>
                <a:gd name="T46" fmla="*/ 8 w 92"/>
                <a:gd name="T47" fmla="*/ 758 h 822"/>
                <a:gd name="T48" fmla="*/ 9 w 92"/>
                <a:gd name="T49" fmla="*/ 680 h 822"/>
                <a:gd name="T50" fmla="*/ 15 w 92"/>
                <a:gd name="T51" fmla="*/ 539 h 822"/>
                <a:gd name="T52" fmla="*/ 16 w 92"/>
                <a:gd name="T53" fmla="*/ 400 h 822"/>
                <a:gd name="T54" fmla="*/ 18 w 92"/>
                <a:gd name="T55" fmla="*/ 52 h 822"/>
                <a:gd name="T56" fmla="*/ 23 w 92"/>
                <a:gd name="T57" fmla="*/ 22 h 822"/>
                <a:gd name="T58" fmla="*/ 69 w 92"/>
                <a:gd name="T59" fmla="*/ 27 h 822"/>
                <a:gd name="T60" fmla="*/ 74 w 92"/>
                <a:gd name="T61" fmla="*/ 27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2">
                  <a:moveTo>
                    <a:pt x="74" y="27"/>
                  </a:moveTo>
                  <a:cubicBezTo>
                    <a:pt x="61" y="16"/>
                    <a:pt x="44" y="5"/>
                    <a:pt x="26" y="13"/>
                  </a:cubicBezTo>
                  <a:cubicBezTo>
                    <a:pt x="9" y="21"/>
                    <a:pt x="13" y="50"/>
                    <a:pt x="13" y="66"/>
                  </a:cubicBezTo>
                  <a:cubicBezTo>
                    <a:pt x="12" y="120"/>
                    <a:pt x="12" y="174"/>
                    <a:pt x="12" y="228"/>
                  </a:cubicBezTo>
                  <a:cubicBezTo>
                    <a:pt x="11" y="341"/>
                    <a:pt x="14" y="455"/>
                    <a:pt x="9" y="569"/>
                  </a:cubicBezTo>
                  <a:cubicBezTo>
                    <a:pt x="8" y="598"/>
                    <a:pt x="8" y="628"/>
                    <a:pt x="6" y="658"/>
                  </a:cubicBezTo>
                  <a:cubicBezTo>
                    <a:pt x="5" y="684"/>
                    <a:pt x="0" y="709"/>
                    <a:pt x="0" y="736"/>
                  </a:cubicBezTo>
                  <a:cubicBezTo>
                    <a:pt x="0" y="759"/>
                    <a:pt x="11" y="806"/>
                    <a:pt x="43" y="801"/>
                  </a:cubicBezTo>
                  <a:cubicBezTo>
                    <a:pt x="55" y="799"/>
                    <a:pt x="61" y="792"/>
                    <a:pt x="66" y="782"/>
                  </a:cubicBezTo>
                  <a:cubicBezTo>
                    <a:pt x="71" y="771"/>
                    <a:pt x="70" y="757"/>
                    <a:pt x="70" y="746"/>
                  </a:cubicBezTo>
                  <a:cubicBezTo>
                    <a:pt x="71" y="727"/>
                    <a:pt x="70" y="709"/>
                    <a:pt x="70" y="691"/>
                  </a:cubicBezTo>
                  <a:cubicBezTo>
                    <a:pt x="69" y="638"/>
                    <a:pt x="65" y="584"/>
                    <a:pt x="71" y="532"/>
                  </a:cubicBezTo>
                  <a:cubicBezTo>
                    <a:pt x="86" y="416"/>
                    <a:pt x="91" y="298"/>
                    <a:pt x="92" y="183"/>
                  </a:cubicBezTo>
                  <a:cubicBezTo>
                    <a:pt x="92" y="148"/>
                    <a:pt x="92" y="113"/>
                    <a:pt x="89" y="79"/>
                  </a:cubicBezTo>
                  <a:cubicBezTo>
                    <a:pt x="87" y="63"/>
                    <a:pt x="87" y="38"/>
                    <a:pt x="74" y="27"/>
                  </a:cubicBezTo>
                  <a:cubicBezTo>
                    <a:pt x="73" y="26"/>
                    <a:pt x="70" y="28"/>
                    <a:pt x="69" y="27"/>
                  </a:cubicBezTo>
                  <a:cubicBezTo>
                    <a:pt x="80" y="36"/>
                    <a:pt x="81" y="54"/>
                    <a:pt x="82" y="66"/>
                  </a:cubicBezTo>
                  <a:cubicBezTo>
                    <a:pt x="86" y="92"/>
                    <a:pt x="86" y="118"/>
                    <a:pt x="87" y="144"/>
                  </a:cubicBezTo>
                  <a:cubicBezTo>
                    <a:pt x="88" y="214"/>
                    <a:pt x="85" y="283"/>
                    <a:pt x="81" y="352"/>
                  </a:cubicBezTo>
                  <a:cubicBezTo>
                    <a:pt x="77" y="407"/>
                    <a:pt x="74" y="462"/>
                    <a:pt x="68" y="516"/>
                  </a:cubicBezTo>
                  <a:cubicBezTo>
                    <a:pt x="65" y="549"/>
                    <a:pt x="63" y="581"/>
                    <a:pt x="64" y="613"/>
                  </a:cubicBezTo>
                  <a:cubicBezTo>
                    <a:pt x="65" y="645"/>
                    <a:pt x="64" y="676"/>
                    <a:pt x="65" y="707"/>
                  </a:cubicBezTo>
                  <a:cubicBezTo>
                    <a:pt x="66" y="733"/>
                    <a:pt x="71" y="767"/>
                    <a:pt x="57" y="790"/>
                  </a:cubicBezTo>
                  <a:cubicBezTo>
                    <a:pt x="37" y="822"/>
                    <a:pt x="12" y="775"/>
                    <a:pt x="8" y="758"/>
                  </a:cubicBezTo>
                  <a:cubicBezTo>
                    <a:pt x="2" y="733"/>
                    <a:pt x="6" y="706"/>
                    <a:pt x="9" y="680"/>
                  </a:cubicBezTo>
                  <a:cubicBezTo>
                    <a:pt x="14" y="634"/>
                    <a:pt x="14" y="586"/>
                    <a:pt x="15" y="539"/>
                  </a:cubicBezTo>
                  <a:cubicBezTo>
                    <a:pt x="16" y="493"/>
                    <a:pt x="16" y="447"/>
                    <a:pt x="16" y="400"/>
                  </a:cubicBezTo>
                  <a:cubicBezTo>
                    <a:pt x="17" y="284"/>
                    <a:pt x="16" y="168"/>
                    <a:pt x="18" y="52"/>
                  </a:cubicBezTo>
                  <a:cubicBezTo>
                    <a:pt x="18" y="42"/>
                    <a:pt x="19" y="32"/>
                    <a:pt x="23" y="22"/>
                  </a:cubicBezTo>
                  <a:cubicBezTo>
                    <a:pt x="32" y="0"/>
                    <a:pt x="58" y="18"/>
                    <a:pt x="69" y="27"/>
                  </a:cubicBezTo>
                  <a:cubicBezTo>
                    <a:pt x="70" y="28"/>
                    <a:pt x="74" y="26"/>
                    <a:pt x="74" y="2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1" name="Freeform 8"/>
            <p:cNvSpPr/>
            <p:nvPr/>
          </p:nvSpPr>
          <p:spPr bwMode="auto">
            <a:xfrm>
              <a:off x="7830404" y="164244"/>
              <a:ext cx="828765" cy="6472021"/>
            </a:xfrm>
            <a:custGeom>
              <a:avLst/>
              <a:gdLst>
                <a:gd name="T0" fmla="*/ 87 w 105"/>
                <a:gd name="T1" fmla="*/ 29 h 818"/>
                <a:gd name="T2" fmla="*/ 33 w 105"/>
                <a:gd name="T3" fmla="*/ 22 h 818"/>
                <a:gd name="T4" fmla="*/ 26 w 105"/>
                <a:gd name="T5" fmla="*/ 75 h 818"/>
                <a:gd name="T6" fmla="*/ 25 w 105"/>
                <a:gd name="T7" fmla="*/ 244 h 818"/>
                <a:gd name="T8" fmla="*/ 21 w 105"/>
                <a:gd name="T9" fmla="*/ 595 h 818"/>
                <a:gd name="T10" fmla="*/ 18 w 105"/>
                <a:gd name="T11" fmla="*/ 678 h 818"/>
                <a:gd name="T12" fmla="*/ 14 w 105"/>
                <a:gd name="T13" fmla="*/ 751 h 818"/>
                <a:gd name="T14" fmla="*/ 66 w 105"/>
                <a:gd name="T15" fmla="*/ 802 h 818"/>
                <a:gd name="T16" fmla="*/ 83 w 105"/>
                <a:gd name="T17" fmla="*/ 770 h 818"/>
                <a:gd name="T18" fmla="*/ 82 w 105"/>
                <a:gd name="T19" fmla="*/ 670 h 818"/>
                <a:gd name="T20" fmla="*/ 85 w 105"/>
                <a:gd name="T21" fmla="*/ 531 h 818"/>
                <a:gd name="T22" fmla="*/ 105 w 105"/>
                <a:gd name="T23" fmla="*/ 174 h 818"/>
                <a:gd name="T24" fmla="*/ 102 w 105"/>
                <a:gd name="T25" fmla="*/ 79 h 818"/>
                <a:gd name="T26" fmla="*/ 87 w 105"/>
                <a:gd name="T27" fmla="*/ 29 h 818"/>
                <a:gd name="T28" fmla="*/ 83 w 105"/>
                <a:gd name="T29" fmla="*/ 31 h 818"/>
                <a:gd name="T30" fmla="*/ 96 w 105"/>
                <a:gd name="T31" fmla="*/ 72 h 818"/>
                <a:gd name="T32" fmla="*/ 100 w 105"/>
                <a:gd name="T33" fmla="*/ 155 h 818"/>
                <a:gd name="T34" fmla="*/ 93 w 105"/>
                <a:gd name="T35" fmla="*/ 364 h 818"/>
                <a:gd name="T36" fmla="*/ 81 w 105"/>
                <a:gd name="T37" fmla="*/ 523 h 818"/>
                <a:gd name="T38" fmla="*/ 77 w 105"/>
                <a:gd name="T39" fmla="*/ 632 h 818"/>
                <a:gd name="T40" fmla="*/ 78 w 105"/>
                <a:gd name="T41" fmla="*/ 726 h 818"/>
                <a:gd name="T42" fmla="*/ 78 w 105"/>
                <a:gd name="T43" fmla="*/ 771 h 818"/>
                <a:gd name="T44" fmla="*/ 37 w 105"/>
                <a:gd name="T45" fmla="*/ 794 h 818"/>
                <a:gd name="T46" fmla="*/ 25 w 105"/>
                <a:gd name="T47" fmla="*/ 641 h 818"/>
                <a:gd name="T48" fmla="*/ 28 w 105"/>
                <a:gd name="T49" fmla="*/ 532 h 818"/>
                <a:gd name="T50" fmla="*/ 29 w 105"/>
                <a:gd name="T51" fmla="*/ 375 h 818"/>
                <a:gd name="T52" fmla="*/ 30 w 105"/>
                <a:gd name="T53" fmla="*/ 167 h 818"/>
                <a:gd name="T54" fmla="*/ 31 w 105"/>
                <a:gd name="T55" fmla="*/ 44 h 818"/>
                <a:gd name="T56" fmla="*/ 58 w 105"/>
                <a:gd name="T57" fmla="*/ 16 h 818"/>
                <a:gd name="T58" fmla="*/ 83 w 105"/>
                <a:gd name="T59" fmla="*/ 32 h 818"/>
                <a:gd name="T60" fmla="*/ 87 w 105"/>
                <a:gd name="T61" fmla="*/ 29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818">
                  <a:moveTo>
                    <a:pt x="87" y="29"/>
                  </a:moveTo>
                  <a:cubicBezTo>
                    <a:pt x="74" y="18"/>
                    <a:pt x="45" y="0"/>
                    <a:pt x="33" y="22"/>
                  </a:cubicBezTo>
                  <a:cubicBezTo>
                    <a:pt x="24" y="38"/>
                    <a:pt x="26" y="58"/>
                    <a:pt x="26" y="75"/>
                  </a:cubicBezTo>
                  <a:cubicBezTo>
                    <a:pt x="25" y="131"/>
                    <a:pt x="25" y="188"/>
                    <a:pt x="25" y="244"/>
                  </a:cubicBezTo>
                  <a:cubicBezTo>
                    <a:pt x="24" y="361"/>
                    <a:pt x="27" y="478"/>
                    <a:pt x="21" y="595"/>
                  </a:cubicBezTo>
                  <a:cubicBezTo>
                    <a:pt x="20" y="623"/>
                    <a:pt x="21" y="650"/>
                    <a:pt x="18" y="678"/>
                  </a:cubicBezTo>
                  <a:cubicBezTo>
                    <a:pt x="15" y="702"/>
                    <a:pt x="11" y="727"/>
                    <a:pt x="14" y="751"/>
                  </a:cubicBezTo>
                  <a:cubicBezTo>
                    <a:pt x="17" y="774"/>
                    <a:pt x="34" y="818"/>
                    <a:pt x="66" y="802"/>
                  </a:cubicBezTo>
                  <a:cubicBezTo>
                    <a:pt x="77" y="796"/>
                    <a:pt x="81" y="781"/>
                    <a:pt x="83" y="770"/>
                  </a:cubicBezTo>
                  <a:cubicBezTo>
                    <a:pt x="88" y="738"/>
                    <a:pt x="83" y="702"/>
                    <a:pt x="82" y="670"/>
                  </a:cubicBezTo>
                  <a:cubicBezTo>
                    <a:pt x="82" y="623"/>
                    <a:pt x="79" y="577"/>
                    <a:pt x="85" y="531"/>
                  </a:cubicBezTo>
                  <a:cubicBezTo>
                    <a:pt x="99" y="413"/>
                    <a:pt x="104" y="292"/>
                    <a:pt x="105" y="174"/>
                  </a:cubicBezTo>
                  <a:cubicBezTo>
                    <a:pt x="105" y="142"/>
                    <a:pt x="105" y="110"/>
                    <a:pt x="102" y="79"/>
                  </a:cubicBezTo>
                  <a:cubicBezTo>
                    <a:pt x="100" y="63"/>
                    <a:pt x="99" y="40"/>
                    <a:pt x="87" y="29"/>
                  </a:cubicBezTo>
                  <a:cubicBezTo>
                    <a:pt x="85" y="28"/>
                    <a:pt x="81" y="30"/>
                    <a:pt x="83" y="31"/>
                  </a:cubicBezTo>
                  <a:cubicBezTo>
                    <a:pt x="93" y="41"/>
                    <a:pt x="94" y="59"/>
                    <a:pt x="96" y="72"/>
                  </a:cubicBezTo>
                  <a:cubicBezTo>
                    <a:pt x="99" y="100"/>
                    <a:pt x="100" y="127"/>
                    <a:pt x="100" y="155"/>
                  </a:cubicBezTo>
                  <a:cubicBezTo>
                    <a:pt x="101" y="225"/>
                    <a:pt x="97" y="294"/>
                    <a:pt x="93" y="364"/>
                  </a:cubicBezTo>
                  <a:cubicBezTo>
                    <a:pt x="90" y="417"/>
                    <a:pt x="86" y="470"/>
                    <a:pt x="81" y="523"/>
                  </a:cubicBezTo>
                  <a:cubicBezTo>
                    <a:pt x="77" y="560"/>
                    <a:pt x="76" y="595"/>
                    <a:pt x="77" y="632"/>
                  </a:cubicBezTo>
                  <a:cubicBezTo>
                    <a:pt x="78" y="663"/>
                    <a:pt x="78" y="694"/>
                    <a:pt x="78" y="726"/>
                  </a:cubicBezTo>
                  <a:cubicBezTo>
                    <a:pt x="79" y="741"/>
                    <a:pt x="79" y="756"/>
                    <a:pt x="78" y="771"/>
                  </a:cubicBezTo>
                  <a:cubicBezTo>
                    <a:pt x="76" y="792"/>
                    <a:pt x="57" y="811"/>
                    <a:pt x="37" y="794"/>
                  </a:cubicBezTo>
                  <a:cubicBezTo>
                    <a:pt x="0" y="760"/>
                    <a:pt x="24" y="685"/>
                    <a:pt x="25" y="641"/>
                  </a:cubicBezTo>
                  <a:cubicBezTo>
                    <a:pt x="25" y="605"/>
                    <a:pt x="28" y="569"/>
                    <a:pt x="28" y="532"/>
                  </a:cubicBezTo>
                  <a:cubicBezTo>
                    <a:pt x="29" y="480"/>
                    <a:pt x="29" y="428"/>
                    <a:pt x="29" y="375"/>
                  </a:cubicBezTo>
                  <a:cubicBezTo>
                    <a:pt x="29" y="306"/>
                    <a:pt x="30" y="236"/>
                    <a:pt x="30" y="167"/>
                  </a:cubicBezTo>
                  <a:cubicBezTo>
                    <a:pt x="30" y="126"/>
                    <a:pt x="29" y="85"/>
                    <a:pt x="31" y="44"/>
                  </a:cubicBezTo>
                  <a:cubicBezTo>
                    <a:pt x="32" y="28"/>
                    <a:pt x="39" y="12"/>
                    <a:pt x="58" y="16"/>
                  </a:cubicBezTo>
                  <a:cubicBezTo>
                    <a:pt x="67" y="19"/>
                    <a:pt x="76" y="25"/>
                    <a:pt x="83" y="32"/>
                  </a:cubicBezTo>
                  <a:cubicBezTo>
                    <a:pt x="85" y="33"/>
                    <a:pt x="89" y="30"/>
                    <a:pt x="87" y="2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dirty="0"/>
            </a:p>
          </p:txBody>
        </p:sp>
        <p:sp>
          <p:nvSpPr>
            <p:cNvPr id="12" name="Freeform 9"/>
            <p:cNvSpPr/>
            <p:nvPr/>
          </p:nvSpPr>
          <p:spPr bwMode="auto">
            <a:xfrm>
              <a:off x="6005207" y="2387057"/>
              <a:ext cx="4014472" cy="1681481"/>
            </a:xfrm>
            <a:custGeom>
              <a:avLst/>
              <a:gdLst>
                <a:gd name="T0" fmla="*/ 191 w 508"/>
                <a:gd name="T1" fmla="*/ 3 h 212"/>
                <a:gd name="T2" fmla="*/ 147 w 508"/>
                <a:gd name="T3" fmla="*/ 2 h 212"/>
                <a:gd name="T4" fmla="*/ 46 w 508"/>
                <a:gd name="T5" fmla="*/ 7 h 212"/>
                <a:gd name="T6" fmla="*/ 31 w 508"/>
                <a:gd name="T7" fmla="*/ 22 h 212"/>
                <a:gd name="T8" fmla="*/ 13 w 508"/>
                <a:gd name="T9" fmla="*/ 72 h 212"/>
                <a:gd name="T10" fmla="*/ 3 w 508"/>
                <a:gd name="T11" fmla="*/ 156 h 212"/>
                <a:gd name="T12" fmla="*/ 21 w 508"/>
                <a:gd name="T13" fmla="*/ 199 h 212"/>
                <a:gd name="T14" fmla="*/ 78 w 508"/>
                <a:gd name="T15" fmla="*/ 210 h 212"/>
                <a:gd name="T16" fmla="*/ 171 w 508"/>
                <a:gd name="T17" fmla="*/ 208 h 212"/>
                <a:gd name="T18" fmla="*/ 269 w 508"/>
                <a:gd name="T19" fmla="*/ 206 h 212"/>
                <a:gd name="T20" fmla="*/ 485 w 508"/>
                <a:gd name="T21" fmla="*/ 198 h 212"/>
                <a:gd name="T22" fmla="*/ 483 w 508"/>
                <a:gd name="T23" fmla="*/ 142 h 212"/>
                <a:gd name="T24" fmla="*/ 505 w 508"/>
                <a:gd name="T25" fmla="*/ 47 h 212"/>
                <a:gd name="T26" fmla="*/ 487 w 508"/>
                <a:gd name="T27" fmla="*/ 18 h 212"/>
                <a:gd name="T28" fmla="*/ 437 w 508"/>
                <a:gd name="T29" fmla="*/ 7 h 212"/>
                <a:gd name="T30" fmla="*/ 242 w 508"/>
                <a:gd name="T31" fmla="*/ 2 h 212"/>
                <a:gd name="T32" fmla="*/ 191 w 508"/>
                <a:gd name="T33" fmla="*/ 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212">
                  <a:moveTo>
                    <a:pt x="191" y="3"/>
                  </a:moveTo>
                  <a:cubicBezTo>
                    <a:pt x="178" y="3"/>
                    <a:pt x="163" y="3"/>
                    <a:pt x="147" y="2"/>
                  </a:cubicBezTo>
                  <a:cubicBezTo>
                    <a:pt x="111" y="1"/>
                    <a:pt x="71" y="0"/>
                    <a:pt x="46" y="7"/>
                  </a:cubicBezTo>
                  <a:cubicBezTo>
                    <a:pt x="34" y="11"/>
                    <a:pt x="37" y="16"/>
                    <a:pt x="31" y="22"/>
                  </a:cubicBezTo>
                  <a:cubicBezTo>
                    <a:pt x="17" y="36"/>
                    <a:pt x="15" y="54"/>
                    <a:pt x="13" y="72"/>
                  </a:cubicBezTo>
                  <a:cubicBezTo>
                    <a:pt x="10" y="101"/>
                    <a:pt x="11" y="129"/>
                    <a:pt x="3" y="156"/>
                  </a:cubicBezTo>
                  <a:cubicBezTo>
                    <a:pt x="0" y="166"/>
                    <a:pt x="13" y="190"/>
                    <a:pt x="21" y="199"/>
                  </a:cubicBezTo>
                  <a:cubicBezTo>
                    <a:pt x="31" y="211"/>
                    <a:pt x="55" y="210"/>
                    <a:pt x="78" y="210"/>
                  </a:cubicBezTo>
                  <a:cubicBezTo>
                    <a:pt x="113" y="212"/>
                    <a:pt x="142" y="210"/>
                    <a:pt x="171" y="208"/>
                  </a:cubicBezTo>
                  <a:cubicBezTo>
                    <a:pt x="201" y="206"/>
                    <a:pt x="231" y="204"/>
                    <a:pt x="269" y="206"/>
                  </a:cubicBezTo>
                  <a:cubicBezTo>
                    <a:pt x="290" y="207"/>
                    <a:pt x="478" y="211"/>
                    <a:pt x="485" y="198"/>
                  </a:cubicBezTo>
                  <a:cubicBezTo>
                    <a:pt x="491" y="185"/>
                    <a:pt x="484" y="155"/>
                    <a:pt x="483" y="142"/>
                  </a:cubicBezTo>
                  <a:cubicBezTo>
                    <a:pt x="482" y="112"/>
                    <a:pt x="508" y="76"/>
                    <a:pt x="505" y="47"/>
                  </a:cubicBezTo>
                  <a:cubicBezTo>
                    <a:pt x="504" y="35"/>
                    <a:pt x="496" y="29"/>
                    <a:pt x="487" y="18"/>
                  </a:cubicBezTo>
                  <a:cubicBezTo>
                    <a:pt x="480" y="9"/>
                    <a:pt x="455" y="8"/>
                    <a:pt x="437" y="7"/>
                  </a:cubicBezTo>
                  <a:cubicBezTo>
                    <a:pt x="384" y="5"/>
                    <a:pt x="263" y="0"/>
                    <a:pt x="242" y="2"/>
                  </a:cubicBezTo>
                  <a:cubicBezTo>
                    <a:pt x="191" y="3"/>
                    <a:pt x="191" y="3"/>
                    <a:pt x="191"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3" name="Freeform 10"/>
            <p:cNvSpPr/>
            <p:nvPr/>
          </p:nvSpPr>
          <p:spPr bwMode="auto">
            <a:xfrm>
              <a:off x="5995626" y="2372684"/>
              <a:ext cx="4057588" cy="1700643"/>
            </a:xfrm>
            <a:custGeom>
              <a:avLst/>
              <a:gdLst>
                <a:gd name="T0" fmla="*/ 192 w 513"/>
                <a:gd name="T1" fmla="*/ 3 h 215"/>
                <a:gd name="T2" fmla="*/ 147 w 513"/>
                <a:gd name="T3" fmla="*/ 2 h 215"/>
                <a:gd name="T4" fmla="*/ 55 w 513"/>
                <a:gd name="T5" fmla="*/ 5 h 215"/>
                <a:gd name="T6" fmla="*/ 9 w 513"/>
                <a:gd name="T7" fmla="*/ 102 h 215"/>
                <a:gd name="T8" fmla="*/ 5 w 513"/>
                <a:gd name="T9" fmla="*/ 144 h 215"/>
                <a:gd name="T10" fmla="*/ 2 w 513"/>
                <a:gd name="T11" fmla="*/ 169 h 215"/>
                <a:gd name="T12" fmla="*/ 27 w 513"/>
                <a:gd name="T13" fmla="*/ 208 h 215"/>
                <a:gd name="T14" fmla="*/ 68 w 513"/>
                <a:gd name="T15" fmla="*/ 214 h 215"/>
                <a:gd name="T16" fmla="*/ 79 w 513"/>
                <a:gd name="T17" fmla="*/ 214 h 215"/>
                <a:gd name="T18" fmla="*/ 168 w 513"/>
                <a:gd name="T19" fmla="*/ 212 h 215"/>
                <a:gd name="T20" fmla="*/ 308 w 513"/>
                <a:gd name="T21" fmla="*/ 211 h 215"/>
                <a:gd name="T22" fmla="*/ 381 w 513"/>
                <a:gd name="T23" fmla="*/ 211 h 215"/>
                <a:gd name="T24" fmla="*/ 471 w 513"/>
                <a:gd name="T25" fmla="*/ 207 h 215"/>
                <a:gd name="T26" fmla="*/ 487 w 513"/>
                <a:gd name="T27" fmla="*/ 203 h 215"/>
                <a:gd name="T28" fmla="*/ 489 w 513"/>
                <a:gd name="T29" fmla="*/ 161 h 215"/>
                <a:gd name="T30" fmla="*/ 501 w 513"/>
                <a:gd name="T31" fmla="*/ 88 h 215"/>
                <a:gd name="T32" fmla="*/ 499 w 513"/>
                <a:gd name="T33" fmla="*/ 29 h 215"/>
                <a:gd name="T34" fmla="*/ 412 w 513"/>
                <a:gd name="T35" fmla="*/ 5 h 215"/>
                <a:gd name="T36" fmla="*/ 390 w 513"/>
                <a:gd name="T37" fmla="*/ 5 h 215"/>
                <a:gd name="T38" fmla="*/ 192 w 513"/>
                <a:gd name="T39" fmla="*/ 3 h 215"/>
                <a:gd name="T40" fmla="*/ 192 w 513"/>
                <a:gd name="T41" fmla="*/ 7 h 215"/>
                <a:gd name="T42" fmla="*/ 371 w 513"/>
                <a:gd name="T43" fmla="*/ 8 h 215"/>
                <a:gd name="T44" fmla="*/ 427 w 513"/>
                <a:gd name="T45" fmla="*/ 10 h 215"/>
                <a:gd name="T46" fmla="*/ 504 w 513"/>
                <a:gd name="T47" fmla="*/ 49 h 215"/>
                <a:gd name="T48" fmla="*/ 485 w 513"/>
                <a:gd name="T49" fmla="*/ 121 h 215"/>
                <a:gd name="T50" fmla="*/ 486 w 513"/>
                <a:gd name="T51" fmla="*/ 187 h 215"/>
                <a:gd name="T52" fmla="*/ 463 w 513"/>
                <a:gd name="T53" fmla="*/ 204 h 215"/>
                <a:gd name="T54" fmla="*/ 418 w 513"/>
                <a:gd name="T55" fmla="*/ 207 h 215"/>
                <a:gd name="T56" fmla="*/ 316 w 513"/>
                <a:gd name="T57" fmla="*/ 207 h 215"/>
                <a:gd name="T58" fmla="*/ 226 w 513"/>
                <a:gd name="T59" fmla="*/ 205 h 215"/>
                <a:gd name="T60" fmla="*/ 60 w 513"/>
                <a:gd name="T61" fmla="*/ 210 h 215"/>
                <a:gd name="T62" fmla="*/ 15 w 513"/>
                <a:gd name="T63" fmla="*/ 186 h 215"/>
                <a:gd name="T64" fmla="*/ 11 w 513"/>
                <a:gd name="T65" fmla="*/ 138 h 215"/>
                <a:gd name="T66" fmla="*/ 27 w 513"/>
                <a:gd name="T67" fmla="*/ 35 h 215"/>
                <a:gd name="T68" fmla="*/ 57 w 513"/>
                <a:gd name="T69" fmla="*/ 9 h 215"/>
                <a:gd name="T70" fmla="*/ 106 w 513"/>
                <a:gd name="T71" fmla="*/ 6 h 215"/>
                <a:gd name="T72" fmla="*/ 148 w 513"/>
                <a:gd name="T73" fmla="*/ 6 h 215"/>
                <a:gd name="T74" fmla="*/ 192 w 513"/>
                <a:gd name="T75" fmla="*/ 7 h 215"/>
                <a:gd name="T76" fmla="*/ 192 w 513"/>
                <a:gd name="T77" fmla="*/ 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3" h="215">
                  <a:moveTo>
                    <a:pt x="192" y="3"/>
                  </a:moveTo>
                  <a:cubicBezTo>
                    <a:pt x="177" y="3"/>
                    <a:pt x="162" y="3"/>
                    <a:pt x="147" y="2"/>
                  </a:cubicBezTo>
                  <a:cubicBezTo>
                    <a:pt x="116" y="1"/>
                    <a:pt x="86" y="0"/>
                    <a:pt x="55" y="5"/>
                  </a:cubicBezTo>
                  <a:cubicBezTo>
                    <a:pt x="14" y="12"/>
                    <a:pt x="11" y="69"/>
                    <a:pt x="9" y="102"/>
                  </a:cubicBezTo>
                  <a:cubicBezTo>
                    <a:pt x="8" y="116"/>
                    <a:pt x="7" y="130"/>
                    <a:pt x="5" y="144"/>
                  </a:cubicBezTo>
                  <a:cubicBezTo>
                    <a:pt x="3" y="153"/>
                    <a:pt x="0" y="159"/>
                    <a:pt x="2" y="169"/>
                  </a:cubicBezTo>
                  <a:cubicBezTo>
                    <a:pt x="5" y="183"/>
                    <a:pt x="15" y="200"/>
                    <a:pt x="27" y="208"/>
                  </a:cubicBezTo>
                  <a:cubicBezTo>
                    <a:pt x="38" y="215"/>
                    <a:pt x="54" y="215"/>
                    <a:pt x="68" y="214"/>
                  </a:cubicBezTo>
                  <a:cubicBezTo>
                    <a:pt x="72" y="214"/>
                    <a:pt x="76" y="214"/>
                    <a:pt x="79" y="214"/>
                  </a:cubicBezTo>
                  <a:cubicBezTo>
                    <a:pt x="109" y="215"/>
                    <a:pt x="138" y="214"/>
                    <a:pt x="168" y="212"/>
                  </a:cubicBezTo>
                  <a:cubicBezTo>
                    <a:pt x="215" y="209"/>
                    <a:pt x="261" y="210"/>
                    <a:pt x="308" y="211"/>
                  </a:cubicBezTo>
                  <a:cubicBezTo>
                    <a:pt x="332" y="211"/>
                    <a:pt x="357" y="211"/>
                    <a:pt x="381" y="211"/>
                  </a:cubicBezTo>
                  <a:cubicBezTo>
                    <a:pt x="411" y="211"/>
                    <a:pt x="442" y="211"/>
                    <a:pt x="471" y="207"/>
                  </a:cubicBezTo>
                  <a:cubicBezTo>
                    <a:pt x="476" y="206"/>
                    <a:pt x="483" y="206"/>
                    <a:pt x="487" y="203"/>
                  </a:cubicBezTo>
                  <a:cubicBezTo>
                    <a:pt x="496" y="195"/>
                    <a:pt x="490" y="171"/>
                    <a:pt x="489" y="161"/>
                  </a:cubicBezTo>
                  <a:cubicBezTo>
                    <a:pt x="485" y="134"/>
                    <a:pt x="492" y="113"/>
                    <a:pt x="501" y="88"/>
                  </a:cubicBezTo>
                  <a:cubicBezTo>
                    <a:pt x="509" y="67"/>
                    <a:pt x="513" y="47"/>
                    <a:pt x="499" y="29"/>
                  </a:cubicBezTo>
                  <a:cubicBezTo>
                    <a:pt x="479" y="4"/>
                    <a:pt x="443" y="5"/>
                    <a:pt x="412" y="5"/>
                  </a:cubicBezTo>
                  <a:cubicBezTo>
                    <a:pt x="404" y="5"/>
                    <a:pt x="397" y="5"/>
                    <a:pt x="390" y="5"/>
                  </a:cubicBezTo>
                  <a:cubicBezTo>
                    <a:pt x="324" y="2"/>
                    <a:pt x="258" y="2"/>
                    <a:pt x="192" y="3"/>
                  </a:cubicBezTo>
                  <a:cubicBezTo>
                    <a:pt x="188" y="3"/>
                    <a:pt x="190" y="7"/>
                    <a:pt x="192" y="7"/>
                  </a:cubicBezTo>
                  <a:cubicBezTo>
                    <a:pt x="252" y="6"/>
                    <a:pt x="311" y="6"/>
                    <a:pt x="371" y="8"/>
                  </a:cubicBezTo>
                  <a:cubicBezTo>
                    <a:pt x="389" y="9"/>
                    <a:pt x="408" y="9"/>
                    <a:pt x="427" y="10"/>
                  </a:cubicBezTo>
                  <a:cubicBezTo>
                    <a:pt x="457" y="12"/>
                    <a:pt x="496" y="12"/>
                    <a:pt x="504" y="49"/>
                  </a:cubicBezTo>
                  <a:cubicBezTo>
                    <a:pt x="508" y="72"/>
                    <a:pt x="491" y="100"/>
                    <a:pt x="485" y="121"/>
                  </a:cubicBezTo>
                  <a:cubicBezTo>
                    <a:pt x="479" y="144"/>
                    <a:pt x="486" y="165"/>
                    <a:pt x="486" y="187"/>
                  </a:cubicBezTo>
                  <a:cubicBezTo>
                    <a:pt x="486" y="203"/>
                    <a:pt x="476" y="203"/>
                    <a:pt x="463" y="204"/>
                  </a:cubicBezTo>
                  <a:cubicBezTo>
                    <a:pt x="448" y="206"/>
                    <a:pt x="433" y="206"/>
                    <a:pt x="418" y="207"/>
                  </a:cubicBezTo>
                  <a:cubicBezTo>
                    <a:pt x="384" y="208"/>
                    <a:pt x="350" y="207"/>
                    <a:pt x="316" y="207"/>
                  </a:cubicBezTo>
                  <a:cubicBezTo>
                    <a:pt x="286" y="207"/>
                    <a:pt x="256" y="205"/>
                    <a:pt x="226" y="205"/>
                  </a:cubicBezTo>
                  <a:cubicBezTo>
                    <a:pt x="170" y="206"/>
                    <a:pt x="115" y="211"/>
                    <a:pt x="60" y="210"/>
                  </a:cubicBezTo>
                  <a:cubicBezTo>
                    <a:pt x="39" y="209"/>
                    <a:pt x="25" y="205"/>
                    <a:pt x="15" y="186"/>
                  </a:cubicBezTo>
                  <a:cubicBezTo>
                    <a:pt x="4" y="168"/>
                    <a:pt x="8" y="157"/>
                    <a:pt x="11" y="138"/>
                  </a:cubicBezTo>
                  <a:cubicBezTo>
                    <a:pt x="17" y="104"/>
                    <a:pt x="11" y="66"/>
                    <a:pt x="27" y="35"/>
                  </a:cubicBezTo>
                  <a:cubicBezTo>
                    <a:pt x="33" y="23"/>
                    <a:pt x="44" y="12"/>
                    <a:pt x="57" y="9"/>
                  </a:cubicBezTo>
                  <a:cubicBezTo>
                    <a:pt x="73" y="6"/>
                    <a:pt x="90" y="6"/>
                    <a:pt x="106" y="6"/>
                  </a:cubicBezTo>
                  <a:cubicBezTo>
                    <a:pt x="120" y="5"/>
                    <a:pt x="134" y="6"/>
                    <a:pt x="148" y="6"/>
                  </a:cubicBezTo>
                  <a:cubicBezTo>
                    <a:pt x="163" y="7"/>
                    <a:pt x="178" y="7"/>
                    <a:pt x="192" y="7"/>
                  </a:cubicBezTo>
                  <a:cubicBezTo>
                    <a:pt x="196" y="7"/>
                    <a:pt x="195" y="3"/>
                    <a:pt x="192" y="3"/>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5" name="Freeform 12"/>
            <p:cNvSpPr/>
            <p:nvPr/>
          </p:nvSpPr>
          <p:spPr bwMode="auto">
            <a:xfrm>
              <a:off x="6120180" y="2497238"/>
              <a:ext cx="4483945" cy="1710224"/>
            </a:xfrm>
            <a:custGeom>
              <a:avLst/>
              <a:gdLst>
                <a:gd name="T0" fmla="*/ 191 w 567"/>
                <a:gd name="T1" fmla="*/ 3 h 216"/>
                <a:gd name="T2" fmla="*/ 147 w 567"/>
                <a:gd name="T3" fmla="*/ 2 h 216"/>
                <a:gd name="T4" fmla="*/ 55 w 567"/>
                <a:gd name="T5" fmla="*/ 5 h 216"/>
                <a:gd name="T6" fmla="*/ 9 w 567"/>
                <a:gd name="T7" fmla="*/ 102 h 216"/>
                <a:gd name="T8" fmla="*/ 4 w 567"/>
                <a:gd name="T9" fmla="*/ 143 h 216"/>
                <a:gd name="T10" fmla="*/ 2 w 567"/>
                <a:gd name="T11" fmla="*/ 168 h 216"/>
                <a:gd name="T12" fmla="*/ 27 w 567"/>
                <a:gd name="T13" fmla="*/ 207 h 216"/>
                <a:gd name="T14" fmla="*/ 68 w 567"/>
                <a:gd name="T15" fmla="*/ 214 h 216"/>
                <a:gd name="T16" fmla="*/ 78 w 567"/>
                <a:gd name="T17" fmla="*/ 214 h 216"/>
                <a:gd name="T18" fmla="*/ 162 w 567"/>
                <a:gd name="T19" fmla="*/ 212 h 216"/>
                <a:gd name="T20" fmla="*/ 307 w 567"/>
                <a:gd name="T21" fmla="*/ 210 h 216"/>
                <a:gd name="T22" fmla="*/ 381 w 567"/>
                <a:gd name="T23" fmla="*/ 210 h 216"/>
                <a:gd name="T24" fmla="*/ 469 w 567"/>
                <a:gd name="T25" fmla="*/ 206 h 216"/>
                <a:gd name="T26" fmla="*/ 510 w 567"/>
                <a:gd name="T27" fmla="*/ 178 h 216"/>
                <a:gd name="T28" fmla="*/ 558 w 567"/>
                <a:gd name="T29" fmla="*/ 117 h 216"/>
                <a:gd name="T30" fmla="*/ 549 w 567"/>
                <a:gd name="T31" fmla="*/ 77 h 216"/>
                <a:gd name="T32" fmla="*/ 499 w 567"/>
                <a:gd name="T33" fmla="*/ 28 h 216"/>
                <a:gd name="T34" fmla="*/ 455 w 567"/>
                <a:gd name="T35" fmla="*/ 8 h 216"/>
                <a:gd name="T36" fmla="*/ 289 w 567"/>
                <a:gd name="T37" fmla="*/ 2 h 216"/>
                <a:gd name="T38" fmla="*/ 191 w 567"/>
                <a:gd name="T39" fmla="*/ 3 h 216"/>
                <a:gd name="T40" fmla="*/ 192 w 567"/>
                <a:gd name="T41" fmla="*/ 6 h 216"/>
                <a:gd name="T42" fmla="*/ 370 w 567"/>
                <a:gd name="T43" fmla="*/ 7 h 216"/>
                <a:gd name="T44" fmla="*/ 427 w 567"/>
                <a:gd name="T45" fmla="*/ 10 h 216"/>
                <a:gd name="T46" fmla="*/ 491 w 567"/>
                <a:gd name="T47" fmla="*/ 26 h 216"/>
                <a:gd name="T48" fmla="*/ 558 w 567"/>
                <a:gd name="T49" fmla="*/ 95 h 216"/>
                <a:gd name="T50" fmla="*/ 530 w 567"/>
                <a:gd name="T51" fmla="*/ 152 h 216"/>
                <a:gd name="T52" fmla="*/ 490 w 567"/>
                <a:gd name="T53" fmla="*/ 191 h 216"/>
                <a:gd name="T54" fmla="*/ 472 w 567"/>
                <a:gd name="T55" fmla="*/ 203 h 216"/>
                <a:gd name="T56" fmla="*/ 429 w 567"/>
                <a:gd name="T57" fmla="*/ 206 h 216"/>
                <a:gd name="T58" fmla="*/ 246 w 567"/>
                <a:gd name="T59" fmla="*/ 205 h 216"/>
                <a:gd name="T60" fmla="*/ 100 w 567"/>
                <a:gd name="T61" fmla="*/ 211 h 216"/>
                <a:gd name="T62" fmla="*/ 19 w 567"/>
                <a:gd name="T63" fmla="*/ 194 h 216"/>
                <a:gd name="T64" fmla="*/ 7 w 567"/>
                <a:gd name="T65" fmla="*/ 168 h 216"/>
                <a:gd name="T66" fmla="*/ 11 w 567"/>
                <a:gd name="T67" fmla="*/ 131 h 216"/>
                <a:gd name="T68" fmla="*/ 62 w 567"/>
                <a:gd name="T69" fmla="*/ 8 h 216"/>
                <a:gd name="T70" fmla="*/ 148 w 567"/>
                <a:gd name="T71" fmla="*/ 5 h 216"/>
                <a:gd name="T72" fmla="*/ 192 w 567"/>
                <a:gd name="T73" fmla="*/ 6 h 216"/>
                <a:gd name="T74" fmla="*/ 191 w 567"/>
                <a:gd name="T75" fmla="*/ 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7" h="216">
                  <a:moveTo>
                    <a:pt x="191" y="3"/>
                  </a:moveTo>
                  <a:cubicBezTo>
                    <a:pt x="176" y="3"/>
                    <a:pt x="161" y="3"/>
                    <a:pt x="147" y="2"/>
                  </a:cubicBezTo>
                  <a:cubicBezTo>
                    <a:pt x="116" y="1"/>
                    <a:pt x="85" y="0"/>
                    <a:pt x="55" y="5"/>
                  </a:cubicBezTo>
                  <a:cubicBezTo>
                    <a:pt x="13" y="12"/>
                    <a:pt x="11" y="68"/>
                    <a:pt x="9" y="102"/>
                  </a:cubicBezTo>
                  <a:cubicBezTo>
                    <a:pt x="8" y="116"/>
                    <a:pt x="7" y="129"/>
                    <a:pt x="4" y="143"/>
                  </a:cubicBezTo>
                  <a:cubicBezTo>
                    <a:pt x="3" y="153"/>
                    <a:pt x="0" y="159"/>
                    <a:pt x="2" y="168"/>
                  </a:cubicBezTo>
                  <a:cubicBezTo>
                    <a:pt x="5" y="182"/>
                    <a:pt x="14" y="199"/>
                    <a:pt x="27" y="207"/>
                  </a:cubicBezTo>
                  <a:cubicBezTo>
                    <a:pt x="38" y="214"/>
                    <a:pt x="54" y="214"/>
                    <a:pt x="68" y="214"/>
                  </a:cubicBezTo>
                  <a:cubicBezTo>
                    <a:pt x="71" y="214"/>
                    <a:pt x="75" y="213"/>
                    <a:pt x="78" y="214"/>
                  </a:cubicBezTo>
                  <a:cubicBezTo>
                    <a:pt x="106" y="214"/>
                    <a:pt x="134" y="214"/>
                    <a:pt x="162" y="212"/>
                  </a:cubicBezTo>
                  <a:cubicBezTo>
                    <a:pt x="210" y="209"/>
                    <a:pt x="259" y="210"/>
                    <a:pt x="307" y="210"/>
                  </a:cubicBezTo>
                  <a:cubicBezTo>
                    <a:pt x="332" y="210"/>
                    <a:pt x="356" y="211"/>
                    <a:pt x="381" y="210"/>
                  </a:cubicBezTo>
                  <a:cubicBezTo>
                    <a:pt x="410" y="210"/>
                    <a:pt x="440" y="210"/>
                    <a:pt x="469" y="206"/>
                  </a:cubicBezTo>
                  <a:cubicBezTo>
                    <a:pt x="489" y="204"/>
                    <a:pt x="496" y="191"/>
                    <a:pt x="510" y="178"/>
                  </a:cubicBezTo>
                  <a:cubicBezTo>
                    <a:pt x="529" y="161"/>
                    <a:pt x="548" y="141"/>
                    <a:pt x="558" y="117"/>
                  </a:cubicBezTo>
                  <a:cubicBezTo>
                    <a:pt x="567" y="97"/>
                    <a:pt x="563" y="92"/>
                    <a:pt x="549" y="77"/>
                  </a:cubicBezTo>
                  <a:cubicBezTo>
                    <a:pt x="534" y="60"/>
                    <a:pt x="516" y="44"/>
                    <a:pt x="499" y="28"/>
                  </a:cubicBezTo>
                  <a:cubicBezTo>
                    <a:pt x="485" y="15"/>
                    <a:pt x="475" y="10"/>
                    <a:pt x="455" y="8"/>
                  </a:cubicBezTo>
                  <a:cubicBezTo>
                    <a:pt x="400" y="2"/>
                    <a:pt x="344" y="3"/>
                    <a:pt x="289" y="2"/>
                  </a:cubicBezTo>
                  <a:cubicBezTo>
                    <a:pt x="256" y="1"/>
                    <a:pt x="224" y="2"/>
                    <a:pt x="191" y="3"/>
                  </a:cubicBezTo>
                  <a:cubicBezTo>
                    <a:pt x="188" y="3"/>
                    <a:pt x="189" y="6"/>
                    <a:pt x="192" y="6"/>
                  </a:cubicBezTo>
                  <a:cubicBezTo>
                    <a:pt x="251" y="5"/>
                    <a:pt x="311" y="5"/>
                    <a:pt x="370" y="7"/>
                  </a:cubicBezTo>
                  <a:cubicBezTo>
                    <a:pt x="389" y="8"/>
                    <a:pt x="408" y="9"/>
                    <a:pt x="427" y="10"/>
                  </a:cubicBezTo>
                  <a:cubicBezTo>
                    <a:pt x="449" y="10"/>
                    <a:pt x="474" y="9"/>
                    <a:pt x="491" y="26"/>
                  </a:cubicBezTo>
                  <a:cubicBezTo>
                    <a:pt x="513" y="48"/>
                    <a:pt x="542" y="68"/>
                    <a:pt x="558" y="95"/>
                  </a:cubicBezTo>
                  <a:cubicBezTo>
                    <a:pt x="567" y="109"/>
                    <a:pt x="538" y="141"/>
                    <a:pt x="530" y="152"/>
                  </a:cubicBezTo>
                  <a:cubicBezTo>
                    <a:pt x="518" y="166"/>
                    <a:pt x="503" y="178"/>
                    <a:pt x="490" y="191"/>
                  </a:cubicBezTo>
                  <a:cubicBezTo>
                    <a:pt x="483" y="197"/>
                    <a:pt x="481" y="201"/>
                    <a:pt x="472" y="203"/>
                  </a:cubicBezTo>
                  <a:cubicBezTo>
                    <a:pt x="458" y="205"/>
                    <a:pt x="443" y="205"/>
                    <a:pt x="429" y="206"/>
                  </a:cubicBezTo>
                  <a:cubicBezTo>
                    <a:pt x="368" y="209"/>
                    <a:pt x="307" y="206"/>
                    <a:pt x="246" y="205"/>
                  </a:cubicBezTo>
                  <a:cubicBezTo>
                    <a:pt x="197" y="205"/>
                    <a:pt x="149" y="211"/>
                    <a:pt x="100" y="211"/>
                  </a:cubicBezTo>
                  <a:cubicBezTo>
                    <a:pt x="77" y="211"/>
                    <a:pt x="34" y="216"/>
                    <a:pt x="19" y="194"/>
                  </a:cubicBezTo>
                  <a:cubicBezTo>
                    <a:pt x="14" y="186"/>
                    <a:pt x="10" y="177"/>
                    <a:pt x="7" y="168"/>
                  </a:cubicBezTo>
                  <a:cubicBezTo>
                    <a:pt x="3" y="157"/>
                    <a:pt x="10" y="142"/>
                    <a:pt x="11" y="131"/>
                  </a:cubicBezTo>
                  <a:cubicBezTo>
                    <a:pt x="17" y="90"/>
                    <a:pt x="8" y="17"/>
                    <a:pt x="62" y="8"/>
                  </a:cubicBezTo>
                  <a:cubicBezTo>
                    <a:pt x="90" y="3"/>
                    <a:pt x="119" y="4"/>
                    <a:pt x="148" y="5"/>
                  </a:cubicBezTo>
                  <a:cubicBezTo>
                    <a:pt x="162" y="6"/>
                    <a:pt x="177" y="6"/>
                    <a:pt x="192" y="6"/>
                  </a:cubicBezTo>
                  <a:cubicBezTo>
                    <a:pt x="195" y="6"/>
                    <a:pt x="194" y="3"/>
                    <a:pt x="191" y="3"/>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6" name="Freeform 13"/>
            <p:cNvSpPr/>
            <p:nvPr/>
          </p:nvSpPr>
          <p:spPr bwMode="auto">
            <a:xfrm>
              <a:off x="6168086" y="480420"/>
              <a:ext cx="3679134" cy="1758130"/>
            </a:xfrm>
            <a:custGeom>
              <a:avLst/>
              <a:gdLst>
                <a:gd name="T0" fmla="*/ 300 w 465"/>
                <a:gd name="T1" fmla="*/ 17 h 222"/>
                <a:gd name="T2" fmla="*/ 434 w 465"/>
                <a:gd name="T3" fmla="*/ 32 h 222"/>
                <a:gd name="T4" fmla="*/ 447 w 465"/>
                <a:gd name="T5" fmla="*/ 47 h 222"/>
                <a:gd name="T6" fmla="*/ 460 w 465"/>
                <a:gd name="T7" fmla="*/ 95 h 222"/>
                <a:gd name="T8" fmla="*/ 463 w 465"/>
                <a:gd name="T9" fmla="*/ 173 h 222"/>
                <a:gd name="T10" fmla="*/ 443 w 465"/>
                <a:gd name="T11" fmla="*/ 212 h 222"/>
                <a:gd name="T12" fmla="*/ 389 w 465"/>
                <a:gd name="T13" fmla="*/ 218 h 222"/>
                <a:gd name="T14" fmla="*/ 212 w 465"/>
                <a:gd name="T15" fmla="*/ 199 h 222"/>
                <a:gd name="T16" fmla="*/ 12 w 465"/>
                <a:gd name="T17" fmla="*/ 175 h 222"/>
                <a:gd name="T18" fmla="*/ 18 w 465"/>
                <a:gd name="T19" fmla="*/ 123 h 222"/>
                <a:gd name="T20" fmla="*/ 5 w 465"/>
                <a:gd name="T21" fmla="*/ 33 h 222"/>
                <a:gd name="T22" fmla="*/ 24 w 465"/>
                <a:gd name="T23" fmla="*/ 8 h 222"/>
                <a:gd name="T24" fmla="*/ 71 w 465"/>
                <a:gd name="T25" fmla="*/ 1 h 222"/>
                <a:gd name="T26" fmla="*/ 253 w 465"/>
                <a:gd name="T27" fmla="*/ 12 h 222"/>
                <a:gd name="T28" fmla="*/ 300 w 465"/>
                <a:gd name="T29"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5" h="222">
                  <a:moveTo>
                    <a:pt x="300" y="17"/>
                  </a:moveTo>
                  <a:cubicBezTo>
                    <a:pt x="338" y="21"/>
                    <a:pt x="401" y="20"/>
                    <a:pt x="434" y="32"/>
                  </a:cubicBezTo>
                  <a:cubicBezTo>
                    <a:pt x="445" y="36"/>
                    <a:pt x="442" y="41"/>
                    <a:pt x="447" y="47"/>
                  </a:cubicBezTo>
                  <a:cubicBezTo>
                    <a:pt x="459" y="61"/>
                    <a:pt x="459" y="78"/>
                    <a:pt x="460" y="95"/>
                  </a:cubicBezTo>
                  <a:cubicBezTo>
                    <a:pt x="461" y="122"/>
                    <a:pt x="457" y="147"/>
                    <a:pt x="463" y="173"/>
                  </a:cubicBezTo>
                  <a:cubicBezTo>
                    <a:pt x="465" y="183"/>
                    <a:pt x="450" y="204"/>
                    <a:pt x="443" y="212"/>
                  </a:cubicBezTo>
                  <a:cubicBezTo>
                    <a:pt x="433" y="222"/>
                    <a:pt x="410" y="219"/>
                    <a:pt x="389" y="218"/>
                  </a:cubicBezTo>
                  <a:cubicBezTo>
                    <a:pt x="322" y="215"/>
                    <a:pt x="280" y="202"/>
                    <a:pt x="212" y="199"/>
                  </a:cubicBezTo>
                  <a:cubicBezTo>
                    <a:pt x="192" y="198"/>
                    <a:pt x="17" y="187"/>
                    <a:pt x="12" y="175"/>
                  </a:cubicBezTo>
                  <a:cubicBezTo>
                    <a:pt x="7" y="163"/>
                    <a:pt x="16" y="135"/>
                    <a:pt x="18" y="123"/>
                  </a:cubicBezTo>
                  <a:cubicBezTo>
                    <a:pt x="21" y="95"/>
                    <a:pt x="0" y="60"/>
                    <a:pt x="5" y="33"/>
                  </a:cubicBezTo>
                  <a:cubicBezTo>
                    <a:pt x="7" y="22"/>
                    <a:pt x="14" y="17"/>
                    <a:pt x="24" y="8"/>
                  </a:cubicBezTo>
                  <a:cubicBezTo>
                    <a:pt x="31" y="0"/>
                    <a:pt x="54" y="0"/>
                    <a:pt x="71" y="1"/>
                  </a:cubicBezTo>
                  <a:cubicBezTo>
                    <a:pt x="121" y="3"/>
                    <a:pt x="233" y="8"/>
                    <a:pt x="253" y="12"/>
                  </a:cubicBezTo>
                  <a:cubicBezTo>
                    <a:pt x="300" y="17"/>
                    <a:pt x="300" y="17"/>
                    <a:pt x="300"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7" name="Freeform 14"/>
            <p:cNvSpPr/>
            <p:nvPr/>
          </p:nvSpPr>
          <p:spPr bwMode="auto">
            <a:xfrm>
              <a:off x="6005207" y="456468"/>
              <a:ext cx="3856386" cy="1829986"/>
            </a:xfrm>
            <a:custGeom>
              <a:avLst/>
              <a:gdLst>
                <a:gd name="T0" fmla="*/ 320 w 488"/>
                <a:gd name="T1" fmla="*/ 21 h 231"/>
                <a:gd name="T2" fmla="*/ 386 w 488"/>
                <a:gd name="T3" fmla="*/ 26 h 231"/>
                <a:gd name="T4" fmla="*/ 464 w 488"/>
                <a:gd name="T5" fmla="*/ 47 h 231"/>
                <a:gd name="T6" fmla="*/ 473 w 488"/>
                <a:gd name="T7" fmla="*/ 62 h 231"/>
                <a:gd name="T8" fmla="*/ 478 w 488"/>
                <a:gd name="T9" fmla="*/ 85 h 231"/>
                <a:gd name="T10" fmla="*/ 478 w 488"/>
                <a:gd name="T11" fmla="*/ 127 h 231"/>
                <a:gd name="T12" fmla="*/ 480 w 488"/>
                <a:gd name="T13" fmla="*/ 169 h 231"/>
                <a:gd name="T14" fmla="*/ 467 w 488"/>
                <a:gd name="T15" fmla="*/ 208 h 231"/>
                <a:gd name="T16" fmla="*/ 374 w 488"/>
                <a:gd name="T17" fmla="*/ 216 h 231"/>
                <a:gd name="T18" fmla="*/ 290 w 488"/>
                <a:gd name="T19" fmla="*/ 205 h 231"/>
                <a:gd name="T20" fmla="*/ 193 w 488"/>
                <a:gd name="T21" fmla="*/ 198 h 231"/>
                <a:gd name="T22" fmla="*/ 91 w 488"/>
                <a:gd name="T23" fmla="*/ 189 h 231"/>
                <a:gd name="T24" fmla="*/ 49 w 488"/>
                <a:gd name="T25" fmla="*/ 182 h 231"/>
                <a:gd name="T26" fmla="*/ 37 w 488"/>
                <a:gd name="T27" fmla="*/ 179 h 231"/>
                <a:gd name="T28" fmla="*/ 37 w 488"/>
                <a:gd name="T29" fmla="*/ 144 h 231"/>
                <a:gd name="T30" fmla="*/ 36 w 488"/>
                <a:gd name="T31" fmla="*/ 86 h 231"/>
                <a:gd name="T32" fmla="*/ 60 w 488"/>
                <a:gd name="T33" fmla="*/ 7 h 231"/>
                <a:gd name="T34" fmla="*/ 120 w 488"/>
                <a:gd name="T35" fmla="*/ 7 h 231"/>
                <a:gd name="T36" fmla="*/ 186 w 488"/>
                <a:gd name="T37" fmla="*/ 10 h 231"/>
                <a:gd name="T38" fmla="*/ 320 w 488"/>
                <a:gd name="T39" fmla="*/ 21 h 231"/>
                <a:gd name="T40" fmla="*/ 321 w 488"/>
                <a:gd name="T41" fmla="*/ 18 h 231"/>
                <a:gd name="T42" fmla="*/ 140 w 488"/>
                <a:gd name="T43" fmla="*/ 4 h 231"/>
                <a:gd name="T44" fmla="*/ 87 w 488"/>
                <a:gd name="T45" fmla="*/ 2 h 231"/>
                <a:gd name="T46" fmla="*/ 43 w 488"/>
                <a:gd name="T47" fmla="*/ 10 h 231"/>
                <a:gd name="T48" fmla="*/ 36 w 488"/>
                <a:gd name="T49" fmla="*/ 129 h 231"/>
                <a:gd name="T50" fmla="*/ 31 w 488"/>
                <a:gd name="T51" fmla="*/ 179 h 231"/>
                <a:gd name="T52" fmla="*/ 45 w 488"/>
                <a:gd name="T53" fmla="*/ 185 h 231"/>
                <a:gd name="T54" fmla="*/ 131 w 488"/>
                <a:gd name="T55" fmla="*/ 197 h 231"/>
                <a:gd name="T56" fmla="*/ 222 w 488"/>
                <a:gd name="T57" fmla="*/ 203 h 231"/>
                <a:gd name="T58" fmla="*/ 353 w 488"/>
                <a:gd name="T59" fmla="*/ 218 h 231"/>
                <a:gd name="T60" fmla="*/ 429 w 488"/>
                <a:gd name="T61" fmla="*/ 224 h 231"/>
                <a:gd name="T62" fmla="*/ 466 w 488"/>
                <a:gd name="T63" fmla="*/ 216 h 231"/>
                <a:gd name="T64" fmla="*/ 486 w 488"/>
                <a:gd name="T65" fmla="*/ 180 h 231"/>
                <a:gd name="T66" fmla="*/ 484 w 488"/>
                <a:gd name="T67" fmla="*/ 155 h 231"/>
                <a:gd name="T68" fmla="*/ 483 w 488"/>
                <a:gd name="T69" fmla="*/ 112 h 231"/>
                <a:gd name="T70" fmla="*/ 471 w 488"/>
                <a:gd name="T71" fmla="*/ 49 h 231"/>
                <a:gd name="T72" fmla="*/ 443 w 488"/>
                <a:gd name="T73" fmla="*/ 29 h 231"/>
                <a:gd name="T74" fmla="*/ 321 w 488"/>
                <a:gd name="T75" fmla="*/ 18 h 231"/>
                <a:gd name="T76" fmla="*/ 320 w 488"/>
                <a:gd name="T77" fmla="*/ 2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 h="231">
                  <a:moveTo>
                    <a:pt x="320" y="21"/>
                  </a:moveTo>
                  <a:cubicBezTo>
                    <a:pt x="342" y="24"/>
                    <a:pt x="364" y="24"/>
                    <a:pt x="386" y="26"/>
                  </a:cubicBezTo>
                  <a:cubicBezTo>
                    <a:pt x="406" y="27"/>
                    <a:pt x="455" y="26"/>
                    <a:pt x="464" y="47"/>
                  </a:cubicBezTo>
                  <a:cubicBezTo>
                    <a:pt x="466" y="52"/>
                    <a:pt x="470" y="57"/>
                    <a:pt x="473" y="62"/>
                  </a:cubicBezTo>
                  <a:cubicBezTo>
                    <a:pt x="476" y="69"/>
                    <a:pt x="477" y="78"/>
                    <a:pt x="478" y="85"/>
                  </a:cubicBezTo>
                  <a:cubicBezTo>
                    <a:pt x="479" y="99"/>
                    <a:pt x="479" y="113"/>
                    <a:pt x="478" y="127"/>
                  </a:cubicBezTo>
                  <a:cubicBezTo>
                    <a:pt x="478" y="141"/>
                    <a:pt x="478" y="155"/>
                    <a:pt x="480" y="169"/>
                  </a:cubicBezTo>
                  <a:cubicBezTo>
                    <a:pt x="482" y="185"/>
                    <a:pt x="476" y="196"/>
                    <a:pt x="467" y="208"/>
                  </a:cubicBezTo>
                  <a:cubicBezTo>
                    <a:pt x="450" y="231"/>
                    <a:pt x="398" y="219"/>
                    <a:pt x="374" y="216"/>
                  </a:cubicBezTo>
                  <a:cubicBezTo>
                    <a:pt x="346" y="214"/>
                    <a:pt x="318" y="209"/>
                    <a:pt x="290" y="205"/>
                  </a:cubicBezTo>
                  <a:cubicBezTo>
                    <a:pt x="258" y="201"/>
                    <a:pt x="225" y="200"/>
                    <a:pt x="193" y="198"/>
                  </a:cubicBezTo>
                  <a:cubicBezTo>
                    <a:pt x="159" y="195"/>
                    <a:pt x="125" y="193"/>
                    <a:pt x="91" y="189"/>
                  </a:cubicBezTo>
                  <a:cubicBezTo>
                    <a:pt x="77" y="187"/>
                    <a:pt x="63" y="185"/>
                    <a:pt x="49" y="182"/>
                  </a:cubicBezTo>
                  <a:cubicBezTo>
                    <a:pt x="45" y="182"/>
                    <a:pt x="41" y="181"/>
                    <a:pt x="37" y="179"/>
                  </a:cubicBezTo>
                  <a:cubicBezTo>
                    <a:pt x="29" y="175"/>
                    <a:pt x="36" y="151"/>
                    <a:pt x="37" y="144"/>
                  </a:cubicBezTo>
                  <a:cubicBezTo>
                    <a:pt x="42" y="123"/>
                    <a:pt x="41" y="107"/>
                    <a:pt x="36" y="86"/>
                  </a:cubicBezTo>
                  <a:cubicBezTo>
                    <a:pt x="28" y="57"/>
                    <a:pt x="19" y="15"/>
                    <a:pt x="60" y="7"/>
                  </a:cubicBezTo>
                  <a:cubicBezTo>
                    <a:pt x="79" y="3"/>
                    <a:pt x="101" y="6"/>
                    <a:pt x="120" y="7"/>
                  </a:cubicBezTo>
                  <a:cubicBezTo>
                    <a:pt x="142" y="8"/>
                    <a:pt x="164" y="9"/>
                    <a:pt x="186" y="10"/>
                  </a:cubicBezTo>
                  <a:cubicBezTo>
                    <a:pt x="231" y="13"/>
                    <a:pt x="276" y="17"/>
                    <a:pt x="320" y="21"/>
                  </a:cubicBezTo>
                  <a:cubicBezTo>
                    <a:pt x="323" y="22"/>
                    <a:pt x="325" y="18"/>
                    <a:pt x="321" y="18"/>
                  </a:cubicBezTo>
                  <a:cubicBezTo>
                    <a:pt x="261" y="12"/>
                    <a:pt x="201" y="7"/>
                    <a:pt x="140" y="4"/>
                  </a:cubicBezTo>
                  <a:cubicBezTo>
                    <a:pt x="123" y="3"/>
                    <a:pt x="105" y="3"/>
                    <a:pt x="87" y="2"/>
                  </a:cubicBezTo>
                  <a:cubicBezTo>
                    <a:pt x="73" y="1"/>
                    <a:pt x="55" y="0"/>
                    <a:pt x="43" y="10"/>
                  </a:cubicBezTo>
                  <a:cubicBezTo>
                    <a:pt x="0" y="41"/>
                    <a:pt x="42" y="88"/>
                    <a:pt x="36" y="129"/>
                  </a:cubicBezTo>
                  <a:cubicBezTo>
                    <a:pt x="34" y="142"/>
                    <a:pt x="23" y="166"/>
                    <a:pt x="31" y="179"/>
                  </a:cubicBezTo>
                  <a:cubicBezTo>
                    <a:pt x="33" y="183"/>
                    <a:pt x="40" y="184"/>
                    <a:pt x="45" y="185"/>
                  </a:cubicBezTo>
                  <a:cubicBezTo>
                    <a:pt x="73" y="192"/>
                    <a:pt x="103" y="194"/>
                    <a:pt x="131" y="197"/>
                  </a:cubicBezTo>
                  <a:cubicBezTo>
                    <a:pt x="161" y="199"/>
                    <a:pt x="191" y="202"/>
                    <a:pt x="222" y="203"/>
                  </a:cubicBezTo>
                  <a:cubicBezTo>
                    <a:pt x="266" y="206"/>
                    <a:pt x="309" y="212"/>
                    <a:pt x="353" y="218"/>
                  </a:cubicBezTo>
                  <a:cubicBezTo>
                    <a:pt x="378" y="221"/>
                    <a:pt x="403" y="223"/>
                    <a:pt x="429" y="224"/>
                  </a:cubicBezTo>
                  <a:cubicBezTo>
                    <a:pt x="442" y="225"/>
                    <a:pt x="455" y="225"/>
                    <a:pt x="466" y="216"/>
                  </a:cubicBezTo>
                  <a:cubicBezTo>
                    <a:pt x="476" y="208"/>
                    <a:pt x="484" y="192"/>
                    <a:pt x="486" y="180"/>
                  </a:cubicBezTo>
                  <a:cubicBezTo>
                    <a:pt x="488" y="172"/>
                    <a:pt x="484" y="162"/>
                    <a:pt x="484" y="155"/>
                  </a:cubicBezTo>
                  <a:cubicBezTo>
                    <a:pt x="482" y="141"/>
                    <a:pt x="483" y="126"/>
                    <a:pt x="483" y="112"/>
                  </a:cubicBezTo>
                  <a:cubicBezTo>
                    <a:pt x="484" y="90"/>
                    <a:pt x="484" y="68"/>
                    <a:pt x="471" y="49"/>
                  </a:cubicBezTo>
                  <a:cubicBezTo>
                    <a:pt x="462" y="37"/>
                    <a:pt x="459" y="33"/>
                    <a:pt x="443" y="29"/>
                  </a:cubicBezTo>
                  <a:cubicBezTo>
                    <a:pt x="404" y="19"/>
                    <a:pt x="362" y="22"/>
                    <a:pt x="321" y="18"/>
                  </a:cubicBezTo>
                  <a:cubicBezTo>
                    <a:pt x="318" y="17"/>
                    <a:pt x="317" y="21"/>
                    <a:pt x="320" y="21"/>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8" name="Freeform 15"/>
            <p:cNvSpPr/>
            <p:nvPr/>
          </p:nvSpPr>
          <p:spPr bwMode="auto">
            <a:xfrm>
              <a:off x="5617175" y="585811"/>
              <a:ext cx="4100702" cy="1753337"/>
            </a:xfrm>
            <a:custGeom>
              <a:avLst/>
              <a:gdLst>
                <a:gd name="T0" fmla="*/ 354 w 519"/>
                <a:gd name="T1" fmla="*/ 17 h 222"/>
                <a:gd name="T2" fmla="*/ 488 w 519"/>
                <a:gd name="T3" fmla="*/ 32 h 222"/>
                <a:gd name="T4" fmla="*/ 502 w 519"/>
                <a:gd name="T5" fmla="*/ 47 h 222"/>
                <a:gd name="T6" fmla="*/ 514 w 519"/>
                <a:gd name="T7" fmla="*/ 95 h 222"/>
                <a:gd name="T8" fmla="*/ 517 w 519"/>
                <a:gd name="T9" fmla="*/ 174 h 222"/>
                <a:gd name="T10" fmla="*/ 497 w 519"/>
                <a:gd name="T11" fmla="*/ 212 h 222"/>
                <a:gd name="T12" fmla="*/ 444 w 519"/>
                <a:gd name="T13" fmla="*/ 218 h 222"/>
                <a:gd name="T14" fmla="*/ 267 w 519"/>
                <a:gd name="T15" fmla="*/ 199 h 222"/>
                <a:gd name="T16" fmla="*/ 66 w 519"/>
                <a:gd name="T17" fmla="*/ 175 h 222"/>
                <a:gd name="T18" fmla="*/ 3 w 519"/>
                <a:gd name="T19" fmla="*/ 77 h 222"/>
                <a:gd name="T20" fmla="*/ 78 w 519"/>
                <a:gd name="T21" fmla="*/ 8 h 222"/>
                <a:gd name="T22" fmla="*/ 125 w 519"/>
                <a:gd name="T23" fmla="*/ 1 h 222"/>
                <a:gd name="T24" fmla="*/ 307 w 519"/>
                <a:gd name="T25" fmla="*/ 12 h 222"/>
                <a:gd name="T26" fmla="*/ 354 w 519"/>
                <a:gd name="T27"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9" h="222">
                  <a:moveTo>
                    <a:pt x="354" y="17"/>
                  </a:moveTo>
                  <a:cubicBezTo>
                    <a:pt x="392" y="21"/>
                    <a:pt x="455" y="20"/>
                    <a:pt x="488" y="32"/>
                  </a:cubicBezTo>
                  <a:cubicBezTo>
                    <a:pt x="500" y="36"/>
                    <a:pt x="497" y="41"/>
                    <a:pt x="502" y="47"/>
                  </a:cubicBezTo>
                  <a:cubicBezTo>
                    <a:pt x="513" y="61"/>
                    <a:pt x="513" y="78"/>
                    <a:pt x="514" y="95"/>
                  </a:cubicBezTo>
                  <a:cubicBezTo>
                    <a:pt x="515" y="122"/>
                    <a:pt x="512" y="147"/>
                    <a:pt x="517" y="174"/>
                  </a:cubicBezTo>
                  <a:cubicBezTo>
                    <a:pt x="519" y="183"/>
                    <a:pt x="505" y="205"/>
                    <a:pt x="497" y="212"/>
                  </a:cubicBezTo>
                  <a:cubicBezTo>
                    <a:pt x="487" y="222"/>
                    <a:pt x="464" y="219"/>
                    <a:pt x="444" y="218"/>
                  </a:cubicBezTo>
                  <a:cubicBezTo>
                    <a:pt x="376" y="215"/>
                    <a:pt x="334" y="202"/>
                    <a:pt x="267" y="199"/>
                  </a:cubicBezTo>
                  <a:cubicBezTo>
                    <a:pt x="246" y="198"/>
                    <a:pt x="72" y="188"/>
                    <a:pt x="66" y="175"/>
                  </a:cubicBezTo>
                  <a:cubicBezTo>
                    <a:pt x="62" y="164"/>
                    <a:pt x="14" y="128"/>
                    <a:pt x="3" y="77"/>
                  </a:cubicBezTo>
                  <a:cubicBezTo>
                    <a:pt x="0" y="66"/>
                    <a:pt x="69" y="17"/>
                    <a:pt x="78" y="8"/>
                  </a:cubicBezTo>
                  <a:cubicBezTo>
                    <a:pt x="86" y="0"/>
                    <a:pt x="109" y="1"/>
                    <a:pt x="125" y="1"/>
                  </a:cubicBezTo>
                  <a:cubicBezTo>
                    <a:pt x="175" y="3"/>
                    <a:pt x="288" y="8"/>
                    <a:pt x="307" y="12"/>
                  </a:cubicBezTo>
                  <a:cubicBezTo>
                    <a:pt x="354" y="17"/>
                    <a:pt x="354" y="17"/>
                    <a:pt x="354" y="17"/>
                  </a:cubicBezTo>
                </a:path>
              </a:pathLst>
            </a:custGeom>
            <a:solidFill>
              <a:srgbClr val="FFE39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9" name="Freeform 16"/>
            <p:cNvSpPr/>
            <p:nvPr/>
          </p:nvSpPr>
          <p:spPr bwMode="auto">
            <a:xfrm>
              <a:off x="5607594" y="528325"/>
              <a:ext cx="4143818" cy="1806035"/>
            </a:xfrm>
            <a:custGeom>
              <a:avLst/>
              <a:gdLst>
                <a:gd name="T0" fmla="*/ 356 w 524"/>
                <a:gd name="T1" fmla="*/ 24 h 228"/>
                <a:gd name="T2" fmla="*/ 416 w 524"/>
                <a:gd name="T3" fmla="*/ 28 h 228"/>
                <a:gd name="T4" fmla="*/ 474 w 524"/>
                <a:gd name="T5" fmla="*/ 35 h 228"/>
                <a:gd name="T6" fmla="*/ 507 w 524"/>
                <a:gd name="T7" fmla="*/ 65 h 228"/>
                <a:gd name="T8" fmla="*/ 513 w 524"/>
                <a:gd name="T9" fmla="*/ 145 h 228"/>
                <a:gd name="T10" fmla="*/ 516 w 524"/>
                <a:gd name="T11" fmla="*/ 183 h 228"/>
                <a:gd name="T12" fmla="*/ 501 w 524"/>
                <a:gd name="T13" fmla="*/ 213 h 228"/>
                <a:gd name="T14" fmla="*/ 456 w 524"/>
                <a:gd name="T15" fmla="*/ 226 h 228"/>
                <a:gd name="T16" fmla="*/ 401 w 524"/>
                <a:gd name="T17" fmla="*/ 221 h 228"/>
                <a:gd name="T18" fmla="*/ 318 w 524"/>
                <a:gd name="T19" fmla="*/ 210 h 228"/>
                <a:gd name="T20" fmla="*/ 229 w 524"/>
                <a:gd name="T21" fmla="*/ 204 h 228"/>
                <a:gd name="T22" fmla="*/ 121 w 524"/>
                <a:gd name="T23" fmla="*/ 194 h 228"/>
                <a:gd name="T24" fmla="*/ 77 w 524"/>
                <a:gd name="T25" fmla="*/ 186 h 228"/>
                <a:gd name="T26" fmla="*/ 59 w 524"/>
                <a:gd name="T27" fmla="*/ 169 h 228"/>
                <a:gd name="T28" fmla="*/ 21 w 524"/>
                <a:gd name="T29" fmla="*/ 121 h 228"/>
                <a:gd name="T30" fmla="*/ 11 w 524"/>
                <a:gd name="T31" fmla="*/ 74 h 228"/>
                <a:gd name="T32" fmla="*/ 81 w 524"/>
                <a:gd name="T33" fmla="*/ 16 h 228"/>
                <a:gd name="T34" fmla="*/ 166 w 524"/>
                <a:gd name="T35" fmla="*/ 10 h 228"/>
                <a:gd name="T36" fmla="*/ 252 w 524"/>
                <a:gd name="T37" fmla="*/ 15 h 228"/>
                <a:gd name="T38" fmla="*/ 356 w 524"/>
                <a:gd name="T39" fmla="*/ 24 h 228"/>
                <a:gd name="T40" fmla="*/ 355 w 524"/>
                <a:gd name="T41" fmla="*/ 23 h 228"/>
                <a:gd name="T42" fmla="*/ 188 w 524"/>
                <a:gd name="T43" fmla="*/ 11 h 228"/>
                <a:gd name="T44" fmla="*/ 83 w 524"/>
                <a:gd name="T45" fmla="*/ 11 h 228"/>
                <a:gd name="T46" fmla="*/ 58 w 524"/>
                <a:gd name="T47" fmla="*/ 30 h 228"/>
                <a:gd name="T48" fmla="*/ 16 w 524"/>
                <a:gd name="T49" fmla="*/ 64 h 228"/>
                <a:gd name="T50" fmla="*/ 4 w 524"/>
                <a:gd name="T51" fmla="*/ 95 h 228"/>
                <a:gd name="T52" fmla="*/ 40 w 524"/>
                <a:gd name="T53" fmla="*/ 153 h 228"/>
                <a:gd name="T54" fmla="*/ 79 w 524"/>
                <a:gd name="T55" fmla="*/ 188 h 228"/>
                <a:gd name="T56" fmla="*/ 247 w 524"/>
                <a:gd name="T57" fmla="*/ 206 h 228"/>
                <a:gd name="T58" fmla="*/ 401 w 524"/>
                <a:gd name="T59" fmla="*/ 222 h 228"/>
                <a:gd name="T60" fmla="*/ 477 w 524"/>
                <a:gd name="T61" fmla="*/ 227 h 228"/>
                <a:gd name="T62" fmla="*/ 519 w 524"/>
                <a:gd name="T63" fmla="*/ 192 h 228"/>
                <a:gd name="T64" fmla="*/ 518 w 524"/>
                <a:gd name="T65" fmla="*/ 152 h 228"/>
                <a:gd name="T66" fmla="*/ 518 w 524"/>
                <a:gd name="T67" fmla="*/ 102 h 228"/>
                <a:gd name="T68" fmla="*/ 509 w 524"/>
                <a:gd name="T69" fmla="*/ 60 h 228"/>
                <a:gd name="T70" fmla="*/ 491 w 524"/>
                <a:gd name="T71" fmla="*/ 39 h 228"/>
                <a:gd name="T72" fmla="*/ 355 w 524"/>
                <a:gd name="T73" fmla="*/ 23 h 228"/>
                <a:gd name="T74" fmla="*/ 356 w 524"/>
                <a:gd name="T75"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4" h="228">
                  <a:moveTo>
                    <a:pt x="356" y="24"/>
                  </a:moveTo>
                  <a:cubicBezTo>
                    <a:pt x="376" y="26"/>
                    <a:pt x="396" y="27"/>
                    <a:pt x="416" y="28"/>
                  </a:cubicBezTo>
                  <a:cubicBezTo>
                    <a:pt x="436" y="29"/>
                    <a:pt x="455" y="31"/>
                    <a:pt x="474" y="35"/>
                  </a:cubicBezTo>
                  <a:cubicBezTo>
                    <a:pt x="493" y="39"/>
                    <a:pt x="499" y="49"/>
                    <a:pt x="507" y="65"/>
                  </a:cubicBezTo>
                  <a:cubicBezTo>
                    <a:pt x="518" y="87"/>
                    <a:pt x="513" y="121"/>
                    <a:pt x="513" y="145"/>
                  </a:cubicBezTo>
                  <a:cubicBezTo>
                    <a:pt x="512" y="158"/>
                    <a:pt x="515" y="170"/>
                    <a:pt x="516" y="183"/>
                  </a:cubicBezTo>
                  <a:cubicBezTo>
                    <a:pt x="516" y="193"/>
                    <a:pt x="506" y="205"/>
                    <a:pt x="501" y="213"/>
                  </a:cubicBezTo>
                  <a:cubicBezTo>
                    <a:pt x="490" y="228"/>
                    <a:pt x="473" y="227"/>
                    <a:pt x="456" y="226"/>
                  </a:cubicBezTo>
                  <a:cubicBezTo>
                    <a:pt x="438" y="225"/>
                    <a:pt x="419" y="223"/>
                    <a:pt x="401" y="221"/>
                  </a:cubicBezTo>
                  <a:cubicBezTo>
                    <a:pt x="373" y="218"/>
                    <a:pt x="346" y="213"/>
                    <a:pt x="318" y="210"/>
                  </a:cubicBezTo>
                  <a:cubicBezTo>
                    <a:pt x="288" y="206"/>
                    <a:pt x="259" y="206"/>
                    <a:pt x="229" y="204"/>
                  </a:cubicBezTo>
                  <a:cubicBezTo>
                    <a:pt x="193" y="201"/>
                    <a:pt x="157" y="198"/>
                    <a:pt x="121" y="194"/>
                  </a:cubicBezTo>
                  <a:cubicBezTo>
                    <a:pt x="106" y="192"/>
                    <a:pt x="91" y="191"/>
                    <a:pt x="77" y="186"/>
                  </a:cubicBezTo>
                  <a:cubicBezTo>
                    <a:pt x="69" y="184"/>
                    <a:pt x="64" y="175"/>
                    <a:pt x="59" y="169"/>
                  </a:cubicBezTo>
                  <a:cubicBezTo>
                    <a:pt x="45" y="154"/>
                    <a:pt x="31" y="138"/>
                    <a:pt x="21" y="121"/>
                  </a:cubicBezTo>
                  <a:cubicBezTo>
                    <a:pt x="13" y="108"/>
                    <a:pt x="0" y="88"/>
                    <a:pt x="11" y="74"/>
                  </a:cubicBezTo>
                  <a:cubicBezTo>
                    <a:pt x="31" y="51"/>
                    <a:pt x="58" y="36"/>
                    <a:pt x="81" y="16"/>
                  </a:cubicBezTo>
                  <a:cubicBezTo>
                    <a:pt x="99" y="0"/>
                    <a:pt x="142" y="9"/>
                    <a:pt x="166" y="10"/>
                  </a:cubicBezTo>
                  <a:cubicBezTo>
                    <a:pt x="195" y="12"/>
                    <a:pt x="223" y="13"/>
                    <a:pt x="252" y="15"/>
                  </a:cubicBezTo>
                  <a:cubicBezTo>
                    <a:pt x="287" y="17"/>
                    <a:pt x="321" y="21"/>
                    <a:pt x="356" y="24"/>
                  </a:cubicBezTo>
                  <a:cubicBezTo>
                    <a:pt x="359" y="24"/>
                    <a:pt x="356" y="24"/>
                    <a:pt x="355" y="23"/>
                  </a:cubicBezTo>
                  <a:cubicBezTo>
                    <a:pt x="299" y="18"/>
                    <a:pt x="244" y="13"/>
                    <a:pt x="188" y="11"/>
                  </a:cubicBezTo>
                  <a:cubicBezTo>
                    <a:pt x="155" y="9"/>
                    <a:pt x="115" y="1"/>
                    <a:pt x="83" y="11"/>
                  </a:cubicBezTo>
                  <a:cubicBezTo>
                    <a:pt x="74" y="14"/>
                    <a:pt x="65" y="24"/>
                    <a:pt x="58" y="30"/>
                  </a:cubicBezTo>
                  <a:cubicBezTo>
                    <a:pt x="43" y="41"/>
                    <a:pt x="29" y="52"/>
                    <a:pt x="16" y="64"/>
                  </a:cubicBezTo>
                  <a:cubicBezTo>
                    <a:pt x="4" y="75"/>
                    <a:pt x="0" y="79"/>
                    <a:pt x="4" y="95"/>
                  </a:cubicBezTo>
                  <a:cubicBezTo>
                    <a:pt x="11" y="117"/>
                    <a:pt x="25" y="136"/>
                    <a:pt x="40" y="153"/>
                  </a:cubicBezTo>
                  <a:cubicBezTo>
                    <a:pt x="52" y="167"/>
                    <a:pt x="61" y="184"/>
                    <a:pt x="79" y="188"/>
                  </a:cubicBezTo>
                  <a:cubicBezTo>
                    <a:pt x="133" y="201"/>
                    <a:pt x="192" y="202"/>
                    <a:pt x="247" y="206"/>
                  </a:cubicBezTo>
                  <a:cubicBezTo>
                    <a:pt x="299" y="209"/>
                    <a:pt x="350" y="216"/>
                    <a:pt x="401" y="222"/>
                  </a:cubicBezTo>
                  <a:cubicBezTo>
                    <a:pt x="426" y="225"/>
                    <a:pt x="452" y="227"/>
                    <a:pt x="477" y="227"/>
                  </a:cubicBezTo>
                  <a:cubicBezTo>
                    <a:pt x="499" y="227"/>
                    <a:pt x="510" y="211"/>
                    <a:pt x="519" y="192"/>
                  </a:cubicBezTo>
                  <a:cubicBezTo>
                    <a:pt x="524" y="180"/>
                    <a:pt x="518" y="165"/>
                    <a:pt x="518" y="152"/>
                  </a:cubicBezTo>
                  <a:cubicBezTo>
                    <a:pt x="517" y="136"/>
                    <a:pt x="518" y="119"/>
                    <a:pt x="518" y="102"/>
                  </a:cubicBezTo>
                  <a:cubicBezTo>
                    <a:pt x="517" y="87"/>
                    <a:pt x="516" y="73"/>
                    <a:pt x="509" y="60"/>
                  </a:cubicBezTo>
                  <a:cubicBezTo>
                    <a:pt x="505" y="52"/>
                    <a:pt x="500" y="42"/>
                    <a:pt x="491" y="39"/>
                  </a:cubicBezTo>
                  <a:cubicBezTo>
                    <a:pt x="448" y="24"/>
                    <a:pt x="400" y="28"/>
                    <a:pt x="355" y="23"/>
                  </a:cubicBezTo>
                  <a:cubicBezTo>
                    <a:pt x="351" y="23"/>
                    <a:pt x="354" y="24"/>
                    <a:pt x="356" y="24"/>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grpSp>
      <p:sp>
        <p:nvSpPr>
          <p:cNvPr id="208" name="PA_库_文本框 207"/>
          <p:cNvSpPr txBox="1"/>
          <p:nvPr>
            <p:custDataLst>
              <p:tags r:id="rId2"/>
            </p:custDataLst>
          </p:nvPr>
        </p:nvSpPr>
        <p:spPr>
          <a:xfrm rot="21180000">
            <a:off x="9849043" y="3680863"/>
            <a:ext cx="971740" cy="584775"/>
          </a:xfrm>
          <a:prstGeom prst="rect">
            <a:avLst/>
          </a:prstGeom>
          <a:noFill/>
        </p:spPr>
        <p:txBody>
          <a:bodyPr wrap="none" rtlCol="0">
            <a:spAutoFit/>
          </a:bodyPr>
          <a:lstStyle/>
          <a:p>
            <a:pPr algn="ctr">
              <a:buClrTx/>
              <a:buSzTx/>
            </a:pPr>
            <a:r>
              <a:rPr lang="en-GB" altLang="en-US" sz="3200" b="1" dirty="0">
                <a:solidFill>
                  <a:srgbClr val="FF0000"/>
                </a:solidFill>
                <a:latin typeface="#9Slide03 Arima Madurai ExtraBo" panose="00000900000000000000" pitchFamily="2" charset="0"/>
                <a:ea typeface="方正静蕾简体" panose="02000000000000000000" pitchFamily="2" charset="-122"/>
                <a:cs typeface="#9Slide03 Arima Madurai ExtraBo" panose="00000900000000000000" pitchFamily="2" charset="0"/>
              </a:rPr>
              <a:t>Tiêu</a:t>
            </a:r>
          </a:p>
        </p:txBody>
      </p:sp>
      <p:sp>
        <p:nvSpPr>
          <p:cNvPr id="209" name="PA_库_文本框 208"/>
          <p:cNvSpPr txBox="1"/>
          <p:nvPr>
            <p:custDataLst>
              <p:tags r:id="rId3"/>
            </p:custDataLst>
          </p:nvPr>
        </p:nvSpPr>
        <p:spPr>
          <a:xfrm rot="21180000">
            <a:off x="9543499" y="2630415"/>
            <a:ext cx="981359" cy="584775"/>
          </a:xfrm>
          <a:prstGeom prst="rect">
            <a:avLst/>
          </a:prstGeom>
          <a:noFill/>
        </p:spPr>
        <p:txBody>
          <a:bodyPr wrap="none" rtlCol="0">
            <a:spAutoFit/>
          </a:bodyPr>
          <a:lstStyle/>
          <a:p>
            <a:pPr algn="ctr"/>
            <a:r>
              <a:rPr lang="en-US" altLang="zh-CN" sz="3200" b="1">
                <a:solidFill>
                  <a:srgbClr val="FF0000"/>
                </a:solidFill>
                <a:latin typeface="#9Slide03 Arima Madurai ExtraBo" panose="00000900000000000000" pitchFamily="2" charset="0"/>
                <a:ea typeface="方正静蕾简体" panose="02000000000000000000" pitchFamily="2" charset="-122"/>
                <a:cs typeface="#9Slide03 Arima Madurai ExtraBo" panose="00000900000000000000" pitchFamily="2" charset="0"/>
              </a:rPr>
              <a:t>M</a:t>
            </a:r>
            <a:r>
              <a:rPr lang="en-GB" altLang="zh-CN" sz="3200" b="1" dirty="0">
                <a:solidFill>
                  <a:srgbClr val="FF0000"/>
                </a:solidFill>
                <a:latin typeface="#9Slide03 Arima Madurai ExtraBo" panose="00000900000000000000" pitchFamily="2" charset="0"/>
                <a:ea typeface="方正静蕾简体" panose="02000000000000000000" pitchFamily="2" charset="-122"/>
                <a:cs typeface="#9Slide03 Arima Madurai ExtraBo" panose="00000900000000000000" pitchFamily="2" charset="0"/>
              </a:rPr>
              <a:t>ụ</a:t>
            </a:r>
            <a:r>
              <a:rPr lang="en-GB" altLang="en-US" sz="3200" b="1">
                <a:solidFill>
                  <a:srgbClr val="FF0000"/>
                </a:solidFill>
                <a:latin typeface="#9Slide03 Arima Madurai ExtraBo" panose="00000900000000000000" pitchFamily="2" charset="0"/>
                <a:ea typeface="方正静蕾简体" panose="02000000000000000000" pitchFamily="2" charset="-122"/>
                <a:cs typeface="#9Slide03 Arima Madurai ExtraBo" panose="00000900000000000000" pitchFamily="2" charset="0"/>
              </a:rPr>
              <a:t>c</a:t>
            </a:r>
            <a:endParaRPr lang="en-GB" altLang="en-US" sz="3200" b="1" dirty="0">
              <a:solidFill>
                <a:srgbClr val="FF0000"/>
              </a:solidFill>
              <a:latin typeface="#9Slide03 Arima Madurai ExtraBo" panose="00000900000000000000" pitchFamily="2" charset="0"/>
              <a:ea typeface="方正静蕾简体" panose="02000000000000000000" pitchFamily="2" charset="-122"/>
              <a:cs typeface="#9Slide03 Arima Madurai ExtraBo" panose="00000900000000000000" pitchFamily="2" charset="0"/>
            </a:endParaRPr>
          </a:p>
        </p:txBody>
      </p:sp>
      <p:pic>
        <p:nvPicPr>
          <p:cNvPr id="3" name="Picture 2"/>
          <p:cNvPicPr>
            <a:picLocks noChangeAspect="1"/>
          </p:cNvPicPr>
          <p:nvPr/>
        </p:nvPicPr>
        <p:blipFill>
          <a:blip r:embed="rId5"/>
          <a:srcRect/>
          <a:stretch>
            <a:fillRect/>
          </a:stretch>
        </p:blipFill>
        <p:spPr>
          <a:xfrm>
            <a:off x="10441093" y="4393353"/>
            <a:ext cx="1714500" cy="2601807"/>
          </a:xfrm>
          <a:prstGeom prst="rect">
            <a:avLst/>
          </a:prstGeom>
        </p:spPr>
      </p:pic>
      <p:pic>
        <p:nvPicPr>
          <p:cNvPr id="64" name="图片 63" descr="2"/>
          <p:cNvPicPr>
            <a:picLocks noChangeAspect="1"/>
          </p:cNvPicPr>
          <p:nvPr/>
        </p:nvPicPr>
        <p:blipFill>
          <a:blip r:embed="rId6"/>
          <a:stretch>
            <a:fillRect/>
          </a:stretch>
        </p:blipFill>
        <p:spPr>
          <a:xfrm>
            <a:off x="390313" y="596809"/>
            <a:ext cx="1957493" cy="1129453"/>
          </a:xfrm>
          <a:prstGeom prst="rect">
            <a:avLst/>
          </a:prstGeom>
          <a:noFill/>
          <a:ln w="9525">
            <a:noFill/>
          </a:ln>
        </p:spPr>
      </p:pic>
      <p:pic>
        <p:nvPicPr>
          <p:cNvPr id="4" name="图片 63" descr="2"/>
          <p:cNvPicPr>
            <a:picLocks noChangeAspect="1"/>
          </p:cNvPicPr>
          <p:nvPr/>
        </p:nvPicPr>
        <p:blipFill>
          <a:blip r:embed="rId6"/>
          <a:stretch>
            <a:fillRect/>
          </a:stretch>
        </p:blipFill>
        <p:spPr>
          <a:xfrm>
            <a:off x="390313" y="2051806"/>
            <a:ext cx="1957493" cy="1129453"/>
          </a:xfrm>
          <a:prstGeom prst="rect">
            <a:avLst/>
          </a:prstGeom>
          <a:noFill/>
          <a:ln w="9525">
            <a:noFill/>
          </a:ln>
        </p:spPr>
      </p:pic>
      <p:pic>
        <p:nvPicPr>
          <p:cNvPr id="5" name="图片 63" descr="2"/>
          <p:cNvPicPr>
            <a:picLocks noChangeAspect="1"/>
          </p:cNvPicPr>
          <p:nvPr/>
        </p:nvPicPr>
        <p:blipFill>
          <a:blip r:embed="rId6"/>
          <a:stretch>
            <a:fillRect/>
          </a:stretch>
        </p:blipFill>
        <p:spPr>
          <a:xfrm>
            <a:off x="361075" y="3826641"/>
            <a:ext cx="1957493" cy="1129453"/>
          </a:xfrm>
          <a:prstGeom prst="rect">
            <a:avLst/>
          </a:prstGeom>
          <a:noFill/>
          <a:ln w="9525">
            <a:noFill/>
          </a:ln>
        </p:spPr>
      </p:pic>
      <p:pic>
        <p:nvPicPr>
          <p:cNvPr id="6" name="图片 63" descr="2"/>
          <p:cNvPicPr>
            <a:picLocks noChangeAspect="1"/>
          </p:cNvPicPr>
          <p:nvPr/>
        </p:nvPicPr>
        <p:blipFill>
          <a:blip r:embed="rId6"/>
          <a:stretch>
            <a:fillRect/>
          </a:stretch>
        </p:blipFill>
        <p:spPr>
          <a:xfrm>
            <a:off x="390313" y="5380250"/>
            <a:ext cx="1957493" cy="1129453"/>
          </a:xfrm>
          <a:prstGeom prst="rect">
            <a:avLst/>
          </a:prstGeom>
          <a:noFill/>
          <a:ln w="9525">
            <a:noFill/>
          </a:ln>
        </p:spPr>
      </p:pic>
      <p:sp>
        <p:nvSpPr>
          <p:cNvPr id="7" name="Rectangles 6"/>
          <p:cNvSpPr/>
          <p:nvPr/>
        </p:nvSpPr>
        <p:spPr>
          <a:xfrm>
            <a:off x="1078229" y="705288"/>
            <a:ext cx="581660" cy="912495"/>
          </a:xfrm>
          <a:prstGeom prst="rect">
            <a:avLst/>
          </a:prstGeom>
          <a:noFill/>
          <a:ln>
            <a:noFill/>
          </a:ln>
        </p:spPr>
        <p:txBody>
          <a:bodyPr wrap="square" rtlCol="0" anchor="t">
            <a:spAutoFit/>
          </a:bodyPr>
          <a:lstStyle/>
          <a:p>
            <a:pPr algn="ctr"/>
            <a:r>
              <a:rPr lang="en-GB" altLang="en-US" sz="5335" b="1">
                <a:solidFill>
                  <a:srgbClr val="FF0000"/>
                </a:solidFill>
                <a:effectLst>
                  <a:outerShdw blurRad="38100" dist="19050" dir="2700000" algn="tl" rotWithShape="0">
                    <a:schemeClr val="dk1">
                      <a:alpha val="40000"/>
                    </a:schemeClr>
                  </a:outerShdw>
                </a:effectLst>
                <a:latin typeface="Algerian" panose="04020705040A02060702" charset="0"/>
                <a:cs typeface="Algerian" panose="04020705040A02060702" charset="0"/>
              </a:rPr>
              <a:t>1</a:t>
            </a:r>
          </a:p>
        </p:txBody>
      </p:sp>
      <p:sp>
        <p:nvSpPr>
          <p:cNvPr id="8" name="Rectangles 7"/>
          <p:cNvSpPr/>
          <p:nvPr/>
        </p:nvSpPr>
        <p:spPr>
          <a:xfrm>
            <a:off x="1078229" y="2160285"/>
            <a:ext cx="581660" cy="912495"/>
          </a:xfrm>
          <a:prstGeom prst="rect">
            <a:avLst/>
          </a:prstGeom>
          <a:noFill/>
          <a:ln>
            <a:noFill/>
          </a:ln>
        </p:spPr>
        <p:txBody>
          <a:bodyPr wrap="square" rtlCol="0" anchor="t">
            <a:spAutoFit/>
          </a:bodyPr>
          <a:lstStyle/>
          <a:p>
            <a:pPr algn="ctr"/>
            <a:r>
              <a:rPr lang="en-GB" altLang="en-US" sz="5335" b="1">
                <a:solidFill>
                  <a:srgbClr val="FF0000"/>
                </a:solidFill>
                <a:effectLst>
                  <a:outerShdw blurRad="38100" dist="19050" dir="2700000" algn="tl" rotWithShape="0">
                    <a:schemeClr val="dk1">
                      <a:alpha val="40000"/>
                    </a:schemeClr>
                  </a:outerShdw>
                </a:effectLst>
                <a:latin typeface="Algerian" panose="04020705040A02060702" charset="0"/>
                <a:cs typeface="Algerian" panose="04020705040A02060702" charset="0"/>
              </a:rPr>
              <a:t>2</a:t>
            </a:r>
          </a:p>
        </p:txBody>
      </p:sp>
      <p:sp>
        <p:nvSpPr>
          <p:cNvPr id="14" name="Rectangles 13"/>
          <p:cNvSpPr/>
          <p:nvPr/>
        </p:nvSpPr>
        <p:spPr>
          <a:xfrm>
            <a:off x="1048991" y="3935120"/>
            <a:ext cx="581660" cy="912495"/>
          </a:xfrm>
          <a:prstGeom prst="rect">
            <a:avLst/>
          </a:prstGeom>
          <a:noFill/>
          <a:ln>
            <a:noFill/>
          </a:ln>
        </p:spPr>
        <p:txBody>
          <a:bodyPr wrap="square" rtlCol="0" anchor="t">
            <a:spAutoFit/>
          </a:bodyPr>
          <a:lstStyle/>
          <a:p>
            <a:pPr algn="ctr"/>
            <a:r>
              <a:rPr lang="en-GB" altLang="en-US" sz="5335" b="1">
                <a:solidFill>
                  <a:srgbClr val="FF0000"/>
                </a:solidFill>
                <a:effectLst>
                  <a:outerShdw blurRad="38100" dist="19050" dir="2700000" algn="tl" rotWithShape="0">
                    <a:schemeClr val="dk1">
                      <a:alpha val="40000"/>
                    </a:schemeClr>
                  </a:outerShdw>
                </a:effectLst>
                <a:latin typeface="Algerian" panose="04020705040A02060702" charset="0"/>
                <a:cs typeface="Algerian" panose="04020705040A02060702" charset="0"/>
              </a:rPr>
              <a:t>3</a:t>
            </a:r>
          </a:p>
        </p:txBody>
      </p:sp>
      <p:sp>
        <p:nvSpPr>
          <p:cNvPr id="20" name="Rectangles 19"/>
          <p:cNvSpPr/>
          <p:nvPr/>
        </p:nvSpPr>
        <p:spPr>
          <a:xfrm>
            <a:off x="1078229" y="5488729"/>
            <a:ext cx="581660" cy="912495"/>
          </a:xfrm>
          <a:prstGeom prst="rect">
            <a:avLst/>
          </a:prstGeom>
          <a:noFill/>
          <a:ln>
            <a:noFill/>
          </a:ln>
        </p:spPr>
        <p:txBody>
          <a:bodyPr wrap="square" rtlCol="0" anchor="t">
            <a:spAutoFit/>
          </a:bodyPr>
          <a:lstStyle/>
          <a:p>
            <a:pPr algn="ctr"/>
            <a:r>
              <a:rPr lang="en-GB" altLang="en-US" sz="5335" b="1">
                <a:solidFill>
                  <a:srgbClr val="FF0000"/>
                </a:solidFill>
                <a:effectLst>
                  <a:outerShdw blurRad="38100" dist="19050" dir="2700000" algn="tl" rotWithShape="0">
                    <a:schemeClr val="dk1">
                      <a:alpha val="40000"/>
                    </a:schemeClr>
                  </a:outerShdw>
                </a:effectLst>
                <a:latin typeface="Algerian" panose="04020705040A02060702" charset="0"/>
                <a:cs typeface="Algerian" panose="04020705040A02060702" charset="0"/>
              </a:rPr>
              <a:t>4</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1167"/>
                                        </p:tgtEl>
                                        <p:attrNameLst>
                                          <p:attrName>style.visibility</p:attrName>
                                        </p:attrNameLst>
                                      </p:cBhvr>
                                      <p:to>
                                        <p:strVal val="visible"/>
                                      </p:to>
                                    </p:set>
                                    <p:animEffect transition="in" filter="wipe(down)">
                                      <p:cBhvr>
                                        <p:cTn id="7" dur="1000"/>
                                        <p:tgtEl>
                                          <p:spTgt spid="1167"/>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208"/>
                                        </p:tgtEl>
                                        <p:attrNameLst>
                                          <p:attrName>style.visibility</p:attrName>
                                        </p:attrNameLst>
                                      </p:cBhvr>
                                      <p:to>
                                        <p:strVal val="visible"/>
                                      </p:to>
                                    </p:set>
                                    <p:animEffect transition="in" filter="wipe(down)">
                                      <p:cBhvr>
                                        <p:cTn id="10" dur="1000"/>
                                        <p:tgtEl>
                                          <p:spTgt spid="208"/>
                                        </p:tgtEl>
                                      </p:cBhvr>
                                    </p:animEffect>
                                  </p:childTnLst>
                                </p:cTn>
                              </p:par>
                              <p:par>
                                <p:cTn id="11" presetID="22" presetClass="entr" presetSubtype="4" fill="hold" grpId="0" nodeType="withEffect">
                                  <p:stCondLst>
                                    <p:cond delay="250"/>
                                  </p:stCondLst>
                                  <p:childTnLst>
                                    <p:set>
                                      <p:cBhvr>
                                        <p:cTn id="12" dur="1" fill="hold">
                                          <p:stCondLst>
                                            <p:cond delay="0"/>
                                          </p:stCondLst>
                                        </p:cTn>
                                        <p:tgtEl>
                                          <p:spTgt spid="209"/>
                                        </p:tgtEl>
                                        <p:attrNameLst>
                                          <p:attrName>style.visibility</p:attrName>
                                        </p:attrNameLst>
                                      </p:cBhvr>
                                      <p:to>
                                        <p:strVal val="visible"/>
                                      </p:to>
                                    </p:set>
                                    <p:animEffect transition="in" filter="wipe(down)">
                                      <p:cBhvr>
                                        <p:cTn id="13" dur="1000"/>
                                        <p:tgtEl>
                                          <p:spTgt spid="209"/>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64"/>
                                        </p:tgtEl>
                                        <p:attrNameLst>
                                          <p:attrName>style.visibility</p:attrName>
                                        </p:attrNameLst>
                                      </p:cBhvr>
                                      <p:to>
                                        <p:strVal val="visible"/>
                                      </p:to>
                                    </p:set>
                                    <p:anim calcmode="lin" valueType="num">
                                      <p:cBhvr>
                                        <p:cTn id="18" dur="1000" fill="hold"/>
                                        <p:tgtEl>
                                          <p:spTgt spid="64"/>
                                        </p:tgtEl>
                                        <p:attrNameLst>
                                          <p:attrName>ppt_x</p:attrName>
                                        </p:attrNameLst>
                                      </p:cBhvr>
                                      <p:tavLst>
                                        <p:tav tm="0">
                                          <p:val>
                                            <p:strVal val="#ppt_x-.2"/>
                                          </p:val>
                                        </p:tav>
                                        <p:tav tm="100000">
                                          <p:val>
                                            <p:strVal val="#ppt_x"/>
                                          </p:val>
                                        </p:tav>
                                      </p:tavLst>
                                    </p:anim>
                                    <p:anim calcmode="lin" valueType="num">
                                      <p:cBhvr>
                                        <p:cTn id="19" dur="1000" fill="hold"/>
                                        <p:tgtEl>
                                          <p:spTgt spid="6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4"/>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ppt_x</p:attrName>
                                        </p:attrNameLst>
                                      </p:cBhvr>
                                      <p:tavLst>
                                        <p:tav tm="0">
                                          <p:val>
                                            <p:strVal val="#ppt_x-.2"/>
                                          </p:val>
                                        </p:tav>
                                        <p:tav tm="100000">
                                          <p:val>
                                            <p:strVal val="#ppt_x"/>
                                          </p:val>
                                        </p:tav>
                                      </p:tavLst>
                                    </p:anim>
                                    <p:anim calcmode="lin" valueType="num">
                                      <p:cBhvr>
                                        <p:cTn id="24"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5" dur="1000"/>
                                        <p:tgtEl>
                                          <p:spTgt spid="7"/>
                                        </p:tgtEl>
                                      </p:cBhvr>
                                    </p:animEffect>
                                  </p:childTnLst>
                                </p:cTn>
                              </p:par>
                              <p:par>
                                <p:cTn id="26" presetID="2" presetClass="entr" presetSubtype="2" fill="hold" grpId="0" nodeType="withEffect">
                                  <p:stCondLst>
                                    <p:cond delay="0"/>
                                  </p:stCondLst>
                                  <p:childTnLst>
                                    <p:set>
                                      <p:cBhvr>
                                        <p:cTn id="27" dur="1" fill="hold">
                                          <p:stCondLst>
                                            <p:cond delay="0"/>
                                          </p:stCondLst>
                                        </p:cTn>
                                        <p:tgtEl>
                                          <p:spTgt spid="4100"/>
                                        </p:tgtEl>
                                        <p:attrNameLst>
                                          <p:attrName>style.visibility</p:attrName>
                                        </p:attrNameLst>
                                      </p:cBhvr>
                                      <p:to>
                                        <p:strVal val="visible"/>
                                      </p:to>
                                    </p:set>
                                    <p:anim calcmode="lin" valueType="num">
                                      <p:cBhvr additive="base">
                                        <p:cTn id="28" dur="1000" fill="hold"/>
                                        <p:tgtEl>
                                          <p:spTgt spid="4100"/>
                                        </p:tgtEl>
                                        <p:attrNameLst>
                                          <p:attrName>ppt_x</p:attrName>
                                        </p:attrNameLst>
                                      </p:cBhvr>
                                      <p:tavLst>
                                        <p:tav tm="0">
                                          <p:val>
                                            <p:strVal val="1+#ppt_w/2"/>
                                          </p:val>
                                        </p:tav>
                                        <p:tav tm="100000">
                                          <p:val>
                                            <p:strVal val="#ppt_x"/>
                                          </p:val>
                                        </p:tav>
                                      </p:tavLst>
                                    </p:anim>
                                    <p:anim calcmode="lin" valueType="num">
                                      <p:cBhvr additive="base">
                                        <p:cTn id="29" dur="10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ppt_x</p:attrName>
                                        </p:attrNameLst>
                                      </p:cBhvr>
                                      <p:tavLst>
                                        <p:tav tm="0">
                                          <p:val>
                                            <p:strVal val="#ppt_x-.2"/>
                                          </p:val>
                                        </p:tav>
                                        <p:tav tm="100000">
                                          <p:val>
                                            <p:strVal val="#ppt_x"/>
                                          </p:val>
                                        </p:tav>
                                      </p:tavLst>
                                    </p:anim>
                                    <p:anim calcmode="lin" valueType="num">
                                      <p:cBhvr>
                                        <p:cTn id="3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6" dur="1000"/>
                                        <p:tgtEl>
                                          <p:spTgt spid="4"/>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ppt_x</p:attrName>
                                        </p:attrNameLst>
                                      </p:cBhvr>
                                      <p:tavLst>
                                        <p:tav tm="0">
                                          <p:val>
                                            <p:strVal val="#ppt_x-.2"/>
                                          </p:val>
                                        </p:tav>
                                        <p:tav tm="100000">
                                          <p:val>
                                            <p:strVal val="#ppt_x"/>
                                          </p:val>
                                        </p:tav>
                                      </p:tavLst>
                                    </p:anim>
                                    <p:anim calcmode="lin" valueType="num">
                                      <p:cBhvr>
                                        <p:cTn id="4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1" dur="1000"/>
                                        <p:tgtEl>
                                          <p:spTgt spid="8"/>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additive="base">
                                        <p:cTn id="44" dur="1000" fill="hold"/>
                                        <p:tgtEl>
                                          <p:spTgt spid="4101"/>
                                        </p:tgtEl>
                                        <p:attrNameLst>
                                          <p:attrName>ppt_x</p:attrName>
                                        </p:attrNameLst>
                                      </p:cBhvr>
                                      <p:tavLst>
                                        <p:tav tm="0">
                                          <p:val>
                                            <p:strVal val="1+#ppt_w/2"/>
                                          </p:val>
                                        </p:tav>
                                        <p:tav tm="100000">
                                          <p:val>
                                            <p:strVal val="#ppt_x"/>
                                          </p:val>
                                        </p:tav>
                                      </p:tavLst>
                                    </p:anim>
                                    <p:anim calcmode="lin" valueType="num">
                                      <p:cBhvr additive="base">
                                        <p:cTn id="45" dur="10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ppt_x</p:attrName>
                                        </p:attrNameLst>
                                      </p:cBhvr>
                                      <p:tavLst>
                                        <p:tav tm="0">
                                          <p:val>
                                            <p:strVal val="#ppt_x-.2"/>
                                          </p:val>
                                        </p:tav>
                                        <p:tav tm="100000">
                                          <p:val>
                                            <p:strVal val="#ppt_x"/>
                                          </p:val>
                                        </p:tav>
                                      </p:tavLst>
                                    </p:anim>
                                    <p:anim calcmode="lin" valueType="num">
                                      <p:cBhvr>
                                        <p:cTn id="5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52" dur="1000"/>
                                        <p:tgtEl>
                                          <p:spTgt spid="5"/>
                                        </p:tgtEl>
                                      </p:cBhvr>
                                    </p:animEffect>
                                  </p:childTnLst>
                                </p:cTn>
                              </p:par>
                              <p:par>
                                <p:cTn id="53" presetID="29"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ppt_x</p:attrName>
                                        </p:attrNameLst>
                                      </p:cBhvr>
                                      <p:tavLst>
                                        <p:tav tm="0">
                                          <p:val>
                                            <p:strVal val="#ppt_x-.2"/>
                                          </p:val>
                                        </p:tav>
                                        <p:tav tm="100000">
                                          <p:val>
                                            <p:strVal val="#ppt_x"/>
                                          </p:val>
                                        </p:tav>
                                      </p:tavLst>
                                    </p:anim>
                                    <p:anim calcmode="lin" valueType="num">
                                      <p:cBhvr>
                                        <p:cTn id="5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4"/>
                                        </p:tgtEl>
                                      </p:cBhvr>
                                    </p:animEffect>
                                  </p:childTnLst>
                                </p:cTn>
                              </p:par>
                              <p:par>
                                <p:cTn id="58" presetID="2" presetClass="entr" presetSubtype="2" fill="hold" grpId="0" nodeType="withEffect">
                                  <p:stCondLst>
                                    <p:cond delay="0"/>
                                  </p:stCondLst>
                                  <p:childTnLst>
                                    <p:set>
                                      <p:cBhvr>
                                        <p:cTn id="59" dur="1" fill="hold">
                                          <p:stCondLst>
                                            <p:cond delay="0"/>
                                          </p:stCondLst>
                                        </p:cTn>
                                        <p:tgtEl>
                                          <p:spTgt spid="4102"/>
                                        </p:tgtEl>
                                        <p:attrNameLst>
                                          <p:attrName>style.visibility</p:attrName>
                                        </p:attrNameLst>
                                      </p:cBhvr>
                                      <p:to>
                                        <p:strVal val="visible"/>
                                      </p:to>
                                    </p:set>
                                    <p:anim calcmode="lin" valueType="num">
                                      <p:cBhvr additive="base">
                                        <p:cTn id="60" dur="1000" fill="hold"/>
                                        <p:tgtEl>
                                          <p:spTgt spid="4102"/>
                                        </p:tgtEl>
                                        <p:attrNameLst>
                                          <p:attrName>ppt_x</p:attrName>
                                        </p:attrNameLst>
                                      </p:cBhvr>
                                      <p:tavLst>
                                        <p:tav tm="0">
                                          <p:val>
                                            <p:strVal val="1+#ppt_w/2"/>
                                          </p:val>
                                        </p:tav>
                                        <p:tav tm="100000">
                                          <p:val>
                                            <p:strVal val="#ppt_x"/>
                                          </p:val>
                                        </p:tav>
                                      </p:tavLst>
                                    </p:anim>
                                    <p:anim calcmode="lin" valueType="num">
                                      <p:cBhvr additive="base">
                                        <p:cTn id="61" dur="1000"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1000" fill="hold"/>
                                        <p:tgtEl>
                                          <p:spTgt spid="6"/>
                                        </p:tgtEl>
                                        <p:attrNameLst>
                                          <p:attrName>ppt_x</p:attrName>
                                        </p:attrNameLst>
                                      </p:cBhvr>
                                      <p:tavLst>
                                        <p:tav tm="0">
                                          <p:val>
                                            <p:strVal val="#ppt_x-.2"/>
                                          </p:val>
                                        </p:tav>
                                        <p:tav tm="100000">
                                          <p:val>
                                            <p:strVal val="#ppt_x"/>
                                          </p:val>
                                        </p:tav>
                                      </p:tavLst>
                                    </p:anim>
                                    <p:anim calcmode="lin" valueType="num">
                                      <p:cBhvr>
                                        <p:cTn id="6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68" dur="1000"/>
                                        <p:tgtEl>
                                          <p:spTgt spid="6"/>
                                        </p:tgtEl>
                                      </p:cBhvr>
                                    </p:animEffect>
                                  </p:childTnLst>
                                </p:cTn>
                              </p:par>
                              <p:par>
                                <p:cTn id="69" presetID="29"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1000" fill="hold"/>
                                        <p:tgtEl>
                                          <p:spTgt spid="20"/>
                                        </p:tgtEl>
                                        <p:attrNameLst>
                                          <p:attrName>ppt_x</p:attrName>
                                        </p:attrNameLst>
                                      </p:cBhvr>
                                      <p:tavLst>
                                        <p:tav tm="0">
                                          <p:val>
                                            <p:strVal val="#ppt_x-.2"/>
                                          </p:val>
                                        </p:tav>
                                        <p:tav tm="100000">
                                          <p:val>
                                            <p:strVal val="#ppt_x"/>
                                          </p:val>
                                        </p:tav>
                                      </p:tavLst>
                                    </p:anim>
                                    <p:anim calcmode="lin" valueType="num">
                                      <p:cBhvr>
                                        <p:cTn id="72"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73" dur="1000"/>
                                        <p:tgtEl>
                                          <p:spTgt spid="20"/>
                                        </p:tgtEl>
                                      </p:cBhvr>
                                    </p:animEffect>
                                  </p:childTnLst>
                                </p:cTn>
                              </p:par>
                              <p:par>
                                <p:cTn id="74" presetID="2" presetClass="entr" presetSubtype="2" fill="hold" grpId="0" nodeType="withEffect">
                                  <p:stCondLst>
                                    <p:cond delay="0"/>
                                  </p:stCondLst>
                                  <p:childTnLst>
                                    <p:set>
                                      <p:cBhvr>
                                        <p:cTn id="75" dur="1" fill="hold">
                                          <p:stCondLst>
                                            <p:cond delay="0"/>
                                          </p:stCondLst>
                                        </p:cTn>
                                        <p:tgtEl>
                                          <p:spTgt spid="4103"/>
                                        </p:tgtEl>
                                        <p:attrNameLst>
                                          <p:attrName>style.visibility</p:attrName>
                                        </p:attrNameLst>
                                      </p:cBhvr>
                                      <p:to>
                                        <p:strVal val="visible"/>
                                      </p:to>
                                    </p:set>
                                    <p:anim calcmode="lin" valueType="num">
                                      <p:cBhvr additive="base">
                                        <p:cTn id="76" dur="1000" fill="hold"/>
                                        <p:tgtEl>
                                          <p:spTgt spid="4103"/>
                                        </p:tgtEl>
                                        <p:attrNameLst>
                                          <p:attrName>ppt_x</p:attrName>
                                        </p:attrNameLst>
                                      </p:cBhvr>
                                      <p:tavLst>
                                        <p:tav tm="0">
                                          <p:val>
                                            <p:strVal val="1+#ppt_w/2"/>
                                          </p:val>
                                        </p:tav>
                                        <p:tav tm="100000">
                                          <p:val>
                                            <p:strVal val="#ppt_x"/>
                                          </p:val>
                                        </p:tav>
                                      </p:tavLst>
                                    </p:anim>
                                    <p:anim calcmode="lin" valueType="num">
                                      <p:cBhvr additive="base">
                                        <p:cTn id="77" dur="1000" fill="hold"/>
                                        <p:tgtEl>
                                          <p:spTgt spid="4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P spid="4102" grpId="0"/>
      <p:bldP spid="4103" grpId="0"/>
      <p:bldP spid="208" grpId="0" autoUpdateAnimBg="0"/>
      <p:bldP spid="209" grpId="0" autoUpdateAnimBg="0"/>
      <p:bldP spid="7" grpId="0"/>
      <p:bldP spid="8" grpId="0"/>
      <p:bldP spid="14"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5561" y="1461037"/>
            <a:ext cx="8498205" cy="5269963"/>
          </a:xfrm>
          <a:prstGeom prst="rect">
            <a:avLst/>
          </a:prstGeom>
        </p:spPr>
      </p:pic>
      <p:sp>
        <p:nvSpPr>
          <p:cNvPr id="29" name="TextBox 28"/>
          <p:cNvSpPr txBox="1"/>
          <p:nvPr/>
        </p:nvSpPr>
        <p:spPr>
          <a:xfrm>
            <a:off x="544194" y="297091"/>
            <a:ext cx="10415905" cy="1200329"/>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16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5pPr>
          </a:lstStyle>
          <a:p>
            <a:pPr lvl="0" eaLnBrk="1" hangingPunct="1">
              <a:buNone/>
            </a:pPr>
            <a:r>
              <a:rPr sz="3600" b="1" dirty="0">
                <a:solidFill>
                  <a:srgbClr val="ED7D31"/>
                </a:solidFill>
                <a:cs typeface="Times New Roman" panose="02020603050405020304" pitchFamily="18" charset="0"/>
              </a:rPr>
              <a:t>1. Tìm những cặp từ trái nghĩa trong các th</a:t>
            </a:r>
            <a:r>
              <a:rPr sz="3600" b="1" dirty="0">
                <a:solidFill>
                  <a:srgbClr val="ED7D31"/>
                </a:solidFill>
                <a:ea typeface="Times New Roman" panose="02020603050405020304" pitchFamily="18" charset="0"/>
                <a:cs typeface="Times New Roman" panose="02020603050405020304" pitchFamily="18" charset="0"/>
              </a:rPr>
              <a:t>à</a:t>
            </a:r>
            <a:r>
              <a:rPr sz="3600" b="1" dirty="0">
                <a:solidFill>
                  <a:srgbClr val="ED7D31"/>
                </a:solidFill>
                <a:cs typeface="Times New Roman" panose="02020603050405020304" pitchFamily="18" charset="0"/>
              </a:rPr>
              <a:t>nh ngữ, tục ngữ dưới đây.</a:t>
            </a:r>
            <a:endParaRPr sz="3600" b="1" dirty="0">
              <a:solidFill>
                <a:srgbClr val="ED7D31"/>
              </a:solidFill>
              <a:ea typeface="Times New Roman" panose="02020603050405020304" pitchFamily="18" charset="0"/>
              <a:cs typeface="Times New Roman" panose="02020603050405020304" pitchFamily="18" charset="0"/>
            </a:endParaRPr>
          </a:p>
        </p:txBody>
      </p:sp>
      <p:cxnSp>
        <p:nvCxnSpPr>
          <p:cNvPr id="32" name="Straight Connector 31"/>
          <p:cNvCxnSpPr>
            <a:cxnSpLocks/>
          </p:cNvCxnSpPr>
          <p:nvPr/>
        </p:nvCxnSpPr>
        <p:spPr>
          <a:xfrm>
            <a:off x="3472497" y="881380"/>
            <a:ext cx="3169603" cy="158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nvSpPr>
        <p:spPr>
          <a:xfrm>
            <a:off x="1142206" y="2893120"/>
            <a:ext cx="7219315" cy="2405796"/>
          </a:xfrm>
          <a:prstGeom prst="rect">
            <a:avLst/>
          </a:prstGeom>
        </p:spPr>
        <p:txBody>
          <a:bodyPr vert="horz" wrap="square" lIns="91440" tIns="45720" rIns="91440" bIns="45720" numCol="1" rtlCol="0" anchor="t" anchorCtr="0" compatLnSpc="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l" eaLnBrk="1" hangingPunct="1">
              <a:buClrTx/>
              <a:buSzTx/>
              <a:buFont typeface="Arial" panose="020B0604020202020204" pitchFamily="34" charset="0"/>
              <a:buAutoNum type="alphaLcParenR"/>
            </a:pPr>
            <a:r>
              <a:rPr lang="vi-VN" altLang="x-none" sz="3200" b="1" kern="1200" dirty="0">
                <a:solidFill>
                  <a:srgbClr val="0D0D0D"/>
                </a:solidFill>
                <a:latin typeface="Times New Roman" panose="02020603050405020304" pitchFamily="18" charset="0"/>
                <a:cs typeface="Times New Roman" panose="02020603050405020304" pitchFamily="18" charset="0"/>
              </a:rPr>
              <a:t>Gạn đục khơi trong.</a:t>
            </a:r>
          </a:p>
          <a:p>
            <a:pPr marL="0" indent="0" algn="l" eaLnBrk="1" hangingPunct="1">
              <a:buClrTx/>
              <a:buSzTx/>
              <a:buNone/>
            </a:pPr>
            <a:r>
              <a:rPr lang="vi-VN" altLang="x-none" sz="3200" b="1" kern="1200" dirty="0">
                <a:solidFill>
                  <a:srgbClr val="0D0D0D"/>
                </a:solidFill>
                <a:latin typeface="Times New Roman" panose="02020603050405020304" pitchFamily="18" charset="0"/>
                <a:cs typeface="Times New Roman" panose="02020603050405020304" pitchFamily="18" charset="0"/>
              </a:rPr>
              <a:t>b) Gần mực thì đen, gần đèn thì sáng.</a:t>
            </a:r>
          </a:p>
          <a:p>
            <a:pPr marL="514350" indent="-514350" algn="l" eaLnBrk="1" hangingPunct="1">
              <a:buClrTx/>
              <a:buSzTx/>
              <a:buFont typeface="Arial" panose="020B0604020202020204" pitchFamily="34" charset="0"/>
              <a:buAutoNum type="alphaLcParenR" startAt="3"/>
            </a:pPr>
            <a:r>
              <a:rPr lang="vi-VN" altLang="x-none" sz="3200" b="1" kern="1200" dirty="0">
                <a:solidFill>
                  <a:srgbClr val="0D0D0D"/>
                </a:solidFill>
                <a:latin typeface="Times New Roman" panose="02020603050405020304" pitchFamily="18" charset="0"/>
                <a:cs typeface="Times New Roman" panose="02020603050405020304" pitchFamily="18" charset="0"/>
              </a:rPr>
              <a:t> Anh em như thể chân tay</a:t>
            </a:r>
          </a:p>
          <a:p>
            <a:pPr marL="0" indent="0" algn="l" eaLnBrk="1" hangingPunct="1">
              <a:buClrTx/>
              <a:buSzTx/>
              <a:buFont typeface="Arial" panose="020B0604020202020204" pitchFamily="34" charset="0"/>
              <a:buNone/>
            </a:pPr>
            <a:r>
              <a:rPr lang="vi-VN" altLang="x-none" sz="3200" b="1" kern="1200" dirty="0">
                <a:solidFill>
                  <a:srgbClr val="0D0D0D"/>
                </a:solidFill>
                <a:latin typeface="Times New Roman" panose="02020603050405020304" pitchFamily="18" charset="0"/>
                <a:cs typeface="Times New Roman" panose="02020603050405020304" pitchFamily="18" charset="0"/>
              </a:rPr>
              <a:t>Rách l</a:t>
            </a:r>
            <a:r>
              <a:rPr lang="vi-VN" altLang="x-none" sz="3200" b="1" kern="1200" dirty="0">
                <a:solidFill>
                  <a:srgbClr val="0D0D0D"/>
                </a:solidFill>
                <a:latin typeface="Times New Roman" panose="02020603050405020304" pitchFamily="18" charset="0"/>
                <a:ea typeface="Arial" panose="020B0604020202020204" pitchFamily="34" charset="0"/>
                <a:cs typeface="Times New Roman" panose="02020603050405020304" pitchFamily="18" charset="0"/>
              </a:rPr>
              <a:t>à</a:t>
            </a:r>
            <a:r>
              <a:rPr lang="vi-VN" altLang="x-none" sz="3200" b="1" kern="1200" dirty="0">
                <a:solidFill>
                  <a:srgbClr val="0D0D0D"/>
                </a:solidFill>
                <a:latin typeface="Times New Roman" panose="02020603050405020304" pitchFamily="18" charset="0"/>
                <a:cs typeface="Times New Roman" panose="02020603050405020304" pitchFamily="18" charset="0"/>
              </a:rPr>
              <a:t>nh đùm bọc, dở hay đỡ đần.</a:t>
            </a:r>
          </a:p>
        </p:txBody>
      </p:sp>
      <p:sp>
        <p:nvSpPr>
          <p:cNvPr id="22" name="Rounded Rectangle 21"/>
          <p:cNvSpPr/>
          <p:nvPr/>
        </p:nvSpPr>
        <p:spPr>
          <a:xfrm>
            <a:off x="8629650" y="2336165"/>
            <a:ext cx="328295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ltLang="en-US" sz="3200" b="1">
                <a:latin typeface="Times New Roman" panose="02020603050405020304" pitchFamily="18" charset="0"/>
                <a:cs typeface="Times New Roman" panose="02020603050405020304" pitchFamily="18" charset="0"/>
              </a:rPr>
              <a:t>a) đục / trong</a:t>
            </a:r>
          </a:p>
        </p:txBody>
      </p:sp>
      <p:sp>
        <p:nvSpPr>
          <p:cNvPr id="23" name="Rounded Rectangle 22"/>
          <p:cNvSpPr/>
          <p:nvPr/>
        </p:nvSpPr>
        <p:spPr>
          <a:xfrm>
            <a:off x="8629650" y="3587115"/>
            <a:ext cx="328295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ltLang="en-US" sz="3200" b="1">
                <a:latin typeface="Times New Roman" panose="02020603050405020304" pitchFamily="18" charset="0"/>
                <a:cs typeface="Times New Roman" panose="02020603050405020304" pitchFamily="18" charset="0"/>
              </a:rPr>
              <a:t>b) đen / sáng</a:t>
            </a:r>
          </a:p>
        </p:txBody>
      </p:sp>
      <p:sp>
        <p:nvSpPr>
          <p:cNvPr id="24" name="Rounded Rectangle 23"/>
          <p:cNvSpPr/>
          <p:nvPr/>
        </p:nvSpPr>
        <p:spPr>
          <a:xfrm>
            <a:off x="8680450" y="4838065"/>
            <a:ext cx="3282950" cy="10287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tLang="en-US" sz="3200" b="1">
              <a:latin typeface="Times New Roman" panose="02020603050405020304" pitchFamily="18" charset="0"/>
              <a:cs typeface="Times New Roman" panose="02020603050405020304" pitchFamily="18" charset="0"/>
            </a:endParaRPr>
          </a:p>
          <a:p>
            <a:pPr algn="ctr"/>
            <a:r>
              <a:rPr lang="en-GB" altLang="en-US" sz="3200" b="1">
                <a:latin typeface="Times New Roman" panose="02020603050405020304" pitchFamily="18" charset="0"/>
                <a:cs typeface="Times New Roman" panose="02020603050405020304" pitchFamily="18" charset="0"/>
              </a:rPr>
              <a:t>c) rách / lành</a:t>
            </a:r>
          </a:p>
          <a:p>
            <a:pPr algn="ctr"/>
            <a:r>
              <a:rPr lang="en-GB" altLang="en-US" sz="3200" b="1">
                <a:latin typeface="Times New Roman" panose="02020603050405020304" pitchFamily="18" charset="0"/>
                <a:cs typeface="Times New Roman" panose="02020603050405020304" pitchFamily="18" charset="0"/>
              </a:rPr>
              <a:t>dở / hay</a:t>
            </a:r>
          </a:p>
          <a:p>
            <a:pPr algn="ctr"/>
            <a:endParaRPr lang="en-GB" altLang="en-US" sz="3200"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2" presetClass="entr" presetSubtype="4"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slide(fromBottom)">
                                      <p:cBhvr>
                                        <p:cTn id="10" dur="500"/>
                                        <p:tgtEl>
                                          <p:spTgt spid="3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ircle(in)">
                                      <p:cBhvr>
                                        <p:cTn id="23" dur="1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ircle(in)">
                                      <p:cBhvr>
                                        <p:cTn id="28" dur="10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circle(in)">
                                      <p:cBhvr>
                                        <p:cTn id="3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 grpId="0"/>
      <p:bldP spid="22" grpId="0" bldLvl="0" animBg="1"/>
      <p:bldP spid="22" grpId="1" animBg="1"/>
      <p:bldP spid="23" grpId="0" bldLvl="0" animBg="1"/>
      <p:bldP spid="23" grpId="1" animBg="1"/>
      <p:bldP spid="24" grpId="0" bldLvl="0" animBg="1"/>
      <p:bldP spid="2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457200" y="0"/>
            <a:ext cx="11531600" cy="5605780"/>
          </a:xfrm>
          <a:prstGeom prst="rect">
            <a:avLst/>
          </a:prstGeom>
        </p:spPr>
        <p:txBody>
          <a:bodyPr vert="horz" wrap="square" lIns="91440" tIns="45720" rIns="91440" bIns="45720" numCol="1" rtlCol="0" anchor="ctr" anchorCtr="0" compatLnSpc="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1" fontAlgn="base" hangingPunct="1">
              <a:lnSpc>
                <a:spcPct val="80000"/>
              </a:lnSpc>
              <a:buClrTx/>
              <a:buSzTx/>
              <a:buFontTx/>
              <a:buNone/>
            </a:pPr>
            <a:r>
              <a:rPr lang="en-GB" sz="3600" b="1" dirty="0">
                <a:solidFill>
                  <a:srgbClr val="ED7D31"/>
                </a:solidFill>
                <a:latin typeface="Times New Roman" panose="02020603050405020304" pitchFamily="18" charset="0"/>
                <a:ea typeface="+mn-ea"/>
                <a:cs typeface="Times New Roman" panose="02020603050405020304" pitchFamily="18" charset="0"/>
              </a:rPr>
              <a:t>2. </a:t>
            </a:r>
            <a:r>
              <a:rPr sz="3600" b="1" dirty="0">
                <a:solidFill>
                  <a:srgbClr val="ED7D31"/>
                </a:solidFill>
                <a:latin typeface="Times New Roman" panose="02020603050405020304" pitchFamily="18" charset="0"/>
                <a:ea typeface="+mn-ea"/>
                <a:cs typeface="Times New Roman" panose="02020603050405020304" pitchFamily="18" charset="0"/>
              </a:rPr>
              <a:t>Điền vào chỗ chấm một từ trái nghĩa với từ in màu đỏ để hoàn chỉnh các thành ngữ, tục ngữ </a:t>
            </a:r>
            <a:r>
              <a:rPr sz="3600" b="1">
                <a:solidFill>
                  <a:srgbClr val="ED7D31"/>
                </a:solidFill>
                <a:latin typeface="Times New Roman" panose="02020603050405020304" pitchFamily="18" charset="0"/>
                <a:ea typeface="+mn-ea"/>
                <a:cs typeface="Times New Roman" panose="02020603050405020304" pitchFamily="18" charset="0"/>
              </a:rPr>
              <a:t>sau:</a:t>
            </a:r>
            <a:endParaRPr lang="en-US" sz="3600" b="1">
              <a:solidFill>
                <a:srgbClr val="ED7D31"/>
              </a:solidFill>
              <a:latin typeface="Times New Roman" panose="02020603050405020304" pitchFamily="18" charset="0"/>
              <a:ea typeface="+mn-ea"/>
              <a:cs typeface="Times New Roman" panose="02020603050405020304" pitchFamily="18" charset="0"/>
            </a:endParaRPr>
          </a:p>
          <a:p>
            <a:pPr algn="l" eaLnBrk="1" fontAlgn="base" hangingPunct="1">
              <a:lnSpc>
                <a:spcPct val="80000"/>
              </a:lnSpc>
              <a:buClrTx/>
              <a:buSzTx/>
              <a:buFontTx/>
              <a:buNone/>
            </a:pPr>
            <a:br>
              <a:rPr lang="en-US" sz="3200" b="1">
                <a:solidFill>
                  <a:srgbClr val="000000"/>
                </a:solidFill>
                <a:latin typeface="Times New Roman" panose="02020603050405020304" pitchFamily="18" charset="0"/>
                <a:ea typeface="+mn-ea"/>
                <a:cs typeface="Times New Roman" panose="02020603050405020304" pitchFamily="18" charset="0"/>
              </a:rPr>
            </a:br>
            <a:r>
              <a:rPr sz="3200" b="1">
                <a:solidFill>
                  <a:srgbClr val="000000"/>
                </a:solidFill>
                <a:latin typeface="Times New Roman" panose="02020603050405020304" pitchFamily="18" charset="0"/>
                <a:ea typeface="+mn-ea"/>
                <a:cs typeface="Times New Roman" panose="02020603050405020304" pitchFamily="18" charset="0"/>
              </a:rPr>
              <a:t>a</a:t>
            </a:r>
            <a:r>
              <a:rPr sz="3200" b="1" dirty="0">
                <a:solidFill>
                  <a:srgbClr val="000000"/>
                </a:solidFill>
                <a:latin typeface="Times New Roman" panose="02020603050405020304" pitchFamily="18" charset="0"/>
                <a:ea typeface="+mn-ea"/>
                <a:cs typeface="Times New Roman" panose="02020603050405020304" pitchFamily="18" charset="0"/>
              </a:rPr>
              <a:t>) Hẹp nhà ..</a:t>
            </a:r>
            <a:r>
              <a:rPr lang="en-GB" sz="3200" b="1" dirty="0">
                <a:solidFill>
                  <a:srgbClr val="000000"/>
                </a:solidFill>
                <a:latin typeface="Times New Roman" panose="02020603050405020304" pitchFamily="18" charset="0"/>
                <a:ea typeface="+mn-ea"/>
                <a:cs typeface="Times New Roman" panose="02020603050405020304" pitchFamily="18" charset="0"/>
              </a:rPr>
              <a:t>................</a:t>
            </a:r>
            <a:r>
              <a:rPr sz="3200" b="1" dirty="0">
                <a:solidFill>
                  <a:srgbClr val="000000"/>
                </a:solidFill>
                <a:latin typeface="Times New Roman" panose="02020603050405020304" pitchFamily="18" charset="0"/>
                <a:ea typeface="+mn-ea"/>
                <a:cs typeface="Times New Roman" panose="02020603050405020304" pitchFamily="18" charset="0"/>
              </a:rPr>
              <a:t>... bụng.</a:t>
            </a:r>
            <a:br>
              <a:rPr sz="3200" b="1" dirty="0">
                <a:solidFill>
                  <a:srgbClr val="000000"/>
                </a:solidFill>
                <a:latin typeface="Times New Roman" panose="02020603050405020304" pitchFamily="18" charset="0"/>
                <a:ea typeface="+mn-ea"/>
                <a:cs typeface="Times New Roman" panose="02020603050405020304" pitchFamily="18" charset="0"/>
              </a:rPr>
            </a:br>
            <a:br>
              <a:rPr sz="3200" b="1" dirty="0">
                <a:solidFill>
                  <a:srgbClr val="000000"/>
                </a:solidFill>
                <a:latin typeface="Times New Roman" panose="02020603050405020304" pitchFamily="18" charset="0"/>
                <a:ea typeface="+mn-ea"/>
                <a:cs typeface="Times New Roman" panose="02020603050405020304" pitchFamily="18" charset="0"/>
              </a:rPr>
            </a:br>
            <a:br>
              <a:rPr sz="3200" b="1" dirty="0">
                <a:solidFill>
                  <a:srgbClr val="000000"/>
                </a:solidFill>
                <a:latin typeface="Times New Roman" panose="02020603050405020304" pitchFamily="18" charset="0"/>
                <a:ea typeface="+mn-ea"/>
                <a:cs typeface="Times New Roman" panose="02020603050405020304" pitchFamily="18" charset="0"/>
              </a:rPr>
            </a:br>
            <a:br>
              <a:rPr sz="3200" b="1" dirty="0">
                <a:solidFill>
                  <a:srgbClr val="000000"/>
                </a:solidFill>
                <a:latin typeface="Times New Roman" panose="02020603050405020304" pitchFamily="18" charset="0"/>
                <a:ea typeface="+mn-ea"/>
                <a:cs typeface="Times New Roman" panose="02020603050405020304" pitchFamily="18" charset="0"/>
              </a:rPr>
            </a:br>
            <a:endParaRPr sz="3200" b="1" dirty="0">
              <a:solidFill>
                <a:srgbClr val="000000"/>
              </a:solidFill>
              <a:latin typeface="Times New Roman" panose="02020603050405020304" pitchFamily="18" charset="0"/>
              <a:ea typeface="+mn-ea"/>
              <a:cs typeface="Times New Roman" panose="02020603050405020304" pitchFamily="18" charset="0"/>
            </a:endParaRPr>
          </a:p>
          <a:p>
            <a:pPr algn="l" eaLnBrk="1" fontAlgn="base" hangingPunct="1">
              <a:lnSpc>
                <a:spcPct val="80000"/>
              </a:lnSpc>
              <a:buClrTx/>
              <a:buSzTx/>
              <a:buFontTx/>
              <a:buNone/>
            </a:pPr>
            <a:r>
              <a:rPr sz="3200" b="1" dirty="0">
                <a:solidFill>
                  <a:srgbClr val="000000"/>
                </a:solidFill>
                <a:latin typeface="Times New Roman" panose="02020603050405020304" pitchFamily="18" charset="0"/>
                <a:ea typeface="+mn-ea"/>
                <a:cs typeface="Times New Roman" panose="02020603050405020304" pitchFamily="18" charset="0"/>
              </a:rPr>
              <a:t>b) Xấu người </a:t>
            </a:r>
            <a:r>
              <a:rPr sz="3200" b="1" dirty="0">
                <a:solidFill>
                  <a:srgbClr val="000000"/>
                </a:solidFill>
                <a:latin typeface="Times New Roman" panose="02020603050405020304" pitchFamily="18" charset="0"/>
                <a:ea typeface="+mn-ea"/>
                <a:cs typeface="Times New Roman" panose="02020603050405020304" pitchFamily="18" charset="0"/>
                <a:sym typeface="+mn-ea"/>
              </a:rPr>
              <a:t> ..</a:t>
            </a:r>
            <a:r>
              <a:rPr lang="en-GB" sz="3200" b="1" dirty="0">
                <a:solidFill>
                  <a:srgbClr val="000000"/>
                </a:solidFill>
                <a:latin typeface="Times New Roman" panose="02020603050405020304" pitchFamily="18" charset="0"/>
                <a:ea typeface="+mn-ea"/>
                <a:cs typeface="Times New Roman" panose="02020603050405020304" pitchFamily="18" charset="0"/>
                <a:sym typeface="+mn-ea"/>
              </a:rPr>
              <a:t>................</a:t>
            </a:r>
            <a:r>
              <a:rPr sz="3200" b="1" dirty="0">
                <a:solidFill>
                  <a:srgbClr val="000000"/>
                </a:solidFill>
                <a:latin typeface="Times New Roman" panose="02020603050405020304" pitchFamily="18" charset="0"/>
                <a:ea typeface="+mn-ea"/>
                <a:cs typeface="Times New Roman" panose="02020603050405020304" pitchFamily="18" charset="0"/>
                <a:sym typeface="+mn-ea"/>
              </a:rPr>
              <a:t>... </a:t>
            </a:r>
            <a:r>
              <a:rPr sz="3200" b="1" dirty="0">
                <a:solidFill>
                  <a:srgbClr val="000000"/>
                </a:solidFill>
                <a:latin typeface="Times New Roman" panose="02020603050405020304" pitchFamily="18" charset="0"/>
                <a:ea typeface="+mn-ea"/>
                <a:cs typeface="Times New Roman" panose="02020603050405020304" pitchFamily="18" charset="0"/>
              </a:rPr>
              <a:t>nết.</a:t>
            </a:r>
            <a:br>
              <a:rPr sz="3200" b="1" dirty="0">
                <a:solidFill>
                  <a:srgbClr val="000000"/>
                </a:solidFill>
                <a:latin typeface="Times New Roman" panose="02020603050405020304" pitchFamily="18" charset="0"/>
                <a:ea typeface="+mn-ea"/>
                <a:cs typeface="Times New Roman" panose="02020603050405020304" pitchFamily="18" charset="0"/>
              </a:rPr>
            </a:br>
            <a:br>
              <a:rPr sz="3200" b="1" dirty="0">
                <a:solidFill>
                  <a:srgbClr val="000000"/>
                </a:solidFill>
                <a:latin typeface="Times New Roman" panose="02020603050405020304" pitchFamily="18" charset="0"/>
                <a:ea typeface="+mn-ea"/>
                <a:cs typeface="Times New Roman" panose="02020603050405020304" pitchFamily="18" charset="0"/>
              </a:rPr>
            </a:br>
            <a:br>
              <a:rPr sz="3200" b="1" dirty="0">
                <a:solidFill>
                  <a:srgbClr val="000000"/>
                </a:solidFill>
                <a:latin typeface="Times New Roman" panose="02020603050405020304" pitchFamily="18" charset="0"/>
                <a:ea typeface="+mn-ea"/>
                <a:cs typeface="Times New Roman" panose="02020603050405020304" pitchFamily="18" charset="0"/>
              </a:rPr>
            </a:br>
            <a:br>
              <a:rPr sz="3200" b="1" dirty="0">
                <a:solidFill>
                  <a:srgbClr val="000000"/>
                </a:solidFill>
                <a:latin typeface="Times New Roman" panose="02020603050405020304" pitchFamily="18" charset="0"/>
                <a:ea typeface="+mn-ea"/>
                <a:cs typeface="Times New Roman" panose="02020603050405020304" pitchFamily="18" charset="0"/>
              </a:rPr>
            </a:br>
            <a:r>
              <a:rPr sz="3200" b="1" dirty="0">
                <a:solidFill>
                  <a:srgbClr val="000000"/>
                </a:solidFill>
                <a:latin typeface="Times New Roman" panose="02020603050405020304" pitchFamily="18" charset="0"/>
                <a:ea typeface="+mn-ea"/>
                <a:cs typeface="Times New Roman" panose="02020603050405020304" pitchFamily="18" charset="0"/>
              </a:rPr>
              <a:t>c) Trên kính </a:t>
            </a:r>
            <a:r>
              <a:rPr sz="3200" b="1" dirty="0">
                <a:solidFill>
                  <a:srgbClr val="000000"/>
                </a:solidFill>
                <a:latin typeface="Times New Roman" panose="02020603050405020304" pitchFamily="18" charset="0"/>
                <a:ea typeface="+mn-ea"/>
                <a:cs typeface="Times New Roman" panose="02020603050405020304" pitchFamily="18" charset="0"/>
                <a:sym typeface="+mn-ea"/>
              </a:rPr>
              <a:t>..</a:t>
            </a:r>
            <a:r>
              <a:rPr lang="en-GB" sz="3200" b="1" dirty="0">
                <a:solidFill>
                  <a:srgbClr val="000000"/>
                </a:solidFill>
                <a:latin typeface="Times New Roman" panose="02020603050405020304" pitchFamily="18" charset="0"/>
                <a:ea typeface="+mn-ea"/>
                <a:cs typeface="Times New Roman" panose="02020603050405020304" pitchFamily="18" charset="0"/>
                <a:sym typeface="+mn-ea"/>
              </a:rPr>
              <a:t>................</a:t>
            </a:r>
            <a:r>
              <a:rPr sz="3200" b="1" dirty="0">
                <a:solidFill>
                  <a:srgbClr val="000000"/>
                </a:solidFill>
                <a:latin typeface="Times New Roman" panose="02020603050405020304" pitchFamily="18" charset="0"/>
                <a:ea typeface="+mn-ea"/>
                <a:cs typeface="Times New Roman" panose="02020603050405020304" pitchFamily="18" charset="0"/>
                <a:sym typeface="+mn-ea"/>
              </a:rPr>
              <a:t>... </a:t>
            </a:r>
            <a:r>
              <a:rPr sz="3200" b="1" dirty="0">
                <a:solidFill>
                  <a:srgbClr val="000000"/>
                </a:solidFill>
                <a:latin typeface="Times New Roman" panose="02020603050405020304" pitchFamily="18" charset="0"/>
                <a:ea typeface="+mn-ea"/>
                <a:cs typeface="Times New Roman" panose="02020603050405020304" pitchFamily="18" charset="0"/>
              </a:rPr>
              <a:t>nhường.</a:t>
            </a:r>
          </a:p>
        </p:txBody>
      </p:sp>
      <p:sp>
        <p:nvSpPr>
          <p:cNvPr id="3" name="Rectangles 2"/>
          <p:cNvSpPr/>
          <p:nvPr/>
        </p:nvSpPr>
        <p:spPr>
          <a:xfrm>
            <a:off x="3417471" y="1221105"/>
            <a:ext cx="1005403" cy="584775"/>
          </a:xfrm>
          <a:prstGeom prst="rect">
            <a:avLst/>
          </a:prstGeom>
          <a:noFill/>
          <a:ln>
            <a:noFill/>
          </a:ln>
        </p:spPr>
        <p:txBody>
          <a:bodyPr wrap="none" rtlCol="0" anchor="t">
            <a:spAutoFit/>
          </a:bodyPr>
          <a:lstStyle/>
          <a:p>
            <a:pPr algn="ctr"/>
            <a:r>
              <a:rPr lang="en-GB" altLang="en-US" sz="32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rộng</a:t>
            </a:r>
          </a:p>
        </p:txBody>
      </p:sp>
      <p:sp>
        <p:nvSpPr>
          <p:cNvPr id="4" name="Rectangles 3"/>
          <p:cNvSpPr/>
          <p:nvPr/>
        </p:nvSpPr>
        <p:spPr>
          <a:xfrm>
            <a:off x="3599012" y="3138805"/>
            <a:ext cx="822661" cy="584775"/>
          </a:xfrm>
          <a:prstGeom prst="rect">
            <a:avLst/>
          </a:prstGeom>
          <a:noFill/>
          <a:ln>
            <a:noFill/>
          </a:ln>
        </p:spPr>
        <p:txBody>
          <a:bodyPr wrap="none" rtlCol="0" anchor="t">
            <a:spAutoFit/>
          </a:bodyPr>
          <a:lstStyle/>
          <a:p>
            <a:pPr algn="ctr"/>
            <a:r>
              <a:rPr lang="en-GB" altLang="en-US" sz="32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đẹp</a:t>
            </a:r>
          </a:p>
        </p:txBody>
      </p:sp>
      <p:sp>
        <p:nvSpPr>
          <p:cNvPr id="5" name="Rectangles 4"/>
          <p:cNvSpPr/>
          <p:nvPr/>
        </p:nvSpPr>
        <p:spPr>
          <a:xfrm>
            <a:off x="3247156" y="4707890"/>
            <a:ext cx="1000595" cy="584775"/>
          </a:xfrm>
          <a:prstGeom prst="rect">
            <a:avLst/>
          </a:prstGeom>
          <a:noFill/>
          <a:ln>
            <a:noFill/>
          </a:ln>
        </p:spPr>
        <p:txBody>
          <a:bodyPr wrap="none" rtlCol="0" anchor="t">
            <a:spAutoFit/>
          </a:bodyPr>
          <a:lstStyle/>
          <a:p>
            <a:pPr algn="ctr"/>
            <a:r>
              <a:rPr lang="en-GB" altLang="en-US" sz="32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dưới</a:t>
            </a:r>
          </a:p>
        </p:txBody>
      </p:sp>
      <p:sp>
        <p:nvSpPr>
          <p:cNvPr id="6" name="Text Box 5"/>
          <p:cNvSpPr txBox="1"/>
          <p:nvPr/>
        </p:nvSpPr>
        <p:spPr>
          <a:xfrm>
            <a:off x="684125" y="1921887"/>
            <a:ext cx="11046460" cy="1077218"/>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nchor="t">
            <a:spAutoFit/>
          </a:bodyPr>
          <a:lstStyle/>
          <a:p>
            <a:r>
              <a:rPr lang="en-GB" altLang="en-US" sz="3200">
                <a:latin typeface="Times New Roman" panose="02020603050405020304" pitchFamily="18" charset="0"/>
                <a:cs typeface="Times New Roman" panose="02020603050405020304" pitchFamily="18" charset="0"/>
              </a:rPr>
              <a:t>Nhấn mạnh lòng tốt và sự bao dung đối với người khác (dù bản thân còn khó khăn vất vả).</a:t>
            </a:r>
          </a:p>
        </p:txBody>
      </p:sp>
      <p:sp>
        <p:nvSpPr>
          <p:cNvPr id="7" name="Text Box 6"/>
          <p:cNvSpPr txBox="1"/>
          <p:nvPr/>
        </p:nvSpPr>
        <p:spPr>
          <a:xfrm>
            <a:off x="770890" y="3920202"/>
            <a:ext cx="10961778" cy="584775"/>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nchor="t">
            <a:spAutoFit/>
          </a:bodyPr>
          <a:lstStyle/>
          <a:p>
            <a:pPr algn="l">
              <a:buClrTx/>
              <a:buSzTx/>
              <a:buFontTx/>
            </a:pPr>
            <a:r>
              <a:rPr lang="en-GB" altLang="en-US" sz="3200">
                <a:latin typeface="Times New Roman" panose="02020603050405020304" pitchFamily="18" charset="0"/>
                <a:cs typeface="Times New Roman" panose="02020603050405020304" pitchFamily="18" charset="0"/>
              </a:rPr>
              <a:t>Bề ngoài xấu xí, khiếm khuyết nhưng bản chất bên trong tốt đẹp.</a:t>
            </a:r>
          </a:p>
        </p:txBody>
      </p:sp>
      <p:sp>
        <p:nvSpPr>
          <p:cNvPr id="8" name="Text Box 7"/>
          <p:cNvSpPr txBox="1"/>
          <p:nvPr/>
        </p:nvSpPr>
        <p:spPr>
          <a:xfrm>
            <a:off x="851535" y="5426075"/>
            <a:ext cx="10879050" cy="584775"/>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nchor="t">
            <a:spAutoFit/>
          </a:bodyPr>
          <a:lstStyle/>
          <a:p>
            <a:pPr algn="l">
              <a:buClrTx/>
              <a:buSzTx/>
              <a:buFontTx/>
            </a:pPr>
            <a:r>
              <a:rPr lang="en-GB" altLang="en-US" sz="3200">
                <a:latin typeface="Times New Roman" panose="02020603050405020304" pitchFamily="18" charset="0"/>
                <a:cs typeface="Times New Roman" panose="02020603050405020304" pitchFamily="18" charset="0"/>
              </a:rPr>
              <a:t>Sống chan hòa với mọi người.</a:t>
            </a: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0.7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strVal val="#ppt_w*0.70"/>
                                          </p:val>
                                        </p:tav>
                                        <p:tav tm="100000">
                                          <p:val>
                                            <p:strVal val="#ppt_w"/>
                                          </p:val>
                                        </p:tav>
                                      </p:tavLst>
                                    </p:anim>
                                    <p:anim calcmode="lin" valueType="num">
                                      <p:cBhvr>
                                        <p:cTn id="35" dur="1000" fill="hold"/>
                                        <p:tgtEl>
                                          <p:spTgt spid="4"/>
                                        </p:tgtEl>
                                        <p:attrNameLst>
                                          <p:attrName>ppt_h</p:attrName>
                                        </p:attrNameLst>
                                      </p:cBhvr>
                                      <p:tavLst>
                                        <p:tav tm="0">
                                          <p:val>
                                            <p:strVal val="#ppt_h"/>
                                          </p:val>
                                        </p:tav>
                                        <p:tav tm="100000">
                                          <p:val>
                                            <p:strVal val="#ppt_h"/>
                                          </p:val>
                                        </p:tav>
                                      </p:tavLst>
                                    </p:anim>
                                    <p:animEffect transition="in" filter="fade">
                                      <p:cBhvr>
                                        <p:cTn id="36" dur="10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1000" fill="hold"/>
                                        <p:tgtEl>
                                          <p:spTgt spid="5"/>
                                        </p:tgtEl>
                                        <p:attrNameLst>
                                          <p:attrName>ppt_w</p:attrName>
                                        </p:attrNameLst>
                                      </p:cBhvr>
                                      <p:tavLst>
                                        <p:tav tm="0">
                                          <p:val>
                                            <p:strVal val="#ppt_w*0.70"/>
                                          </p:val>
                                        </p:tav>
                                        <p:tav tm="100000">
                                          <p:val>
                                            <p:strVal val="#ppt_w"/>
                                          </p:val>
                                        </p:tav>
                                      </p:tavLst>
                                    </p:anim>
                                    <p:anim calcmode="lin" valueType="num">
                                      <p:cBhvr>
                                        <p:cTn id="47" dur="1000" fill="hold"/>
                                        <p:tgtEl>
                                          <p:spTgt spid="5"/>
                                        </p:tgtEl>
                                        <p:attrNameLst>
                                          <p:attrName>ppt_h</p:attrName>
                                        </p:attrNameLst>
                                      </p:cBhvr>
                                      <p:tavLst>
                                        <p:tav tm="0">
                                          <p:val>
                                            <p:strVal val="#ppt_h"/>
                                          </p:val>
                                        </p:tav>
                                        <p:tav tm="100000">
                                          <p:val>
                                            <p:strVal val="#ppt_h"/>
                                          </p:val>
                                        </p:tav>
                                      </p:tavLst>
                                    </p:anim>
                                    <p:animEffect transition="in" filter="fade">
                                      <p:cBhvr>
                                        <p:cTn id="48" dur="10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bldLvl="0" animBg="1"/>
      <p:bldP spid="6" grpId="1"/>
      <p:bldP spid="7" grpId="0" bldLvl="0" animBg="1"/>
      <p:bldP spid="7" grpId="1"/>
      <p:bldP spid="8" grpId="0" bldLvl="0" animBg="1"/>
      <p:bldP spid="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800924" y="1637428"/>
            <a:ext cx="10903586" cy="1076325"/>
          </a:xfrm>
          <a:prstGeom prst="rect">
            <a:avLst/>
          </a:prstGeom>
          <a:noFill/>
          <a:ln w="9525">
            <a:noFill/>
            <a:miter lim="800000"/>
          </a:ln>
          <a:effectLst/>
        </p:spPr>
        <p:txBody>
          <a:bodyPr wrap="square">
            <a:spAutoFit/>
          </a:bodyPr>
          <a:lstStyle/>
          <a:p>
            <a:pPr>
              <a:spcBef>
                <a:spcPct val="20000"/>
              </a:spcBef>
              <a:buClr>
                <a:schemeClr val="hlink"/>
              </a:buClr>
              <a:buSzPct val="90000"/>
              <a:buFont typeface="Wingdings" panose="05000000000000000000" pitchFamily="2" charset="2"/>
              <a:buNone/>
            </a:pPr>
            <a:r>
              <a:rPr sz="320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r>
              <a:rPr lang="en-US" sz="320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r>
              <a:rPr sz="320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a:t>
            </a:r>
            <a:r>
              <a:rPr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căm ghét, căm giận, căm thù, ghét bỏ, thù hằn, thù ghét, hận thù, thù địch, …)</a:t>
            </a:r>
          </a:p>
        </p:txBody>
      </p:sp>
      <p:sp>
        <p:nvSpPr>
          <p:cNvPr id="35844" name="Rectangle 11"/>
          <p:cNvSpPr/>
          <p:nvPr/>
        </p:nvSpPr>
        <p:spPr>
          <a:xfrm>
            <a:off x="668015" y="379253"/>
            <a:ext cx="8807922" cy="5440362"/>
          </a:xfrm>
          <a:prstGeom prst="rect">
            <a:avLst/>
          </a:prstGeom>
          <a:noFill/>
          <a:ln w="9525">
            <a:noFill/>
          </a:ln>
        </p:spPr>
        <p:txBody>
          <a:bodyPr/>
          <a:lstStyle/>
          <a:p>
            <a:pPr marL="342900" indent="-342900" eaLnBrk="0" hangingPunct="0">
              <a:spcBef>
                <a:spcPct val="20000"/>
              </a:spcBef>
            </a:pPr>
            <a:r>
              <a:rPr lang="en-GB" sz="3600" b="1" dirty="0">
                <a:solidFill>
                  <a:srgbClr val="ED7D31"/>
                </a:solidFill>
                <a:latin typeface="Times New Roman" panose="02020603050405020304" pitchFamily="18" charset="0"/>
                <a:cs typeface="Times New Roman" panose="02020603050405020304" pitchFamily="18" charset="0"/>
              </a:rPr>
              <a:t>3. </a:t>
            </a:r>
            <a:r>
              <a:rPr sz="3600" b="1" dirty="0">
                <a:solidFill>
                  <a:srgbClr val="ED7D31"/>
                </a:solidFill>
                <a:latin typeface="Times New Roman" panose="02020603050405020304" pitchFamily="18" charset="0"/>
                <a:cs typeface="Times New Roman" panose="02020603050405020304" pitchFamily="18" charset="0"/>
              </a:rPr>
              <a:t>Tìm từ trái nghĩa với mỗi từ sau:</a:t>
            </a:r>
          </a:p>
          <a:p>
            <a:pPr marL="342900" indent="-342900" eaLnBrk="0" hangingPunct="0">
              <a:spcBef>
                <a:spcPct val="20000"/>
              </a:spcBef>
            </a:pPr>
            <a:r>
              <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Hòa bình  </a:t>
            </a:r>
          </a:p>
          <a:p>
            <a:pPr marL="342900" indent="-342900" eaLnBrk="0" hangingPunct="0">
              <a:spcBef>
                <a:spcPct val="20000"/>
              </a:spcBef>
            </a:pPr>
            <a:r>
              <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Thương yêu  </a:t>
            </a:r>
          </a:p>
          <a:p>
            <a:pPr marL="342900" indent="-342900" eaLnBrk="0" hangingPunct="0">
              <a:spcBef>
                <a:spcPct val="20000"/>
              </a:spcBef>
            </a:pPr>
            <a:endPar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eaLnBrk="0" hangingPunct="0">
              <a:spcBef>
                <a:spcPct val="20000"/>
              </a:spcBef>
            </a:pPr>
            <a:r>
              <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 Đoàn kết  </a:t>
            </a:r>
          </a:p>
          <a:p>
            <a:pPr marL="342900" indent="-342900" eaLnBrk="0" hangingPunct="0">
              <a:spcBef>
                <a:spcPct val="20000"/>
              </a:spcBef>
            </a:pPr>
            <a:r>
              <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 Giữ gìn </a:t>
            </a:r>
          </a:p>
        </p:txBody>
      </p:sp>
      <p:sp>
        <p:nvSpPr>
          <p:cNvPr id="11" name="Text Box 12"/>
          <p:cNvSpPr txBox="1">
            <a:spLocks noChangeArrowheads="1"/>
          </p:cNvSpPr>
          <p:nvPr/>
        </p:nvSpPr>
        <p:spPr bwMode="auto">
          <a:xfrm>
            <a:off x="2590800" y="3391217"/>
            <a:ext cx="9756311" cy="583565"/>
          </a:xfrm>
          <a:prstGeom prst="rect">
            <a:avLst/>
          </a:prstGeom>
          <a:noFill/>
          <a:ln w="9525">
            <a:noFill/>
            <a:miter lim="800000"/>
          </a:ln>
          <a:effectLst/>
        </p:spPr>
        <p:txBody>
          <a:bodyPr wrap="square">
            <a:spAutoFit/>
          </a:bodyPr>
          <a:lstStyle/>
          <a:p>
            <a:pPr>
              <a:spcBef>
                <a:spcPct val="20000"/>
              </a:spcBef>
              <a:buClr>
                <a:schemeClr val="hlink"/>
              </a:buClr>
              <a:buSzPct val="90000"/>
              <a:buFont typeface="Wingdings" panose="05000000000000000000" pitchFamily="2" charset="2"/>
              <a:buNone/>
            </a:pPr>
            <a:r>
              <a:rPr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/(phá hoại, phá phách, tàn phá,</a:t>
            </a:r>
            <a:r>
              <a:rPr lang="en-GB"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r>
              <a:rPr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hủy hoại,...)</a:t>
            </a:r>
          </a:p>
        </p:txBody>
      </p:sp>
      <p:sp>
        <p:nvSpPr>
          <p:cNvPr id="12" name="Text Box 13"/>
          <p:cNvSpPr txBox="1">
            <a:spLocks noChangeArrowheads="1"/>
          </p:cNvSpPr>
          <p:nvPr/>
        </p:nvSpPr>
        <p:spPr bwMode="auto">
          <a:xfrm>
            <a:off x="2800350" y="1071563"/>
            <a:ext cx="6904736" cy="583565"/>
          </a:xfrm>
          <a:prstGeom prst="rect">
            <a:avLst/>
          </a:prstGeom>
          <a:noFill/>
          <a:ln w="9525">
            <a:noFill/>
            <a:miter lim="800000"/>
          </a:ln>
          <a:effectLst/>
        </p:spPr>
        <p:txBody>
          <a:bodyPr wrap="square">
            <a:spAutoFit/>
          </a:bodyPr>
          <a:lstStyle/>
          <a:p>
            <a:pPr>
              <a:spcBef>
                <a:spcPct val="20000"/>
              </a:spcBef>
              <a:buClr>
                <a:schemeClr val="hlink"/>
              </a:buClr>
              <a:buSzPct val="90000"/>
              <a:buFont typeface="Wingdings" panose="05000000000000000000" pitchFamily="2" charset="2"/>
              <a:buNone/>
            </a:pPr>
            <a:r>
              <a:rPr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/(chiến tranh ; xung đột, ...)</a:t>
            </a:r>
          </a:p>
        </p:txBody>
      </p:sp>
      <p:sp>
        <p:nvSpPr>
          <p:cNvPr id="14" name="Text Box 15"/>
          <p:cNvSpPr txBox="1">
            <a:spLocks noChangeArrowheads="1"/>
          </p:cNvSpPr>
          <p:nvPr/>
        </p:nvSpPr>
        <p:spPr bwMode="auto">
          <a:xfrm>
            <a:off x="2716063" y="2807652"/>
            <a:ext cx="7073309" cy="583565"/>
          </a:xfrm>
          <a:prstGeom prst="rect">
            <a:avLst/>
          </a:prstGeom>
          <a:noFill/>
          <a:ln w="9525">
            <a:noFill/>
            <a:miter lim="800000"/>
          </a:ln>
          <a:effectLst/>
        </p:spPr>
        <p:txBody>
          <a:bodyPr wrap="square">
            <a:spAutoFit/>
          </a:bodyPr>
          <a:lstStyle/>
          <a:p>
            <a:pPr>
              <a:spcBef>
                <a:spcPct val="20000"/>
              </a:spcBef>
              <a:buClr>
                <a:schemeClr val="hlink"/>
              </a:buClr>
              <a:buSzPct val="90000"/>
              <a:buFont typeface="Wingdings" panose="05000000000000000000" pitchFamily="2" charset="2"/>
              <a:buNone/>
            </a:pPr>
            <a:r>
              <a:rPr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/(chia rẽ, bè phái, xung khắc,...)</a:t>
            </a:r>
          </a:p>
        </p:txBody>
      </p:sp>
      <p:pic>
        <p:nvPicPr>
          <p:cNvPr id="3" name="Picture 2" descr="doan-ket"/>
          <p:cNvPicPr>
            <a:picLocks noChangeAspect="1"/>
          </p:cNvPicPr>
          <p:nvPr/>
        </p:nvPicPr>
        <p:blipFill>
          <a:blip r:embed="rId2"/>
          <a:stretch>
            <a:fillRect/>
          </a:stretch>
        </p:blipFill>
        <p:spPr>
          <a:xfrm>
            <a:off x="-1" y="4329430"/>
            <a:ext cx="3875823" cy="2528570"/>
          </a:xfrm>
          <a:prstGeom prst="rect">
            <a:avLst/>
          </a:prstGeom>
        </p:spPr>
      </p:pic>
      <p:pic>
        <p:nvPicPr>
          <p:cNvPr id="4" name="Picture 3" descr="anh3_yybv"/>
          <p:cNvPicPr>
            <a:picLocks noChangeAspect="1"/>
          </p:cNvPicPr>
          <p:nvPr/>
        </p:nvPicPr>
        <p:blipFill>
          <a:blip r:embed="rId3"/>
          <a:stretch>
            <a:fillRect/>
          </a:stretch>
        </p:blipFill>
        <p:spPr>
          <a:xfrm>
            <a:off x="4300701" y="4329430"/>
            <a:ext cx="3641169" cy="2577465"/>
          </a:xfrm>
          <a:prstGeom prst="rect">
            <a:avLst/>
          </a:prstGeom>
        </p:spPr>
      </p:pic>
      <p:pic>
        <p:nvPicPr>
          <p:cNvPr id="5" name="Picture 4" descr="Su330-chuyenxe-yeuthuong-1"/>
          <p:cNvPicPr>
            <a:picLocks noChangeAspect="1"/>
          </p:cNvPicPr>
          <p:nvPr/>
        </p:nvPicPr>
        <p:blipFill>
          <a:blip r:embed="rId4"/>
          <a:stretch>
            <a:fillRect/>
          </a:stretch>
        </p:blipFill>
        <p:spPr>
          <a:xfrm>
            <a:off x="8366749" y="4335145"/>
            <a:ext cx="3825251" cy="25171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Effect transition="in" filter="barn(inVertical)">
                                      <p:cBhvr>
                                        <p:cTn id="7" dur="500"/>
                                        <p:tgtEl>
                                          <p:spTgt spid="358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844">
                                            <p:txEl>
                                              <p:pRg st="1" end="1"/>
                                            </p:txEl>
                                          </p:spTgt>
                                        </p:tgtEl>
                                        <p:attrNameLst>
                                          <p:attrName>style.visibility</p:attrName>
                                        </p:attrNameLst>
                                      </p:cBhvr>
                                      <p:to>
                                        <p:strVal val="visible"/>
                                      </p:to>
                                    </p:set>
                                    <p:animEffect transition="in" filter="barn(inVertical)">
                                      <p:cBhvr>
                                        <p:cTn id="12" dur="500"/>
                                        <p:tgtEl>
                                          <p:spTgt spid="358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844">
                                            <p:txEl>
                                              <p:pRg st="2" end="2"/>
                                            </p:txEl>
                                          </p:spTgt>
                                        </p:tgtEl>
                                        <p:attrNameLst>
                                          <p:attrName>style.visibility</p:attrName>
                                        </p:attrNameLst>
                                      </p:cBhvr>
                                      <p:to>
                                        <p:strVal val="visible"/>
                                      </p:to>
                                    </p:set>
                                    <p:animEffect transition="in" filter="barn(inVertical)">
                                      <p:cBhvr>
                                        <p:cTn id="17" dur="500"/>
                                        <p:tgtEl>
                                          <p:spTgt spid="358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5844">
                                            <p:txEl>
                                              <p:pRg st="4" end="4"/>
                                            </p:txEl>
                                          </p:spTgt>
                                        </p:tgtEl>
                                        <p:attrNameLst>
                                          <p:attrName>style.visibility</p:attrName>
                                        </p:attrNameLst>
                                      </p:cBhvr>
                                      <p:to>
                                        <p:strVal val="visible"/>
                                      </p:to>
                                    </p:set>
                                    <p:animEffect transition="in" filter="barn(inVertical)">
                                      <p:cBhvr>
                                        <p:cTn id="22" dur="500"/>
                                        <p:tgtEl>
                                          <p:spTgt spid="3584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5844">
                                            <p:txEl>
                                              <p:pRg st="5" end="5"/>
                                            </p:txEl>
                                          </p:spTgt>
                                        </p:tgtEl>
                                        <p:attrNameLst>
                                          <p:attrName>style.visibility</p:attrName>
                                        </p:attrNameLst>
                                      </p:cBhvr>
                                      <p:to>
                                        <p:strVal val="visible"/>
                                      </p:to>
                                    </p:set>
                                    <p:animEffect transition="in" filter="barn(inVertical)">
                                      <p:cBhvr>
                                        <p:cTn id="27" dur="500"/>
                                        <p:tgtEl>
                                          <p:spTgt spid="3584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blinds(horizontal)">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linds(horizontal)">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blinds(horizontal)">
                                      <p:cBhvr>
                                        <p:cTn id="6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35844" grpId="0" build="p"/>
      <p:bldP spid="11" grpId="0" bldLvl="0" animBg="1"/>
      <p:bldP spid="12" grpId="0" bldLvl="0" animBg="1"/>
      <p:bldP spid="1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nvSpPr>
        <p:spPr>
          <a:xfrm>
            <a:off x="522605" y="267335"/>
            <a:ext cx="11280775" cy="1727200"/>
          </a:xfrm>
          <a:prstGeom prst="rect">
            <a:avLst/>
          </a:prstGeom>
        </p:spPr>
        <p:txBody>
          <a:bodyPr vert="horz" wrap="square" lIns="91440" tIns="45720" rIns="91440" bIns="45720" numCol="1" rtlCol="0" anchor="ctr" anchorCtr="0" compatLnSpc="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1" hangingPunct="1">
              <a:buNone/>
            </a:pPr>
            <a:r>
              <a:rPr lang="vi-VN" altLang="x-none" sz="3600" b="1" dirty="0">
                <a:solidFill>
                  <a:srgbClr val="ED7D31"/>
                </a:solidFill>
                <a:latin typeface="Times New Roman" panose="02020603050405020304" pitchFamily="18" charset="0"/>
              </a:rPr>
              <a:t>4.</a:t>
            </a:r>
            <a:r>
              <a:rPr sz="3600" b="1" dirty="0">
                <a:solidFill>
                  <a:srgbClr val="ED7D31"/>
                </a:solidFill>
              </a:rPr>
              <a:t> </a:t>
            </a:r>
            <a:r>
              <a:rPr lang="vi-VN" altLang="x-none" sz="3600" b="1" dirty="0">
                <a:solidFill>
                  <a:srgbClr val="ED7D31"/>
                </a:solidFill>
                <a:latin typeface="Times New Roman" panose="02020603050405020304" pitchFamily="18" charset="0"/>
              </a:rPr>
              <a:t>Đặt hai câu để phân biệt một cặp từ trái nghĩa vừa tìm được ở bài tập 3.</a:t>
            </a:r>
            <a:endParaRPr sz="3600" b="1" dirty="0">
              <a:solidFill>
                <a:srgbClr val="ED7D31"/>
              </a:solidFill>
            </a:endParaRPr>
          </a:p>
        </p:txBody>
      </p:sp>
      <p:sp>
        <p:nvSpPr>
          <p:cNvPr id="24" name="Rectangle 3"/>
          <p:cNvSpPr>
            <a:spLocks noGrp="1"/>
          </p:cNvSpPr>
          <p:nvPr/>
        </p:nvSpPr>
        <p:spPr>
          <a:xfrm>
            <a:off x="0" y="7830185"/>
            <a:ext cx="5358130" cy="4712970"/>
          </a:xfrm>
          <a:prstGeom prst="rect">
            <a:avLst/>
          </a:prstGeom>
        </p:spPr>
        <p:txBody>
          <a:bodyPr vert="horz" wrap="square"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849755"/>
            <a:ext cx="5948680" cy="4744720"/>
          </a:xfrm>
          <a:prstGeom prst="rect">
            <a:avLst/>
          </a:prstGeom>
        </p:spPr>
      </p:pic>
      <p:pic>
        <p:nvPicPr>
          <p:cNvPr id="2"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43320" y="1849755"/>
            <a:ext cx="5948680" cy="4744720"/>
          </a:xfrm>
          <a:prstGeom prst="rect">
            <a:avLst/>
          </a:prstGeom>
        </p:spPr>
      </p:pic>
      <p:sp>
        <p:nvSpPr>
          <p:cNvPr id="7" name="Text Box 6"/>
          <p:cNvSpPr txBox="1"/>
          <p:nvPr/>
        </p:nvSpPr>
        <p:spPr>
          <a:xfrm>
            <a:off x="652780" y="2929890"/>
            <a:ext cx="4937760" cy="3046095"/>
          </a:xfrm>
          <a:prstGeom prst="rect">
            <a:avLst/>
          </a:prstGeom>
          <a:noFill/>
        </p:spPr>
        <p:txBody>
          <a:bodyPr wrap="square" rtlCol="0" anchor="t">
            <a:spAutoFit/>
          </a:bodyPr>
          <a:lstStyle/>
          <a:p>
            <a:pPr algn="l">
              <a:buNone/>
            </a:pPr>
            <a:r>
              <a:rPr lang="en-US" altLang="en-US" sz="3200" dirty="0">
                <a:solidFill>
                  <a:srgbClr val="0000FF"/>
                </a:solidFill>
                <a:latin typeface="Times New Roman" panose="02020603050405020304" pitchFamily="18" charset="0"/>
                <a:cs typeface="Times New Roman" panose="02020603050405020304" pitchFamily="18" charset="0"/>
                <a:sym typeface="+mn-ea"/>
              </a:rPr>
              <a:t>* Hai câu, mỗi câu chứa một từ trái nghĩa:</a:t>
            </a:r>
            <a:endParaRPr lang="en-US" altLang="en-US" sz="3200" dirty="0">
              <a:solidFill>
                <a:srgbClr val="0000FF"/>
              </a:solidFill>
              <a:latin typeface="Times New Roman" panose="02020603050405020304" pitchFamily="18" charset="0"/>
              <a:cs typeface="Times New Roman" panose="02020603050405020304" pitchFamily="18" charset="0"/>
            </a:endParaRPr>
          </a:p>
          <a:p>
            <a:pPr algn="l">
              <a:buNone/>
            </a:pPr>
            <a:r>
              <a:rPr lang="en-US" altLang="en-US" sz="3200" b="1" u="sng" dirty="0">
                <a:latin typeface="Times New Roman" panose="02020603050405020304" pitchFamily="18" charset="0"/>
                <a:cs typeface="Times New Roman" panose="02020603050405020304" pitchFamily="18" charset="0"/>
                <a:sym typeface="+mn-ea"/>
              </a:rPr>
              <a:t>Ví dụ: </a:t>
            </a:r>
            <a:r>
              <a:rPr lang="en-US" altLang="en-US" sz="3200" dirty="0">
                <a:latin typeface="Times New Roman" panose="02020603050405020304" pitchFamily="18" charset="0"/>
                <a:cs typeface="Times New Roman" panose="02020603050405020304" pitchFamily="18" charset="0"/>
                <a:sym typeface="+mn-ea"/>
              </a:rPr>
              <a:t>Những người tốt trên thế giới yêu </a:t>
            </a:r>
            <a:r>
              <a:rPr lang="en-US" altLang="en-US" sz="3200" dirty="0">
                <a:solidFill>
                  <a:srgbClr val="FF0000"/>
                </a:solidFill>
                <a:latin typeface="Times New Roman" panose="02020603050405020304" pitchFamily="18" charset="0"/>
                <a:cs typeface="Times New Roman" panose="02020603050405020304" pitchFamily="18" charset="0"/>
                <a:sym typeface="+mn-ea"/>
              </a:rPr>
              <a:t>hòa bình. </a:t>
            </a:r>
            <a:r>
              <a:rPr lang="en-US" altLang="en-US" sz="3200" dirty="0">
                <a:latin typeface="Times New Roman" panose="02020603050405020304" pitchFamily="18" charset="0"/>
                <a:cs typeface="Times New Roman" panose="02020603050405020304" pitchFamily="18" charset="0"/>
                <a:sym typeface="+mn-ea"/>
              </a:rPr>
              <a:t>Những kẻ ác thích </a:t>
            </a:r>
            <a:r>
              <a:rPr lang="en-US" altLang="en-US" sz="3200" dirty="0">
                <a:solidFill>
                  <a:srgbClr val="FF0000"/>
                </a:solidFill>
                <a:latin typeface="Times New Roman" panose="02020603050405020304" pitchFamily="18" charset="0"/>
                <a:cs typeface="Times New Roman" panose="02020603050405020304" pitchFamily="18" charset="0"/>
                <a:sym typeface="+mn-ea"/>
              </a:rPr>
              <a:t>chiến tranh</a:t>
            </a:r>
            <a:r>
              <a:rPr lang="en-GB" altLang="en-US" sz="3200" dirty="0">
                <a:solidFill>
                  <a:srgbClr val="FF0000"/>
                </a:solidFill>
                <a:latin typeface="Times New Roman" panose="02020603050405020304" pitchFamily="18" charset="0"/>
                <a:cs typeface="Times New Roman" panose="02020603050405020304" pitchFamily="18" charset="0"/>
                <a:sym typeface="+mn-ea"/>
              </a:rPr>
              <a:t>.</a:t>
            </a:r>
          </a:p>
        </p:txBody>
      </p:sp>
      <p:sp>
        <p:nvSpPr>
          <p:cNvPr id="8" name="Text Box 7"/>
          <p:cNvSpPr txBox="1"/>
          <p:nvPr/>
        </p:nvSpPr>
        <p:spPr>
          <a:xfrm>
            <a:off x="6825006" y="3004820"/>
            <a:ext cx="5231876" cy="1993366"/>
          </a:xfrm>
          <a:prstGeom prst="rect">
            <a:avLst/>
          </a:prstGeom>
          <a:noFill/>
        </p:spPr>
        <p:txBody>
          <a:bodyPr wrap="square" rtlCol="0" anchor="t">
            <a:spAutoFit/>
          </a:bodyPr>
          <a:lstStyle/>
          <a:p>
            <a:pPr marL="228600" indent="-228600" algn="l">
              <a:lnSpc>
                <a:spcPct val="90000"/>
              </a:lnSpc>
              <a:spcBef>
                <a:spcPts val="1000"/>
              </a:spcBef>
              <a:buFont typeface="Arial" panose="020B0604020202020204" pitchFamily="34" charset="0"/>
              <a:buNone/>
            </a:pPr>
            <a:r>
              <a:rPr lang="en-US" altLang="en-US" sz="3200" dirty="0">
                <a:solidFill>
                  <a:srgbClr val="0000FF"/>
                </a:solidFill>
                <a:latin typeface="Times New Roman" panose="02020603050405020304" pitchFamily="18" charset="0"/>
                <a:cs typeface="Times New Roman" panose="02020603050405020304" pitchFamily="18" charset="0"/>
                <a:sym typeface="+mn-ea"/>
              </a:rPr>
              <a:t>* Một câu chứa cả cặp từ trái nghĩa:</a:t>
            </a:r>
          </a:p>
          <a:p>
            <a:pPr marL="228600" indent="-228600" algn="l">
              <a:lnSpc>
                <a:spcPct val="90000"/>
              </a:lnSpc>
              <a:spcBef>
                <a:spcPts val="1000"/>
              </a:spcBef>
              <a:buFont typeface="Arial" panose="020B0604020202020204" pitchFamily="34" charset="0"/>
              <a:buNone/>
            </a:pPr>
            <a:r>
              <a:rPr lang="en-US" altLang="en-US" sz="3200" b="1" u="sng" dirty="0">
                <a:latin typeface="Times New Roman" panose="02020603050405020304" pitchFamily="18" charset="0"/>
                <a:cs typeface="Times New Roman" panose="02020603050405020304" pitchFamily="18" charset="0"/>
                <a:sym typeface="+mn-ea"/>
              </a:rPr>
              <a:t>Ví dụ: </a:t>
            </a:r>
            <a:r>
              <a:rPr lang="en-US" altLang="en-US" sz="3200" dirty="0">
                <a:latin typeface="Times New Roman" panose="02020603050405020304" pitchFamily="18" charset="0"/>
                <a:cs typeface="Times New Roman" panose="02020603050405020304" pitchFamily="18" charset="0"/>
                <a:sym typeface="+mn-ea"/>
              </a:rPr>
              <a:t>Chúng em ai cũng </a:t>
            </a:r>
            <a:r>
              <a:rPr lang="en-US" altLang="en-US" sz="3200" b="1" i="1" dirty="0">
                <a:latin typeface="Times New Roman" panose="02020603050405020304" pitchFamily="18" charset="0"/>
                <a:cs typeface="Times New Roman" panose="02020603050405020304" pitchFamily="18" charset="0"/>
                <a:sym typeface="+mn-ea"/>
              </a:rPr>
              <a:t>yêu</a:t>
            </a:r>
            <a:r>
              <a:rPr lang="en-US" altLang="en-US" sz="3200" dirty="0">
                <a:latin typeface="Times New Roman" panose="02020603050405020304" pitchFamily="18" charset="0"/>
                <a:cs typeface="Times New Roman" panose="02020603050405020304" pitchFamily="18" charset="0"/>
                <a:sym typeface="+mn-ea"/>
              </a:rPr>
              <a:t> </a:t>
            </a:r>
            <a:r>
              <a:rPr lang="en-US" altLang="en-US" sz="3200" u="sng" dirty="0">
                <a:solidFill>
                  <a:srgbClr val="FF0000"/>
                </a:solidFill>
                <a:latin typeface="Times New Roman" panose="02020603050405020304" pitchFamily="18" charset="0"/>
                <a:cs typeface="Times New Roman" panose="02020603050405020304" pitchFamily="18" charset="0"/>
                <a:sym typeface="+mn-ea"/>
              </a:rPr>
              <a:t>hòa bình</a:t>
            </a:r>
            <a:r>
              <a:rPr lang="en-US" altLang="en-US" sz="3200" dirty="0">
                <a:latin typeface="Times New Roman" panose="02020603050405020304" pitchFamily="18" charset="0"/>
                <a:cs typeface="Times New Roman" panose="02020603050405020304" pitchFamily="18" charset="0"/>
                <a:sym typeface="+mn-ea"/>
              </a:rPr>
              <a:t>, </a:t>
            </a:r>
            <a:r>
              <a:rPr lang="en-US" altLang="en-US" sz="3200" b="1" i="1" dirty="0">
                <a:latin typeface="Times New Roman" panose="02020603050405020304" pitchFamily="18" charset="0"/>
                <a:cs typeface="Times New Roman" panose="02020603050405020304" pitchFamily="18" charset="0"/>
                <a:sym typeface="+mn-ea"/>
              </a:rPr>
              <a:t>ghét</a:t>
            </a:r>
            <a:r>
              <a:rPr lang="en-US" altLang="en-US" sz="3200" dirty="0">
                <a:solidFill>
                  <a:srgbClr val="00CC66"/>
                </a:solidFill>
                <a:latin typeface="Times New Roman" panose="02020603050405020304" pitchFamily="18" charset="0"/>
                <a:cs typeface="Times New Roman" panose="02020603050405020304" pitchFamily="18" charset="0"/>
                <a:sym typeface="+mn-ea"/>
              </a:rPr>
              <a:t> </a:t>
            </a:r>
            <a:r>
              <a:rPr lang="en-US" altLang="en-US" sz="3200" u="sng" dirty="0">
                <a:solidFill>
                  <a:srgbClr val="FF0000"/>
                </a:solidFill>
                <a:latin typeface="Times New Roman" panose="02020603050405020304" pitchFamily="18" charset="0"/>
                <a:cs typeface="Times New Roman" panose="02020603050405020304" pitchFamily="18" charset="0"/>
                <a:sym typeface="+mn-ea"/>
              </a:rPr>
              <a:t>chiến tranh</a:t>
            </a:r>
            <a:r>
              <a:rPr lang="en-US" altLang="en-US" sz="3200" dirty="0">
                <a:latin typeface="Times New Roman" panose="02020603050405020304" pitchFamily="18" charset="0"/>
                <a:cs typeface="Times New Roman" panose="02020603050405020304" pitchFamily="18" charset="0"/>
                <a:sym typeface="+mn-ea"/>
              </a:rPr>
              <a:t>.</a:t>
            </a:r>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char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uiExpand="1" build="p"/>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9" name="矩形 40"/>
          <p:cNvSpPr>
            <a:spLocks noChangeArrowheads="1"/>
          </p:cNvSpPr>
          <p:nvPr/>
        </p:nvSpPr>
        <p:spPr bwMode="auto">
          <a:xfrm>
            <a:off x="847513" y="861907"/>
            <a:ext cx="2353733" cy="2387600"/>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70" name="文本框 8"/>
          <p:cNvSpPr txBox="1">
            <a:spLocks noChangeArrowheads="1"/>
          </p:cNvSpPr>
          <p:nvPr/>
        </p:nvSpPr>
        <p:spPr bwMode="auto">
          <a:xfrm>
            <a:off x="1274233" y="1463040"/>
            <a:ext cx="1340432"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Khởi </a:t>
            </a:r>
          </a:p>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động</a:t>
            </a:r>
          </a:p>
        </p:txBody>
      </p:sp>
      <p:sp>
        <p:nvSpPr>
          <p:cNvPr id="6171" name="矩形 56"/>
          <p:cNvSpPr>
            <a:spLocks noChangeArrowheads="1"/>
          </p:cNvSpPr>
          <p:nvPr/>
        </p:nvSpPr>
        <p:spPr bwMode="auto">
          <a:xfrm>
            <a:off x="1038013" y="1054947"/>
            <a:ext cx="1972733" cy="2002367"/>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6" name="矩形 45"/>
          <p:cNvSpPr>
            <a:spLocks noChangeArrowheads="1"/>
          </p:cNvSpPr>
          <p:nvPr/>
        </p:nvSpPr>
        <p:spPr bwMode="auto">
          <a:xfrm>
            <a:off x="3611880" y="861907"/>
            <a:ext cx="2352040" cy="2387600"/>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7" name="文本框 8"/>
          <p:cNvSpPr txBox="1">
            <a:spLocks noChangeArrowheads="1"/>
          </p:cNvSpPr>
          <p:nvPr/>
        </p:nvSpPr>
        <p:spPr bwMode="auto">
          <a:xfrm>
            <a:off x="4040293" y="1463040"/>
            <a:ext cx="1460656"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Khám</a:t>
            </a:r>
          </a:p>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phá</a:t>
            </a:r>
          </a:p>
        </p:txBody>
      </p:sp>
      <p:sp>
        <p:nvSpPr>
          <p:cNvPr id="6168" name="矩形 57"/>
          <p:cNvSpPr>
            <a:spLocks noChangeArrowheads="1"/>
          </p:cNvSpPr>
          <p:nvPr/>
        </p:nvSpPr>
        <p:spPr bwMode="auto">
          <a:xfrm>
            <a:off x="3800687" y="1054947"/>
            <a:ext cx="1975273" cy="2002367"/>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0" name="矩形 46"/>
          <p:cNvSpPr>
            <a:spLocks noChangeArrowheads="1"/>
          </p:cNvSpPr>
          <p:nvPr/>
        </p:nvSpPr>
        <p:spPr bwMode="auto">
          <a:xfrm>
            <a:off x="6374553" y="861907"/>
            <a:ext cx="2353733" cy="2387600"/>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2" name="文本框 8"/>
          <p:cNvSpPr txBox="1">
            <a:spLocks noChangeArrowheads="1"/>
          </p:cNvSpPr>
          <p:nvPr/>
        </p:nvSpPr>
        <p:spPr bwMode="auto">
          <a:xfrm>
            <a:off x="6803813" y="1463040"/>
            <a:ext cx="126989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Thực</a:t>
            </a:r>
          </a:p>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hành</a:t>
            </a:r>
          </a:p>
        </p:txBody>
      </p:sp>
      <p:sp>
        <p:nvSpPr>
          <p:cNvPr id="6158" name="矩形 58"/>
          <p:cNvSpPr>
            <a:spLocks noChangeArrowheads="1"/>
          </p:cNvSpPr>
          <p:nvPr/>
        </p:nvSpPr>
        <p:spPr bwMode="auto">
          <a:xfrm>
            <a:off x="6565053" y="1054947"/>
            <a:ext cx="1972733" cy="2002367"/>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1" name="矩形 47"/>
          <p:cNvSpPr>
            <a:spLocks noChangeArrowheads="1"/>
          </p:cNvSpPr>
          <p:nvPr/>
        </p:nvSpPr>
        <p:spPr bwMode="auto">
          <a:xfrm>
            <a:off x="9113520" y="861907"/>
            <a:ext cx="2351193" cy="2387600"/>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3" name="文本框 8"/>
          <p:cNvSpPr txBox="1">
            <a:spLocks noChangeArrowheads="1"/>
          </p:cNvSpPr>
          <p:nvPr/>
        </p:nvSpPr>
        <p:spPr bwMode="auto">
          <a:xfrm>
            <a:off x="9579187" y="1439333"/>
            <a:ext cx="122180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Vận </a:t>
            </a:r>
          </a:p>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dụng</a:t>
            </a:r>
          </a:p>
        </p:txBody>
      </p:sp>
      <p:sp>
        <p:nvSpPr>
          <p:cNvPr id="6159" name="矩形 59"/>
          <p:cNvSpPr>
            <a:spLocks noChangeArrowheads="1"/>
          </p:cNvSpPr>
          <p:nvPr/>
        </p:nvSpPr>
        <p:spPr bwMode="auto">
          <a:xfrm>
            <a:off x="9301480" y="1069340"/>
            <a:ext cx="1975273" cy="2004907"/>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3"/>
          <a:srcRect/>
          <a:stretch>
            <a:fillRect/>
          </a:stretch>
        </p:blipFill>
        <p:spPr>
          <a:xfrm>
            <a:off x="9578763" y="379603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6" presetClass="emph" presetSubtype="0" fill="hold" grpId="0" nodeType="afterEffect">
                                  <p:stCondLst>
                                    <p:cond delay="0"/>
                                  </p:stCondLst>
                                  <p:iterate type="lt">
                                    <p:tmPct val="5000"/>
                                  </p:iterate>
                                  <p:childTnLst>
                                    <p:set>
                                      <p:cBhvr override="childStyle">
                                        <p:cTn id="10" dur="2000" fill="hold"/>
                                        <p:tgtEl>
                                          <p:spTgt spid="6153"/>
                                        </p:tgtEl>
                                        <p:attrNameLst>
                                          <p:attrName>style.color</p:attrName>
                                        </p:attrNameLst>
                                      </p:cBhvr>
                                      <p:to>
                                        <p:clrVal>
                                          <a:srgbClr val="FF0000"/>
                                        </p:clrVal>
                                      </p:to>
                                    </p:set>
                                    <p:set>
                                      <p:cBhvr>
                                        <p:cTn id="11" dur="2000" fill="hold"/>
                                        <p:tgtEl>
                                          <p:spTgt spid="6153"/>
                                        </p:tgtEl>
                                        <p:attrNameLst>
                                          <p:attrName>fillcolor</p:attrName>
                                        </p:attrNameLst>
                                      </p:cBhvr>
                                      <p:to>
                                        <p:clrVal>
                                          <a:srgbClr val="FF0000"/>
                                        </p:clrVal>
                                      </p:to>
                                    </p:set>
                                    <p:set>
                                      <p:cBhvr>
                                        <p:cTn id="12" dur="2000" fill="hold"/>
                                        <p:tgtEl>
                                          <p:spTgt spid="6153"/>
                                        </p:tgtEl>
                                        <p:attrNameLst>
                                          <p:attrName>fill.type</p:attrName>
                                        </p:attrNameLst>
                                      </p:cBhvr>
                                      <p:to>
                                        <p:strVal val="solid"/>
                                      </p:to>
                                    </p:set>
                                  </p:childTnLst>
                                  <p:subTnLst>
                                    <p:audio>
                                      <p:cMediaNode vol="100000">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535" y="930275"/>
            <a:ext cx="10991215" cy="3380740"/>
          </a:xfrm>
        </p:spPr>
        <p:txBody>
          <a:bodyPr vert="horz" wrap="square" lIns="91440" tIns="45720" rIns="91440" bIns="45720" numCol="1" rtlCol="0" anchor="ctr" anchorCtr="0" compatLnSpc="1">
            <a:noAutofit/>
          </a:bodyPr>
          <a:lstStyle/>
          <a:p>
            <a:pPr algn="ctr" eaLnBrk="1" hangingPunct="1">
              <a:buNone/>
            </a:pPr>
            <a:r>
              <a:rPr lang="vi-VN" altLang="x-none" sz="7200" b="1" dirty="0">
                <a:solidFill>
                  <a:srgbClr val="C00000"/>
                </a:solidFill>
                <a:latin typeface="Times New Roman" panose="02020603050405020304" pitchFamily="18" charset="0"/>
              </a:rPr>
              <a:t>TRÒ CHƠI</a:t>
            </a:r>
            <a:br>
              <a:rPr lang="vi-VN" altLang="x-none" sz="7200" b="1" dirty="0">
                <a:solidFill>
                  <a:srgbClr val="C00000"/>
                </a:solidFill>
                <a:latin typeface="Times New Roman" panose="02020603050405020304" pitchFamily="18" charset="0"/>
              </a:rPr>
            </a:br>
            <a:r>
              <a:rPr lang="vi-VN" altLang="x-none" sz="7200" b="1" dirty="0">
                <a:solidFill>
                  <a:srgbClr val="C00000"/>
                </a:solidFill>
                <a:latin typeface="Times New Roman" panose="02020603050405020304" pitchFamily="18" charset="0"/>
                <a:cs typeface="Times New Roman" panose="02020603050405020304" pitchFamily="18" charset="0"/>
              </a:rPr>
              <a:t>ĐUỔI HÌNH BẮT CHỮ</a:t>
            </a:r>
            <a:br>
              <a:rPr lang="vi-VN" altLang="x-none" sz="6000" b="1" dirty="0">
                <a:solidFill>
                  <a:srgbClr val="C00000"/>
                </a:solidFill>
                <a:latin typeface="Times New Roman" panose="02020603050405020304" pitchFamily="18" charset="0"/>
                <a:cs typeface="Times New Roman" panose="02020603050405020304" pitchFamily="18" charset="0"/>
              </a:rPr>
            </a:br>
            <a:endParaRPr lang="vi-VN" altLang="x-none" sz="6000" b="1" dirty="0">
              <a:solidFill>
                <a:srgbClr val="C00000"/>
              </a:solidFill>
              <a:latin typeface="Times New Roman" panose="02020603050405020304" pitchFamily="18" charset="0"/>
              <a:cs typeface="Times New Roman" panose="02020603050405020304" pitchFamily="18" charset="0"/>
            </a:endParaRPr>
          </a:p>
        </p:txBody>
      </p:sp>
      <p:pic>
        <p:nvPicPr>
          <p:cNvPr id="37891" name="Content Placeholder 3"/>
          <p:cNvPicPr>
            <a:picLocks noGrp="1" noChangeAspect="1"/>
          </p:cNvPicPr>
          <p:nvPr>
            <p:ph idx="1"/>
          </p:nvPr>
        </p:nvPicPr>
        <p:blipFill>
          <a:blip r:embed="rId2"/>
          <a:srcRect/>
          <a:stretch>
            <a:fillRect/>
          </a:stretch>
        </p:blipFill>
        <p:spPr>
          <a:xfrm>
            <a:off x="3424238" y="3357563"/>
            <a:ext cx="3333750" cy="3333750"/>
          </a:xfrm>
        </p:spPr>
      </p:pic>
      <p:pic>
        <p:nvPicPr>
          <p:cNvPr id="37892" name="Picture 4"/>
          <p:cNvPicPr>
            <a:picLocks noChangeAspect="1"/>
          </p:cNvPicPr>
          <p:nvPr/>
        </p:nvPicPr>
        <p:blipFill>
          <a:blip r:embed="rId2"/>
          <a:stretch>
            <a:fillRect/>
          </a:stretch>
        </p:blipFill>
        <p:spPr>
          <a:xfrm>
            <a:off x="7025640" y="4311015"/>
            <a:ext cx="2705735" cy="27057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7891"/>
                                        </p:tgtEl>
                                        <p:attrNameLst>
                                          <p:attrName>style.visibility</p:attrName>
                                        </p:attrNameLst>
                                      </p:cBhvr>
                                      <p:to>
                                        <p:strVal val="visible"/>
                                      </p:to>
                                    </p:set>
                                    <p:animEffect transition="in" filter="fade">
                                      <p:cBhvr>
                                        <p:cTn id="9" dur="500"/>
                                        <p:tgtEl>
                                          <p:spTgt spid="37891"/>
                                        </p:tgtEl>
                                      </p:cBhvr>
                                    </p:animEffect>
                                  </p:childTnLst>
                                </p:cTn>
                              </p:par>
                              <p:par>
                                <p:cTn id="10" presetID="10" presetClass="entr" presetSubtype="0" fill="hold" nodeType="with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fade">
                                      <p:cBhvr>
                                        <p:cTn id="12"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5690" y="-1971040"/>
            <a:ext cx="10041890" cy="6498590"/>
          </a:xfrm>
          <a:prstGeom prst="rect">
            <a:avLst/>
          </a:prstGeom>
        </p:spPr>
      </p:pic>
      <p:sp>
        <p:nvSpPr>
          <p:cNvPr id="38914" name="Title 1"/>
          <p:cNvSpPr>
            <a:spLocks noGrp="1"/>
          </p:cNvSpPr>
          <p:nvPr>
            <p:ph type="title"/>
          </p:nvPr>
        </p:nvSpPr>
        <p:spPr>
          <a:xfrm>
            <a:off x="2332355" y="519430"/>
            <a:ext cx="7527925" cy="3477895"/>
          </a:xfrm>
        </p:spPr>
        <p:txBody>
          <a:bodyPr vert="horz" wrap="square" lIns="91440" tIns="45720" rIns="91440" bIns="45720" anchor="ctr" anchorCtr="0">
            <a:noAutofit/>
          </a:bodyPr>
          <a:lstStyle/>
          <a:p>
            <a:pPr algn="ctr" eaLnBrk="1" hangingPunct="1"/>
            <a:r>
              <a:rPr lang="vi-VN" altLang="x-none" sz="3600" b="1" u="sng" dirty="0">
                <a:latin typeface="Times New Roman" panose="02020603050405020304" pitchFamily="18" charset="0"/>
              </a:rPr>
              <a:t>Luật chơi:</a:t>
            </a:r>
            <a:r>
              <a:rPr lang="vi-VN" altLang="x-none" sz="3600" b="1" dirty="0">
                <a:latin typeface="Times New Roman" panose="02020603050405020304" pitchFamily="18" charset="0"/>
              </a:rPr>
              <a:t> </a:t>
            </a:r>
            <a:br>
              <a:rPr lang="vi-VN" altLang="x-none" sz="3600" b="1" dirty="0">
                <a:latin typeface="Times New Roman" panose="02020603050405020304" pitchFamily="18" charset="0"/>
              </a:rPr>
            </a:br>
            <a:r>
              <a:rPr lang="vi-VN" altLang="x-none" sz="3600" b="1" dirty="0">
                <a:latin typeface="Times New Roman" panose="02020603050405020304" pitchFamily="18" charset="0"/>
              </a:rPr>
              <a:t>Khi nhìn thấy hình ảnh, các em dựa vào hình ảnh để nói một câu thành ngữ, tục ngữ </a:t>
            </a:r>
            <a:r>
              <a:rPr lang="vi-VN" altLang="x-none" sz="3600" b="1" dirty="0">
                <a:solidFill>
                  <a:srgbClr val="FF0000"/>
                </a:solidFill>
                <a:latin typeface="Times New Roman" panose="02020603050405020304" pitchFamily="18" charset="0"/>
              </a:rPr>
              <a:t>chứa cặp từ trái nghĩa</a:t>
            </a:r>
            <a:r>
              <a:rPr lang="vi-VN" altLang="x-none" sz="3600" b="1" dirty="0">
                <a:latin typeface="Times New Roman" panose="02020603050405020304" pitchFamily="18" charset="0"/>
              </a:rPr>
              <a:t> liên quan đến hình ảnh.</a:t>
            </a:r>
            <a:endParaRPr lang="vi-VN" altLang="x-none" sz="3600" b="1" u="sng" dirty="0">
              <a:latin typeface="Times New Roman" panose="02020603050405020304" pitchFamily="18" charset="0"/>
            </a:endParaRPr>
          </a:p>
        </p:txBody>
      </p:sp>
      <p:pic>
        <p:nvPicPr>
          <p:cNvPr id="15" name="Picture 2"/>
          <p:cNvPicPr>
            <a:picLocks noChangeAspect="1"/>
          </p:cNvPicPr>
          <p:nvPr/>
        </p:nvPicPr>
        <p:blipFill>
          <a:blip r:embed="rId4"/>
          <a:srcRect/>
          <a:stretch>
            <a:fillRect/>
          </a:stretch>
        </p:blipFill>
        <p:spPr>
          <a:xfrm>
            <a:off x="9203690" y="3776345"/>
            <a:ext cx="1929130" cy="292354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462915" y="3996690"/>
            <a:ext cx="2912110" cy="301053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5857875" y="4264025"/>
            <a:ext cx="3040380" cy="2435860"/>
          </a:xfrm>
          <a:prstGeom prst="rect">
            <a:avLst/>
          </a:prstGeom>
        </p:spPr>
      </p:pic>
      <p:pic>
        <p:nvPicPr>
          <p:cNvPr id="14"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2825750" y="3997325"/>
            <a:ext cx="2726690" cy="2702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nodeType="clickEffect">
                                  <p:stCondLst>
                                    <p:cond delay="0"/>
                                  </p:stCondLst>
                                  <p:childTnLst>
                                    <p:animEffect transition="out" filter="box(out)">
                                      <p:cBhvr>
                                        <p:cTn id="6" dur="500"/>
                                        <p:tgtEl>
                                          <p:spTgt spid="4"/>
                                        </p:tgtEl>
                                      </p:cBhvr>
                                    </p:animEffect>
                                    <p:set>
                                      <p:cBhvr>
                                        <p:cTn id="7" dur="1" fill="hold">
                                          <p:stCondLst>
                                            <p:cond delay="500"/>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nodeType="clickEffect">
                                  <p:stCondLst>
                                    <p:cond delay="0"/>
                                  </p:stCondLst>
                                  <p:childTnLst>
                                    <p:animEffect transition="out" filter="box(out)">
                                      <p:cBhvr>
                                        <p:cTn id="11" dur="500"/>
                                        <p:tgtEl>
                                          <p:spTgt spid="14"/>
                                        </p:tgtEl>
                                      </p:cBhvr>
                                    </p:animEffect>
                                    <p:set>
                                      <p:cBhvr>
                                        <p:cTn id="12" dur="1" fill="hold">
                                          <p:stCondLst>
                                            <p:cond delay="50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scaled="0"/>
        </a:gradFill>
        <a:effectLst/>
      </p:bgPr>
    </p:bg>
    <p:spTree>
      <p:nvGrpSpPr>
        <p:cNvPr id="1" name=""/>
        <p:cNvGrpSpPr/>
        <p:nvPr/>
      </p:nvGrpSpPr>
      <p:grpSpPr>
        <a:xfrm>
          <a:off x="0" y="0"/>
          <a:ext cx="0" cy="0"/>
          <a:chOff x="0" y="0"/>
          <a:chExt cx="0" cy="0"/>
        </a:xfrm>
      </p:grpSpPr>
      <p:grpSp>
        <p:nvGrpSpPr>
          <p:cNvPr id="4" name="Group 4"/>
          <p:cNvGrpSpPr/>
          <p:nvPr/>
        </p:nvGrpSpPr>
        <p:grpSpPr>
          <a:xfrm>
            <a:off x="-1472565" y="422275"/>
            <a:ext cx="14553565" cy="6012815"/>
            <a:chOff x="196427" y="-1066800"/>
            <a:chExt cx="17403233" cy="8039101"/>
          </a:xfrm>
        </p:grpSpPr>
        <p:pic>
          <p:nvPicPr>
            <p:cNvPr id="5" name="Picture 5"/>
            <p:cNvPicPr>
              <a:picLocks noChangeAspect="1"/>
            </p:cNvPicPr>
            <p:nvPr/>
          </p:nvPicPr>
          <p:blipFill>
            <a:blip r:embed="rId3"/>
            <a:srcRect l="4137" b="2864"/>
            <a:stretch>
              <a:fillRect/>
            </a:stretch>
          </p:blipFill>
          <p:spPr>
            <a:xfrm rot="-10621801">
              <a:off x="196427" y="-1066800"/>
              <a:ext cx="17403233" cy="8039101"/>
            </a:xfrm>
            <a:prstGeom prst="rect">
              <a:avLst/>
            </a:prstGeom>
          </p:spPr>
        </p:pic>
        <p:sp>
          <p:nvSpPr>
            <p:cNvPr id="6" name="TextBox 6"/>
            <p:cNvSpPr txBox="1"/>
            <p:nvPr/>
          </p:nvSpPr>
          <p:spPr>
            <a:xfrm>
              <a:off x="2703059" y="3097120"/>
              <a:ext cx="8344173" cy="905025"/>
            </a:xfrm>
            <a:prstGeom prst="rect">
              <a:avLst/>
            </a:prstGeom>
          </p:spPr>
          <p:txBody>
            <a:bodyPr wrap="square" lIns="0" tIns="0" rIns="0" bIns="0" rtlCol="0" anchor="t">
              <a:spAutoFit/>
            </a:bodyPr>
            <a:lstStyle/>
            <a:p>
              <a:pPr marR="0" lvl="0" defTabSz="914400" rtl="0" eaLnBrk="1" fontAlgn="auto" latinLnBrk="0" hangingPunct="1">
                <a:lnSpc>
                  <a:spcPct val="100000"/>
                </a:lnSpc>
                <a:spcBef>
                  <a:spcPct val="0"/>
                </a:spcBef>
                <a:spcAft>
                  <a:spcPts val="0"/>
                </a:spcAft>
                <a:defRPr/>
              </a:pPr>
              <a:r>
                <a:rPr lang="vi-VN" sz="4400" b="1"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sym typeface="+mn-ea"/>
                </a:rPr>
                <a:t>Cá </a:t>
              </a:r>
              <a:r>
                <a:rPr lang="vi-VN" sz="4400" b="1" u="sng"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lớn</a:t>
              </a:r>
              <a:r>
                <a:rPr lang="vi-VN" sz="4400" b="1"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sym typeface="+mn-ea"/>
                </a:rPr>
                <a:t> nuốt cá </a:t>
              </a:r>
              <a:r>
                <a:rPr lang="vi-VN" sz="4400" b="1" u="sng"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bé</a:t>
              </a:r>
              <a:endParaRPr lang="en-US" altLang="en-US" sz="4400" b="1" spc="-100" dirty="0">
                <a:solidFill>
                  <a:schemeClr val="tx2"/>
                </a:solidFill>
                <a:latin typeface="Times New Roman" panose="02020603050405020304" pitchFamily="18" charset="0"/>
                <a:cs typeface="Times New Roman" panose="02020603050405020304" pitchFamily="18" charset="0"/>
                <a:sym typeface="+mn-ea"/>
              </a:endParaRPr>
            </a:p>
          </p:txBody>
        </p:sp>
      </p:grpSp>
      <p:pic>
        <p:nvPicPr>
          <p:cNvPr id="39939" name="Content Placeholder 3" descr="C:\Users\HP\Pictures\HINH SOAN BAI\TUAN 4\thau-tom.jpgthau-tom"/>
          <p:cNvPicPr>
            <a:picLocks noGrp="1" noChangeAspect="1"/>
          </p:cNvPicPr>
          <p:nvPr/>
        </p:nvPicPr>
        <p:blipFill>
          <a:blip r:embed="rId4">
            <a:clrChange>
              <a:clrFrom>
                <a:srgbClr val="FFFFFF">
                  <a:alpha val="100000"/>
                </a:srgbClr>
              </a:clrFrom>
              <a:clrTo>
                <a:srgbClr val="FFFFFF">
                  <a:alpha val="100000"/>
                  <a:alpha val="0"/>
                </a:srgbClr>
              </a:clrTo>
            </a:clrChange>
          </a:blip>
          <a:srcRect/>
          <a:stretch>
            <a:fillRect/>
          </a:stretch>
        </p:blipFill>
        <p:spPr>
          <a:xfrm rot="20760000">
            <a:off x="4755515" y="783590"/>
            <a:ext cx="7012305" cy="43643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randombar(horizontal)">
                                      <p:cBhvr>
                                        <p:cTn id="7" dur="5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scaled="0"/>
        </a:gradFill>
        <a:effectLst/>
      </p:bgPr>
    </p:bg>
    <p:spTree>
      <p:nvGrpSpPr>
        <p:cNvPr id="1" name=""/>
        <p:cNvGrpSpPr/>
        <p:nvPr/>
      </p:nvGrpSpPr>
      <p:grpSpPr>
        <a:xfrm>
          <a:off x="0" y="0"/>
          <a:ext cx="0" cy="0"/>
          <a:chOff x="0" y="0"/>
          <a:chExt cx="0" cy="0"/>
        </a:xfrm>
      </p:grpSpPr>
      <p:grpSp>
        <p:nvGrpSpPr>
          <p:cNvPr id="4" name="Group 4"/>
          <p:cNvGrpSpPr/>
          <p:nvPr/>
        </p:nvGrpSpPr>
        <p:grpSpPr>
          <a:xfrm>
            <a:off x="-1472565" y="-153670"/>
            <a:ext cx="14553565" cy="7162165"/>
            <a:chOff x="196427" y="-1836835"/>
            <a:chExt cx="17403233" cy="9575776"/>
          </a:xfrm>
        </p:grpSpPr>
        <p:pic>
          <p:nvPicPr>
            <p:cNvPr id="5" name="Picture 5"/>
            <p:cNvPicPr>
              <a:picLocks noChangeAspect="1"/>
            </p:cNvPicPr>
            <p:nvPr/>
          </p:nvPicPr>
          <p:blipFill>
            <a:blip r:embed="rId3"/>
            <a:srcRect l="4137" b="2864"/>
            <a:stretch>
              <a:fillRect/>
            </a:stretch>
          </p:blipFill>
          <p:spPr>
            <a:xfrm rot="-10621801">
              <a:off x="196427" y="-1836835"/>
              <a:ext cx="17403233" cy="9575776"/>
            </a:xfrm>
            <a:prstGeom prst="rect">
              <a:avLst/>
            </a:prstGeom>
          </p:spPr>
        </p:pic>
        <p:sp>
          <p:nvSpPr>
            <p:cNvPr id="6" name="TextBox 6"/>
            <p:cNvSpPr txBox="1"/>
            <p:nvPr/>
          </p:nvSpPr>
          <p:spPr>
            <a:xfrm>
              <a:off x="10063245" y="2580468"/>
              <a:ext cx="6025335" cy="82267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vi-VN" sz="4000" b="1" u="sng"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Lên</a:t>
              </a:r>
              <a:r>
                <a:rPr lang="vi-VN" sz="4000" b="1"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mn-ea"/>
                </a:rPr>
                <a:t> voi </a:t>
              </a:r>
              <a:r>
                <a:rPr lang="vi-VN" sz="4000" b="1" u="sng"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xuống</a:t>
              </a:r>
              <a:r>
                <a:rPr lang="vi-VN" sz="4000" b="1"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mn-ea"/>
                </a:rPr>
                <a:t> chó</a:t>
              </a:r>
              <a:endParaRPr lang="vi-VN" altLang="en-US" sz="4000" b="1" spc="-10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mn-ea"/>
              </a:endParaRPr>
            </a:p>
          </p:txBody>
        </p:sp>
      </p:grpSp>
      <p:pic>
        <p:nvPicPr>
          <p:cNvPr id="40964" name="Picture 2"/>
          <p:cNvPicPr>
            <a:picLocks noChangeAspect="1"/>
          </p:cNvPicPr>
          <p:nvPr/>
        </p:nvPicPr>
        <p:blipFill>
          <a:blip r:embed="rId4"/>
          <a:stretch>
            <a:fillRect/>
          </a:stretch>
        </p:blipFill>
        <p:spPr>
          <a:xfrm>
            <a:off x="243205" y="2115820"/>
            <a:ext cx="6135370" cy="331152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randombar(horizontal)">
                                      <p:cBhvr>
                                        <p:cTn id="7" dur="500"/>
                                        <p:tgtEl>
                                          <p:spTgt spid="409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scaled="0"/>
        </a:gradFill>
        <a:effectLst/>
      </p:bgPr>
    </p:bg>
    <p:spTree>
      <p:nvGrpSpPr>
        <p:cNvPr id="1" name=""/>
        <p:cNvGrpSpPr/>
        <p:nvPr/>
      </p:nvGrpSpPr>
      <p:grpSpPr>
        <a:xfrm>
          <a:off x="0" y="0"/>
          <a:ext cx="0" cy="0"/>
          <a:chOff x="0" y="0"/>
          <a:chExt cx="0" cy="0"/>
        </a:xfrm>
      </p:grpSpPr>
      <p:grpSp>
        <p:nvGrpSpPr>
          <p:cNvPr id="4" name="Group 4"/>
          <p:cNvGrpSpPr/>
          <p:nvPr/>
        </p:nvGrpSpPr>
        <p:grpSpPr>
          <a:xfrm>
            <a:off x="-1472565" y="-153670"/>
            <a:ext cx="14553565" cy="7162165"/>
            <a:chOff x="196427" y="-1836835"/>
            <a:chExt cx="17403233" cy="9575776"/>
          </a:xfrm>
        </p:grpSpPr>
        <p:pic>
          <p:nvPicPr>
            <p:cNvPr id="5" name="Picture 5"/>
            <p:cNvPicPr>
              <a:picLocks noChangeAspect="1"/>
            </p:cNvPicPr>
            <p:nvPr/>
          </p:nvPicPr>
          <p:blipFill>
            <a:blip r:embed="rId3"/>
            <a:srcRect l="4137" b="2864"/>
            <a:stretch>
              <a:fillRect/>
            </a:stretch>
          </p:blipFill>
          <p:spPr>
            <a:xfrm rot="-10621801">
              <a:off x="196427" y="-1836835"/>
              <a:ext cx="17403233" cy="9575776"/>
            </a:xfrm>
            <a:prstGeom prst="rect">
              <a:avLst/>
            </a:prstGeom>
          </p:spPr>
        </p:pic>
        <p:sp>
          <p:nvSpPr>
            <p:cNvPr id="6" name="TextBox 6"/>
            <p:cNvSpPr txBox="1"/>
            <p:nvPr/>
          </p:nvSpPr>
          <p:spPr>
            <a:xfrm>
              <a:off x="2702997" y="3097504"/>
              <a:ext cx="5171841" cy="905025"/>
            </a:xfrm>
            <a:prstGeom prst="rect">
              <a:avLst/>
            </a:prstGeom>
          </p:spPr>
          <p:txBody>
            <a:bodyPr wrap="square" lIns="0" tIns="0" rIns="0" bIns="0" rtlCol="0" anchor="t">
              <a:spAutoFit/>
            </a:bodyPr>
            <a:lstStyle/>
            <a:p>
              <a:pPr eaLnBrk="1" hangingPunct="1"/>
              <a:r>
                <a:rPr lang="vi-VN" altLang="x-none" sz="4400" b="1">
                  <a:latin typeface="Times New Roman" panose="02020603050405020304" pitchFamily="18" charset="0"/>
                  <a:sym typeface="+mn-ea"/>
                </a:rPr>
                <a:t>Ba </a:t>
              </a:r>
              <a:r>
                <a:rPr lang="vi-VN" altLang="x-none" sz="4400" b="1" u="sng">
                  <a:solidFill>
                    <a:srgbClr val="FF0000"/>
                  </a:solidFill>
                  <a:latin typeface="Times New Roman" panose="02020603050405020304" pitchFamily="18" charset="0"/>
                  <a:sym typeface="+mn-ea"/>
                </a:rPr>
                <a:t>chìm</a:t>
              </a:r>
              <a:r>
                <a:rPr lang="en-US" altLang="x-none" sz="4400" b="1" u="sng">
                  <a:solidFill>
                    <a:srgbClr val="FF0000"/>
                  </a:solidFill>
                  <a:latin typeface="Times New Roman" panose="02020603050405020304" pitchFamily="18" charset="0"/>
                  <a:sym typeface="+mn-ea"/>
                </a:rPr>
                <a:t> </a:t>
              </a:r>
              <a:r>
                <a:rPr lang="vi-VN" altLang="x-none" sz="4400" b="1">
                  <a:latin typeface="Times New Roman" panose="02020603050405020304" pitchFamily="18" charset="0"/>
                  <a:sym typeface="+mn-ea"/>
                </a:rPr>
                <a:t>bảy </a:t>
              </a:r>
              <a:r>
                <a:rPr lang="vi-VN" altLang="x-none" sz="4400" b="1" u="sng" dirty="0">
                  <a:solidFill>
                    <a:srgbClr val="FF0000"/>
                  </a:solidFill>
                  <a:latin typeface="Times New Roman" panose="02020603050405020304" pitchFamily="18" charset="0"/>
                  <a:sym typeface="+mn-ea"/>
                </a:rPr>
                <a:t>nổi</a:t>
              </a:r>
              <a:endParaRPr lang="en-US" altLang="en-US" sz="4400" b="1" spc="-100" dirty="0">
                <a:solidFill>
                  <a:schemeClr val="tx2"/>
                </a:solidFill>
                <a:latin typeface="Times New Roman" panose="02020603050405020304" pitchFamily="18" charset="0"/>
                <a:cs typeface="Times New Roman" panose="02020603050405020304" pitchFamily="18" charset="0"/>
                <a:sym typeface="+mn-ea"/>
              </a:endParaRPr>
            </a:p>
          </p:txBody>
        </p:sp>
      </p:grpSp>
      <p:pic>
        <p:nvPicPr>
          <p:cNvPr id="41987" name="Picture 2"/>
          <p:cNvPicPr>
            <a:picLocks noChangeAspect="1"/>
          </p:cNvPicPr>
          <p:nvPr/>
        </p:nvPicPr>
        <p:blipFill>
          <a:blip r:embed="rId4"/>
          <a:stretch>
            <a:fillRect/>
          </a:stretch>
        </p:blipFill>
        <p:spPr>
          <a:xfrm>
            <a:off x="5383530" y="1678305"/>
            <a:ext cx="6808470" cy="391096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p:cTn id="7" dur="500" fill="hold"/>
                                        <p:tgtEl>
                                          <p:spTgt spid="41987"/>
                                        </p:tgtEl>
                                        <p:attrNameLst>
                                          <p:attrName>ppt_w</p:attrName>
                                        </p:attrNameLst>
                                      </p:cBhvr>
                                      <p:tavLst>
                                        <p:tav tm="0">
                                          <p:val>
                                            <p:fltVal val="0"/>
                                          </p:val>
                                        </p:tav>
                                        <p:tav tm="100000">
                                          <p:val>
                                            <p:strVal val="#ppt_w"/>
                                          </p:val>
                                        </p:tav>
                                      </p:tavLst>
                                    </p:anim>
                                    <p:anim calcmode="lin" valueType="num">
                                      <p:cBhvr>
                                        <p:cTn id="8" dur="500" fill="hold"/>
                                        <p:tgtEl>
                                          <p:spTgt spid="41987"/>
                                        </p:tgtEl>
                                        <p:attrNameLst>
                                          <p:attrName>ppt_h</p:attrName>
                                        </p:attrNameLst>
                                      </p:cBhvr>
                                      <p:tavLst>
                                        <p:tav tm="0">
                                          <p:val>
                                            <p:fltVal val="0"/>
                                          </p:val>
                                        </p:tav>
                                        <p:tav tm="100000">
                                          <p:val>
                                            <p:strVal val="#ppt_h"/>
                                          </p:val>
                                        </p:tav>
                                      </p:tavLst>
                                    </p:anim>
                                    <p:animEffect transition="in" filter="fade">
                                      <p:cBhvr>
                                        <p:cTn id="9" dur="500"/>
                                        <p:tgtEl>
                                          <p:spTgt spid="4198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9" name="矩形 40"/>
          <p:cNvSpPr>
            <a:spLocks noChangeArrowheads="1"/>
          </p:cNvSpPr>
          <p:nvPr/>
        </p:nvSpPr>
        <p:spPr bwMode="auto">
          <a:xfrm>
            <a:off x="847513" y="861907"/>
            <a:ext cx="2353733" cy="2387600"/>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70" name="文本框 8"/>
          <p:cNvSpPr txBox="1">
            <a:spLocks noChangeArrowheads="1"/>
          </p:cNvSpPr>
          <p:nvPr/>
        </p:nvSpPr>
        <p:spPr bwMode="auto">
          <a:xfrm>
            <a:off x="1274233" y="1463040"/>
            <a:ext cx="1340432"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Khởi </a:t>
            </a:r>
          </a:p>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động</a:t>
            </a:r>
          </a:p>
        </p:txBody>
      </p:sp>
      <p:sp>
        <p:nvSpPr>
          <p:cNvPr id="6171" name="矩形 56"/>
          <p:cNvSpPr>
            <a:spLocks noChangeArrowheads="1"/>
          </p:cNvSpPr>
          <p:nvPr/>
        </p:nvSpPr>
        <p:spPr bwMode="auto">
          <a:xfrm>
            <a:off x="1038013" y="1054947"/>
            <a:ext cx="1972733" cy="2002367"/>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6" name="矩形 45"/>
          <p:cNvSpPr>
            <a:spLocks noChangeArrowheads="1"/>
          </p:cNvSpPr>
          <p:nvPr/>
        </p:nvSpPr>
        <p:spPr bwMode="auto">
          <a:xfrm>
            <a:off x="3611880" y="861907"/>
            <a:ext cx="2352040" cy="2387600"/>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7" name="文本框 8"/>
          <p:cNvSpPr txBox="1">
            <a:spLocks noChangeArrowheads="1"/>
          </p:cNvSpPr>
          <p:nvPr/>
        </p:nvSpPr>
        <p:spPr bwMode="auto">
          <a:xfrm>
            <a:off x="4040293" y="1463040"/>
            <a:ext cx="1460656"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Khám</a:t>
            </a:r>
          </a:p>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phá</a:t>
            </a:r>
          </a:p>
        </p:txBody>
      </p:sp>
      <p:sp>
        <p:nvSpPr>
          <p:cNvPr id="6168" name="矩形 57"/>
          <p:cNvSpPr>
            <a:spLocks noChangeArrowheads="1"/>
          </p:cNvSpPr>
          <p:nvPr/>
        </p:nvSpPr>
        <p:spPr bwMode="auto">
          <a:xfrm>
            <a:off x="3800687" y="1054947"/>
            <a:ext cx="1975273" cy="2002367"/>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0" name="矩形 46"/>
          <p:cNvSpPr>
            <a:spLocks noChangeArrowheads="1"/>
          </p:cNvSpPr>
          <p:nvPr/>
        </p:nvSpPr>
        <p:spPr bwMode="auto">
          <a:xfrm>
            <a:off x="6374553" y="861907"/>
            <a:ext cx="2353733" cy="2387600"/>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2" name="文本框 8"/>
          <p:cNvSpPr txBox="1">
            <a:spLocks noChangeArrowheads="1"/>
          </p:cNvSpPr>
          <p:nvPr/>
        </p:nvSpPr>
        <p:spPr bwMode="auto">
          <a:xfrm>
            <a:off x="6803813" y="1463040"/>
            <a:ext cx="126989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Thực</a:t>
            </a:r>
          </a:p>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hành</a:t>
            </a:r>
          </a:p>
        </p:txBody>
      </p:sp>
      <p:sp>
        <p:nvSpPr>
          <p:cNvPr id="6158" name="矩形 58"/>
          <p:cNvSpPr>
            <a:spLocks noChangeArrowheads="1"/>
          </p:cNvSpPr>
          <p:nvPr/>
        </p:nvSpPr>
        <p:spPr bwMode="auto">
          <a:xfrm>
            <a:off x="6565053" y="1054947"/>
            <a:ext cx="1972733" cy="2002367"/>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1" name="矩形 47"/>
          <p:cNvSpPr>
            <a:spLocks noChangeArrowheads="1"/>
          </p:cNvSpPr>
          <p:nvPr/>
        </p:nvSpPr>
        <p:spPr bwMode="auto">
          <a:xfrm>
            <a:off x="9113520" y="861907"/>
            <a:ext cx="2351193" cy="2387600"/>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3" name="文本框 8"/>
          <p:cNvSpPr txBox="1">
            <a:spLocks noChangeArrowheads="1"/>
          </p:cNvSpPr>
          <p:nvPr/>
        </p:nvSpPr>
        <p:spPr bwMode="auto">
          <a:xfrm>
            <a:off x="9579187" y="1439333"/>
            <a:ext cx="122180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Vận </a:t>
            </a:r>
          </a:p>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dụng</a:t>
            </a:r>
          </a:p>
        </p:txBody>
      </p:sp>
      <p:sp>
        <p:nvSpPr>
          <p:cNvPr id="6159" name="矩形 59"/>
          <p:cNvSpPr>
            <a:spLocks noChangeArrowheads="1"/>
          </p:cNvSpPr>
          <p:nvPr/>
        </p:nvSpPr>
        <p:spPr bwMode="auto">
          <a:xfrm>
            <a:off x="9301480" y="1069340"/>
            <a:ext cx="1975273" cy="2004907"/>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3"/>
          <a:srcRect/>
          <a:stretch>
            <a:fillRect/>
          </a:stretch>
        </p:blipFill>
        <p:spPr>
          <a:xfrm>
            <a:off x="1274233" y="385318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p:stCondLst>
                              <p:cond delay="2000"/>
                            </p:stCondLst>
                            <p:childTnLst>
                              <p:par>
                                <p:cTn id="9" presetID="16" presetClass="emph" presetSubtype="0" fill="hold" nodeType="afterEffect">
                                  <p:stCondLst>
                                    <p:cond delay="0"/>
                                  </p:stCondLst>
                                  <p:iterate type="lt">
                                    <p:tmPct val="4000"/>
                                  </p:iterate>
                                  <p:childTnLst>
                                    <p:set>
                                      <p:cBhvr override="childStyle">
                                        <p:cTn id="10" dur="1000" fill="hold"/>
                                        <p:tgtEl>
                                          <p:spTgt spid="6170">
                                            <p:txEl>
                                              <p:pRg st="0" end="0"/>
                                            </p:txEl>
                                          </p:spTgt>
                                        </p:tgtEl>
                                        <p:attrNameLst>
                                          <p:attrName>style.color</p:attrName>
                                        </p:attrNameLst>
                                      </p:cBhvr>
                                      <p:to>
                                        <p:clrVal>
                                          <a:srgbClr val="66FF33"/>
                                        </p:clrVal>
                                      </p:to>
                                    </p:set>
                                    <p:set>
                                      <p:cBhvr>
                                        <p:cTn id="11" dur="1000" fill="hold"/>
                                        <p:tgtEl>
                                          <p:spTgt spid="6170">
                                            <p:txEl>
                                              <p:pRg st="0" end="0"/>
                                            </p:txEl>
                                          </p:spTgt>
                                        </p:tgtEl>
                                        <p:attrNameLst>
                                          <p:attrName>fillcolor</p:attrName>
                                        </p:attrNameLst>
                                      </p:cBhvr>
                                      <p:to>
                                        <p:clrVal>
                                          <a:srgbClr val="66FF33"/>
                                        </p:clrVal>
                                      </p:to>
                                    </p:set>
                                    <p:set>
                                      <p:cBhvr>
                                        <p:cTn id="12" dur="1000" fill="hold"/>
                                        <p:tgtEl>
                                          <p:spTgt spid="6170">
                                            <p:txEl>
                                              <p:pRg st="0" end="0"/>
                                            </p:txEl>
                                          </p:spTgt>
                                        </p:tgtEl>
                                        <p:attrNameLst>
                                          <p:attrName>fill.type</p:attrName>
                                        </p:attrNameLst>
                                      </p:cBhvr>
                                      <p:to>
                                        <p:strVal val="solid"/>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par>
                                <p:cTn id="13" presetID="16" presetClass="emph" presetSubtype="0" fill="hold" nodeType="withEffect">
                                  <p:stCondLst>
                                    <p:cond delay="0"/>
                                  </p:stCondLst>
                                  <p:iterate type="lt">
                                    <p:tmPct val="4000"/>
                                  </p:iterate>
                                  <p:childTnLst>
                                    <p:set>
                                      <p:cBhvr override="childStyle">
                                        <p:cTn id="14" dur="1000" fill="hold"/>
                                        <p:tgtEl>
                                          <p:spTgt spid="6170">
                                            <p:txEl>
                                              <p:pRg st="1" end="1"/>
                                            </p:txEl>
                                          </p:spTgt>
                                        </p:tgtEl>
                                        <p:attrNameLst>
                                          <p:attrName>style.color</p:attrName>
                                        </p:attrNameLst>
                                      </p:cBhvr>
                                      <p:to>
                                        <p:clrVal>
                                          <a:srgbClr val="66FF33"/>
                                        </p:clrVal>
                                      </p:to>
                                    </p:set>
                                    <p:set>
                                      <p:cBhvr>
                                        <p:cTn id="15" dur="1000" fill="hold"/>
                                        <p:tgtEl>
                                          <p:spTgt spid="6170">
                                            <p:txEl>
                                              <p:pRg st="1" end="1"/>
                                            </p:txEl>
                                          </p:spTgt>
                                        </p:tgtEl>
                                        <p:attrNameLst>
                                          <p:attrName>fillcolor</p:attrName>
                                        </p:attrNameLst>
                                      </p:cBhvr>
                                      <p:to>
                                        <p:clrVal>
                                          <a:srgbClr val="66FF33"/>
                                        </p:clrVal>
                                      </p:to>
                                    </p:set>
                                    <p:set>
                                      <p:cBhvr>
                                        <p:cTn id="16" dur="1000" fill="hold"/>
                                        <p:tgtEl>
                                          <p:spTgt spid="6170">
                                            <p:txEl>
                                              <p:pRg st="1" end="1"/>
                                            </p:txEl>
                                          </p:spTgt>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scaled="0"/>
        </a:gradFill>
        <a:effectLst/>
      </p:bgPr>
    </p:bg>
    <p:spTree>
      <p:nvGrpSpPr>
        <p:cNvPr id="1" name=""/>
        <p:cNvGrpSpPr/>
        <p:nvPr/>
      </p:nvGrpSpPr>
      <p:grpSpPr>
        <a:xfrm>
          <a:off x="0" y="0"/>
          <a:ext cx="0" cy="0"/>
          <a:chOff x="0" y="0"/>
          <a:chExt cx="0" cy="0"/>
        </a:xfrm>
      </p:grpSpPr>
      <p:grpSp>
        <p:nvGrpSpPr>
          <p:cNvPr id="4" name="Group 4"/>
          <p:cNvGrpSpPr/>
          <p:nvPr/>
        </p:nvGrpSpPr>
        <p:grpSpPr>
          <a:xfrm>
            <a:off x="-1472565" y="-153670"/>
            <a:ext cx="14553565" cy="7162165"/>
            <a:chOff x="196427" y="-1836835"/>
            <a:chExt cx="17403233" cy="9575776"/>
          </a:xfrm>
        </p:grpSpPr>
        <p:pic>
          <p:nvPicPr>
            <p:cNvPr id="5" name="Picture 5"/>
            <p:cNvPicPr>
              <a:picLocks noChangeAspect="1"/>
            </p:cNvPicPr>
            <p:nvPr/>
          </p:nvPicPr>
          <p:blipFill>
            <a:blip r:embed="rId3"/>
            <a:srcRect l="4137" b="2864"/>
            <a:stretch>
              <a:fillRect/>
            </a:stretch>
          </p:blipFill>
          <p:spPr>
            <a:xfrm rot="-10621801">
              <a:off x="196427" y="-1836835"/>
              <a:ext cx="17403233" cy="9575776"/>
            </a:xfrm>
            <a:prstGeom prst="rect">
              <a:avLst/>
            </a:prstGeom>
          </p:spPr>
        </p:pic>
        <p:sp>
          <p:nvSpPr>
            <p:cNvPr id="6" name="TextBox 6"/>
            <p:cNvSpPr txBox="1"/>
            <p:nvPr/>
          </p:nvSpPr>
          <p:spPr>
            <a:xfrm>
              <a:off x="2702997" y="3097504"/>
              <a:ext cx="6961597" cy="905025"/>
            </a:xfrm>
            <a:prstGeom prst="rect">
              <a:avLst/>
            </a:prstGeom>
          </p:spPr>
          <p:txBody>
            <a:bodyPr wrap="square" lIns="0" tIns="0" rIns="0" bIns="0" rtlCol="0" anchor="t">
              <a:spAutoFit/>
            </a:bodyPr>
            <a:lstStyle/>
            <a:p>
              <a:pPr eaLnBrk="1" hangingPunct="1"/>
              <a:r>
                <a:rPr lang="vi-VN" altLang="x-none" sz="4400" b="1" dirty="0">
                  <a:latin typeface="Times New Roman" panose="02020603050405020304" pitchFamily="18" charset="0"/>
                  <a:sym typeface="+mn-ea"/>
                </a:rPr>
                <a:t>Lá </a:t>
              </a:r>
              <a:r>
                <a:rPr lang="vi-VN" altLang="x-none" sz="4400" b="1" u="sng" dirty="0">
                  <a:solidFill>
                    <a:srgbClr val="FF0000"/>
                  </a:solidFill>
                  <a:latin typeface="Times New Roman" panose="02020603050405020304" pitchFamily="18" charset="0"/>
                  <a:sym typeface="+mn-ea"/>
                </a:rPr>
                <a:t>lành</a:t>
              </a:r>
              <a:r>
                <a:rPr lang="vi-VN" altLang="x-none" sz="4400" b="1" dirty="0">
                  <a:latin typeface="Times New Roman" panose="02020603050405020304" pitchFamily="18" charset="0"/>
                  <a:sym typeface="+mn-ea"/>
                </a:rPr>
                <a:t> đùm lá </a:t>
              </a:r>
              <a:r>
                <a:rPr lang="vi-VN" altLang="x-none" sz="4400" b="1" u="sng" dirty="0">
                  <a:solidFill>
                    <a:srgbClr val="FF0000"/>
                  </a:solidFill>
                  <a:latin typeface="Times New Roman" panose="02020603050405020304" pitchFamily="18" charset="0"/>
                  <a:sym typeface="+mn-ea"/>
                </a:rPr>
                <a:t>rách</a:t>
              </a:r>
              <a:endParaRPr lang="en-US" altLang="en-US" sz="4400" b="1" spc="-100" dirty="0">
                <a:solidFill>
                  <a:schemeClr val="tx2"/>
                </a:solidFill>
                <a:latin typeface="Times New Roman" panose="02020603050405020304" pitchFamily="18" charset="0"/>
                <a:cs typeface="Times New Roman" panose="02020603050405020304" pitchFamily="18" charset="0"/>
                <a:sym typeface="+mn-ea"/>
              </a:endParaRPr>
            </a:p>
          </p:txBody>
        </p:sp>
      </p:grpSp>
      <p:pic>
        <p:nvPicPr>
          <p:cNvPr id="43011" name="Content Placeholder 4" descr="C:\Users\HP\Pictures\HINH SOAN BAI\TUAN 4\chung-minh-la-lanh-dum-la-rach.jpgchung-minh-la-lanh-dum-la-rach"/>
          <p:cNvPicPr>
            <a:picLocks noGrp="1" noChangeAspect="1"/>
          </p:cNvPicPr>
          <p:nvPr/>
        </p:nvPicPr>
        <p:blipFill>
          <a:blip r:embed="rId4"/>
          <a:srcRect l="27160"/>
          <a:stretch>
            <a:fillRect/>
          </a:stretch>
        </p:blipFill>
        <p:spPr>
          <a:xfrm>
            <a:off x="5730875" y="1920875"/>
            <a:ext cx="5431155" cy="39090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wheel(1)">
                                      <p:cBhvr>
                                        <p:cTn id="7" dur="2000"/>
                                        <p:tgtEl>
                                          <p:spTgt spid="430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scaled="0"/>
        </a:gradFill>
        <a:effectLst/>
      </p:bgPr>
    </p:bg>
    <p:spTree>
      <p:nvGrpSpPr>
        <p:cNvPr id="1" name=""/>
        <p:cNvGrpSpPr/>
        <p:nvPr/>
      </p:nvGrpSpPr>
      <p:grpSpPr>
        <a:xfrm>
          <a:off x="0" y="0"/>
          <a:ext cx="0" cy="0"/>
          <a:chOff x="0" y="0"/>
          <a:chExt cx="0" cy="0"/>
        </a:xfrm>
      </p:grpSpPr>
      <p:grpSp>
        <p:nvGrpSpPr>
          <p:cNvPr id="4" name="Group 4"/>
          <p:cNvGrpSpPr/>
          <p:nvPr/>
        </p:nvGrpSpPr>
        <p:grpSpPr>
          <a:xfrm>
            <a:off x="-1472565" y="-153670"/>
            <a:ext cx="14553565" cy="7162165"/>
            <a:chOff x="196427" y="-1836835"/>
            <a:chExt cx="17403233" cy="9575776"/>
          </a:xfrm>
        </p:grpSpPr>
        <p:pic>
          <p:nvPicPr>
            <p:cNvPr id="5" name="Picture 5"/>
            <p:cNvPicPr>
              <a:picLocks noChangeAspect="1"/>
            </p:cNvPicPr>
            <p:nvPr/>
          </p:nvPicPr>
          <p:blipFill>
            <a:blip r:embed="rId3"/>
            <a:srcRect l="4137" b="2864"/>
            <a:stretch>
              <a:fillRect/>
            </a:stretch>
          </p:blipFill>
          <p:spPr>
            <a:xfrm rot="-10621801">
              <a:off x="196427" y="-1836835"/>
              <a:ext cx="17403233" cy="9575776"/>
            </a:xfrm>
            <a:prstGeom prst="rect">
              <a:avLst/>
            </a:prstGeom>
          </p:spPr>
        </p:pic>
        <p:sp>
          <p:nvSpPr>
            <p:cNvPr id="6" name="TextBox 6"/>
            <p:cNvSpPr txBox="1"/>
            <p:nvPr/>
          </p:nvSpPr>
          <p:spPr>
            <a:xfrm>
              <a:off x="8967523" y="2500663"/>
              <a:ext cx="6961597" cy="905025"/>
            </a:xfrm>
            <a:prstGeom prst="rect">
              <a:avLst/>
            </a:prstGeom>
          </p:spPr>
          <p:txBody>
            <a:bodyPr wrap="square" lIns="0" tIns="0" rIns="0" bIns="0" rtlCol="0" anchor="t">
              <a:spAutoFit/>
            </a:bodyPr>
            <a:lstStyle/>
            <a:p>
              <a:pPr algn="ctr" eaLnBrk="1" hangingPunct="1"/>
              <a:r>
                <a:rPr lang="en-GB" altLang="vi-VN" sz="4400" b="1" dirty="0">
                  <a:latin typeface="Times New Roman" panose="02020603050405020304" pitchFamily="18" charset="0"/>
                  <a:sym typeface="+mn-ea"/>
                </a:rPr>
                <a:t>Mắt</a:t>
              </a:r>
              <a:r>
                <a:rPr lang="vi-VN" altLang="x-none" sz="4400" b="1" dirty="0">
                  <a:solidFill>
                    <a:srgbClr val="FF0000"/>
                  </a:solidFill>
                  <a:latin typeface="Times New Roman" panose="02020603050405020304" pitchFamily="18" charset="0"/>
                  <a:sym typeface="+mn-ea"/>
                </a:rPr>
                <a:t> </a:t>
              </a:r>
              <a:r>
                <a:rPr lang="en-GB" altLang="vi-VN" sz="4400" b="1" u="sng" dirty="0">
                  <a:solidFill>
                    <a:srgbClr val="FF0000"/>
                  </a:solidFill>
                  <a:latin typeface="Times New Roman" panose="02020603050405020304" pitchFamily="18" charset="0"/>
                  <a:sym typeface="+mn-ea"/>
                </a:rPr>
                <a:t>nhắm</a:t>
              </a:r>
              <a:r>
                <a:rPr lang="en-GB" altLang="vi-VN" sz="4400" b="1" dirty="0">
                  <a:latin typeface="Times New Roman" panose="02020603050405020304" pitchFamily="18" charset="0"/>
                  <a:sym typeface="+mn-ea"/>
                </a:rPr>
                <a:t> mắt</a:t>
              </a:r>
              <a:r>
                <a:rPr lang="en-GB" altLang="vi-VN" sz="4400" b="1" dirty="0">
                  <a:solidFill>
                    <a:srgbClr val="FF0000"/>
                  </a:solidFill>
                  <a:latin typeface="Times New Roman" panose="02020603050405020304" pitchFamily="18" charset="0"/>
                  <a:sym typeface="+mn-ea"/>
                </a:rPr>
                <a:t> </a:t>
              </a:r>
              <a:r>
                <a:rPr lang="en-GB" altLang="vi-VN" sz="4400" b="1" u="sng" dirty="0">
                  <a:solidFill>
                    <a:srgbClr val="FF0000"/>
                  </a:solidFill>
                  <a:latin typeface="Times New Roman" panose="02020603050405020304" pitchFamily="18" charset="0"/>
                  <a:sym typeface="+mn-ea"/>
                </a:rPr>
                <a:t>mở</a:t>
              </a:r>
              <a:endParaRPr lang="en-US" altLang="en-US" sz="4400" b="1" u="sng" spc="-100" dirty="0">
                <a:solidFill>
                  <a:schemeClr val="tx2"/>
                </a:solidFill>
                <a:latin typeface="Times New Roman" panose="02020603050405020304" pitchFamily="18" charset="0"/>
                <a:cs typeface="Times New Roman" panose="02020603050405020304" pitchFamily="18" charset="0"/>
                <a:sym typeface="+mn-ea"/>
              </a:endParaRPr>
            </a:p>
          </p:txBody>
        </p:sp>
      </p:grpSp>
      <p:pic>
        <p:nvPicPr>
          <p:cNvPr id="3" name="Picture 2" descr="download (1)"/>
          <p:cNvPicPr>
            <a:picLocks noChangeAspect="1"/>
          </p:cNvPicPr>
          <p:nvPr/>
        </p:nvPicPr>
        <p:blipFill>
          <a:blip r:embed="rId4"/>
          <a:stretch>
            <a:fillRect/>
          </a:stretch>
        </p:blipFill>
        <p:spPr>
          <a:xfrm>
            <a:off x="214364" y="843737"/>
            <a:ext cx="5377914" cy="54019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105" y="300355"/>
            <a:ext cx="11782425" cy="6256655"/>
          </a:xfrm>
          <a:prstGeom prst="rect">
            <a:avLst/>
          </a:prstGeom>
        </p:spPr>
      </p:pic>
      <p:sp>
        <p:nvSpPr>
          <p:cNvPr id="6" name="Text Box 5"/>
          <p:cNvSpPr txBox="1"/>
          <p:nvPr/>
        </p:nvSpPr>
        <p:spPr>
          <a:xfrm>
            <a:off x="1651463" y="2151409"/>
            <a:ext cx="9085665" cy="2554545"/>
          </a:xfrm>
          <a:prstGeom prst="rect">
            <a:avLst/>
          </a:prstGeom>
          <a:noFill/>
        </p:spPr>
        <p:txBody>
          <a:bodyPr wrap="square" rtlCol="0" anchor="t">
            <a:spAutoFit/>
          </a:bodyPr>
          <a:lstStyle/>
          <a:p>
            <a:pPr>
              <a:buClr>
                <a:schemeClr val="tx1"/>
              </a:buClr>
              <a:buNone/>
            </a:pPr>
            <a:r>
              <a:rPr sz="3200" dirty="0">
                <a:solidFill>
                  <a:schemeClr val="tx1"/>
                </a:solidFill>
                <a:latin typeface="Times New Roman" panose="02020603050405020304" pitchFamily="18" charset="0"/>
                <a:cs typeface="Times New Roman" panose="02020603050405020304" pitchFamily="18" charset="0"/>
                <a:sym typeface="+mn-ea"/>
              </a:rPr>
              <a:t>1.Từ trái nghĩa là những từ có nghĩa </a:t>
            </a:r>
            <a:r>
              <a:rPr sz="3200" b="1" dirty="0">
                <a:solidFill>
                  <a:schemeClr val="tx1"/>
                </a:solidFill>
                <a:latin typeface="Times New Roman" panose="02020603050405020304" pitchFamily="18" charset="0"/>
                <a:cs typeface="Times New Roman" panose="02020603050405020304" pitchFamily="18" charset="0"/>
                <a:sym typeface="+mn-ea"/>
              </a:rPr>
              <a:t>trái ngược nhau.</a:t>
            </a:r>
            <a:endParaRPr sz="3200" b="1" dirty="0">
              <a:solidFill>
                <a:schemeClr val="tx1"/>
              </a:solidFill>
              <a:latin typeface="Times New Roman" panose="02020603050405020304" pitchFamily="18" charset="0"/>
              <a:cs typeface="Times New Roman" panose="02020603050405020304" pitchFamily="18" charset="0"/>
            </a:endParaRPr>
          </a:p>
          <a:p>
            <a:pPr>
              <a:buNone/>
            </a:pPr>
            <a:r>
              <a:rPr lang="en-GB" sz="3200" dirty="0">
                <a:solidFill>
                  <a:schemeClr val="tx1"/>
                </a:solidFill>
                <a:latin typeface="Times New Roman" panose="02020603050405020304" pitchFamily="18" charset="0"/>
                <a:cs typeface="Times New Roman" panose="02020603050405020304" pitchFamily="18" charset="0"/>
                <a:sym typeface="+mn-ea"/>
              </a:rPr>
              <a:t>       </a:t>
            </a:r>
            <a:r>
              <a:rPr sz="3200" dirty="0">
                <a:solidFill>
                  <a:schemeClr val="tx1"/>
                </a:solidFill>
                <a:latin typeface="Times New Roman" panose="02020603050405020304" pitchFamily="18" charset="0"/>
                <a:cs typeface="Times New Roman" panose="02020603050405020304" pitchFamily="18" charset="0"/>
                <a:sym typeface="+mn-ea"/>
              </a:rPr>
              <a:t>M: Cao - thấp, phải - trái, ngày - đêm,…</a:t>
            </a:r>
            <a:endParaRPr sz="3200" dirty="0">
              <a:solidFill>
                <a:schemeClr val="tx1"/>
              </a:solidFill>
              <a:latin typeface="Times New Roman" panose="02020603050405020304" pitchFamily="18" charset="0"/>
              <a:cs typeface="Times New Roman" panose="02020603050405020304" pitchFamily="18" charset="0"/>
            </a:endParaRPr>
          </a:p>
          <a:p>
            <a:pPr>
              <a:buNone/>
            </a:pPr>
            <a:r>
              <a:rPr sz="3200" dirty="0">
                <a:solidFill>
                  <a:schemeClr val="tx1"/>
                </a:solidFill>
                <a:latin typeface="Times New Roman" panose="02020603050405020304" pitchFamily="18" charset="0"/>
                <a:cs typeface="Times New Roman" panose="02020603050405020304" pitchFamily="18" charset="0"/>
                <a:sym typeface="+mn-ea"/>
              </a:rPr>
              <a:t>2. Việc đặt các từ trái nghĩa bên cạnh nhau có tác dụng </a:t>
            </a:r>
            <a:r>
              <a:rPr sz="3200" b="1" dirty="0">
                <a:solidFill>
                  <a:schemeClr val="tx1"/>
                </a:solidFill>
                <a:latin typeface="Times New Roman" panose="02020603050405020304" pitchFamily="18" charset="0"/>
                <a:cs typeface="Times New Roman" panose="02020603050405020304" pitchFamily="18" charset="0"/>
                <a:sym typeface="+mn-ea"/>
              </a:rPr>
              <a:t>làm nổi bật </a:t>
            </a:r>
            <a:r>
              <a:rPr sz="3200" dirty="0">
                <a:solidFill>
                  <a:schemeClr val="tx1"/>
                </a:solidFill>
                <a:latin typeface="Times New Roman" panose="02020603050405020304" pitchFamily="18" charset="0"/>
                <a:cs typeface="Times New Roman" panose="02020603050405020304" pitchFamily="18" charset="0"/>
                <a:sym typeface="+mn-ea"/>
              </a:rPr>
              <a:t>những sự vật, sự </a:t>
            </a:r>
            <a:r>
              <a:rPr lang="en-GB" sz="3200" dirty="0">
                <a:solidFill>
                  <a:schemeClr val="tx1"/>
                </a:solidFill>
                <a:latin typeface="Times New Roman" panose="02020603050405020304" pitchFamily="18" charset="0"/>
                <a:cs typeface="Times New Roman" panose="02020603050405020304" pitchFamily="18" charset="0"/>
                <a:sym typeface="+mn-ea"/>
              </a:rPr>
              <a:t>v</a:t>
            </a:r>
            <a:r>
              <a:rPr sz="3200">
                <a:solidFill>
                  <a:schemeClr val="tx1"/>
                </a:solidFill>
                <a:latin typeface="Times New Roman" panose="02020603050405020304" pitchFamily="18" charset="0"/>
                <a:cs typeface="Times New Roman" panose="02020603050405020304" pitchFamily="18" charset="0"/>
                <a:sym typeface="+mn-ea"/>
              </a:rPr>
              <a:t>iệc,</a:t>
            </a:r>
            <a:r>
              <a:rPr lang="en-US" sz="3200">
                <a:solidFill>
                  <a:schemeClr val="tx1"/>
                </a:solidFill>
                <a:latin typeface="Times New Roman" panose="02020603050405020304" pitchFamily="18" charset="0"/>
                <a:cs typeface="Times New Roman" panose="02020603050405020304" pitchFamily="18" charset="0"/>
                <a:sym typeface="+mn-ea"/>
              </a:rPr>
              <a:t> </a:t>
            </a:r>
            <a:r>
              <a:rPr sz="3200">
                <a:solidFill>
                  <a:schemeClr val="tx1"/>
                </a:solidFill>
                <a:latin typeface="Times New Roman" panose="02020603050405020304" pitchFamily="18" charset="0"/>
                <a:cs typeface="Times New Roman" panose="02020603050405020304" pitchFamily="18" charset="0"/>
                <a:sym typeface="+mn-ea"/>
              </a:rPr>
              <a:t>hoạt động,</a:t>
            </a:r>
            <a:r>
              <a:rPr lang="en-US" sz="3200">
                <a:solidFill>
                  <a:schemeClr val="tx1"/>
                </a:solidFill>
                <a:latin typeface="Times New Roman" panose="02020603050405020304" pitchFamily="18" charset="0"/>
                <a:cs typeface="Times New Roman" panose="02020603050405020304" pitchFamily="18" charset="0"/>
                <a:sym typeface="+mn-ea"/>
              </a:rPr>
              <a:t> </a:t>
            </a:r>
            <a:r>
              <a:rPr sz="3200">
                <a:solidFill>
                  <a:schemeClr val="tx1"/>
                </a:solidFill>
                <a:latin typeface="Times New Roman" panose="02020603050405020304" pitchFamily="18" charset="0"/>
                <a:cs typeface="Times New Roman" panose="02020603050405020304" pitchFamily="18" charset="0"/>
                <a:sym typeface="+mn-ea"/>
              </a:rPr>
              <a:t>trạng </a:t>
            </a:r>
            <a:r>
              <a:rPr sz="3200" dirty="0">
                <a:solidFill>
                  <a:schemeClr val="tx1"/>
                </a:solidFill>
                <a:latin typeface="Times New Roman" panose="02020603050405020304" pitchFamily="18" charset="0"/>
                <a:cs typeface="Times New Roman" panose="02020603050405020304" pitchFamily="18" charset="0"/>
                <a:sym typeface="+mn-ea"/>
              </a:rPr>
              <a:t>thái,… </a:t>
            </a:r>
            <a:r>
              <a:rPr sz="3200" b="1" dirty="0">
                <a:solidFill>
                  <a:schemeClr val="tx1"/>
                </a:solidFill>
                <a:latin typeface="Times New Roman" panose="02020603050405020304" pitchFamily="18" charset="0"/>
                <a:cs typeface="Times New Roman" panose="02020603050405020304" pitchFamily="18" charset="0"/>
                <a:sym typeface="+mn-ea"/>
              </a:rPr>
              <a:t>đối lập nhau.</a:t>
            </a:r>
            <a:endParaRPr lang="en-GB" altLang="en-US" sz="3200" b="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loud Callout 3"/>
          <p:cNvSpPr/>
          <p:nvPr/>
        </p:nvSpPr>
        <p:spPr>
          <a:xfrm>
            <a:off x="520699" y="2603501"/>
            <a:ext cx="8073103" cy="3738244"/>
          </a:xfrm>
          <a:prstGeom prst="cloudCallout">
            <a:avLst>
              <a:gd name="adj1" fmla="val 54621"/>
              <a:gd name="adj2" fmla="val 3566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ltLang="en-US" sz="2800">
              <a:effectLst>
                <a:glow rad="228600">
                  <a:schemeClr val="accent5">
                    <a:satMod val="175000"/>
                    <a:alpha val="40000"/>
                  </a:schemeClr>
                </a:glow>
                <a:reflection blurRad="6350" stA="60000" endA="900" endPos="60000" dist="29997" dir="5400000" sy="-100000" algn="bl" rotWithShape="0"/>
              </a:effectLst>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84795" y="2906395"/>
            <a:ext cx="4070350" cy="3951605"/>
          </a:xfrm>
          <a:prstGeom prst="rect">
            <a:avLst/>
          </a:prstGeom>
        </p:spPr>
      </p:pic>
      <p:pic>
        <p:nvPicPr>
          <p:cNvPr id="16" name="Picture 3"/>
          <p:cNvPicPr>
            <a:picLocks noChangeAspect="1"/>
          </p:cNvPicPr>
          <p:nvPr/>
        </p:nvPicPr>
        <p:blipFill>
          <a:blip r:embed="rId4"/>
          <a:srcRect/>
          <a:stretch>
            <a:fillRect/>
          </a:stretch>
        </p:blipFill>
        <p:spPr>
          <a:xfrm>
            <a:off x="9348470" y="5170805"/>
            <a:ext cx="1104265" cy="1687195"/>
          </a:xfrm>
          <a:prstGeom prst="rect">
            <a:avLst/>
          </a:prstGeom>
        </p:spPr>
      </p:pic>
      <p:pic>
        <p:nvPicPr>
          <p:cNvPr id="15" name="Picture 2"/>
          <p:cNvPicPr>
            <a:picLocks noChangeAspect="1"/>
          </p:cNvPicPr>
          <p:nvPr/>
        </p:nvPicPr>
        <p:blipFill>
          <a:blip r:embed="rId5"/>
          <a:srcRect/>
          <a:stretch>
            <a:fillRect/>
          </a:stretch>
        </p:blipFill>
        <p:spPr>
          <a:xfrm>
            <a:off x="8100695" y="4535805"/>
            <a:ext cx="1448435" cy="2322195"/>
          </a:xfrm>
          <a:prstGeom prst="rect">
            <a:avLst/>
          </a:prstGeom>
        </p:spPr>
      </p:pic>
      <p:pic>
        <p:nvPicPr>
          <p:cNvPr id="20" name="Picture 19"/>
          <p:cNvPicPr>
            <a:picLocks noChangeAspect="1"/>
          </p:cNvPicPr>
          <p:nvPr/>
        </p:nvPicPr>
        <p:blipFill>
          <a:blip r:embed="rId6"/>
          <a:stretch>
            <a:fillRect/>
          </a:stretch>
        </p:blipFill>
        <p:spPr>
          <a:xfrm>
            <a:off x="1442085" y="318770"/>
            <a:ext cx="8796020" cy="1896110"/>
          </a:xfrm>
          <a:prstGeom prst="rect">
            <a:avLst/>
          </a:prstGeom>
        </p:spPr>
      </p:pic>
      <p:sp>
        <p:nvSpPr>
          <p:cNvPr id="3" name="Text Box 2"/>
          <p:cNvSpPr txBox="1"/>
          <p:nvPr/>
        </p:nvSpPr>
        <p:spPr>
          <a:xfrm>
            <a:off x="686118" y="3689630"/>
            <a:ext cx="7242175" cy="1481175"/>
          </a:xfrm>
          <a:prstGeom prst="rect">
            <a:avLst/>
          </a:prstGeom>
          <a:noFill/>
        </p:spPr>
        <p:txBody>
          <a:bodyPr wrap="square" rtlCol="0" anchor="t">
            <a:spAutoFit/>
          </a:bodyPr>
          <a:lstStyle/>
          <a:p>
            <a:pPr indent="0" algn="ctr">
              <a:lnSpc>
                <a:spcPct val="150000"/>
              </a:lnSpc>
              <a:buNone/>
            </a:pPr>
            <a:r>
              <a:rP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Học thuộc hết các th</a:t>
            </a:r>
            <a:r>
              <a:rP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à</a:t>
            </a:r>
            <a:r>
              <a:rP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nh ngữ, tục ngữ.</a:t>
            </a:r>
            <a:r>
              <a:rPr lang="en-GB"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p>
          <a:p>
            <a:pPr indent="0" algn="ctr">
              <a:lnSpc>
                <a:spcPct val="150000"/>
              </a:lnSpc>
              <a:buNone/>
            </a:pPr>
            <a:r>
              <a:rP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Chuẩn bị: </a:t>
            </a:r>
            <a:r>
              <a:rPr lang="pt-BR" altLang="x-none"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sym typeface="+mn-ea"/>
              </a:rPr>
              <a:t>Luyện tập về từ trái nghĩa</a:t>
            </a:r>
            <a:r>
              <a:rP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endParaRPr lang="en-GB" altLang="en-US"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Vertical)">
                                      <p:cBhvr>
                                        <p:cTn id="18" dur="500"/>
                                        <p:tgtEl>
                                          <p:spTgt spid="4"/>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P\Downloads\Cảm ơn Thiệp.pngCảm ơn Thiệp"/>
          <p:cNvPicPr>
            <a:picLocks noChangeAspect="1"/>
          </p:cNvPicPr>
          <p:nvPr/>
        </p:nvPicPr>
        <p:blipFill>
          <a:blip r:embed="rId2"/>
          <a:srcRect/>
          <a:stretch>
            <a:fillRect/>
          </a:stretch>
        </p:blipFill>
        <p:spPr>
          <a:xfrm>
            <a:off x="0" y="0"/>
            <a:ext cx="12192635"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671601" y="4108097"/>
            <a:ext cx="4683803" cy="60267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ngăn nắp</a:t>
            </a:r>
          </a:p>
        </p:txBody>
      </p:sp>
      <p:sp>
        <p:nvSpPr>
          <p:cNvPr id="20" name="Rectangle 19"/>
          <p:cNvSpPr/>
          <p:nvPr/>
        </p:nvSpPr>
        <p:spPr>
          <a:xfrm>
            <a:off x="876773" y="5191009"/>
            <a:ext cx="4683803" cy="60267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bừa bãi</a:t>
            </a:r>
          </a:p>
        </p:txBody>
      </p:sp>
      <p:sp>
        <p:nvSpPr>
          <p:cNvPr id="21" name="Rectangle 20"/>
          <p:cNvSpPr/>
          <p:nvPr/>
        </p:nvSpPr>
        <p:spPr>
          <a:xfrm>
            <a:off x="6671601" y="5191009"/>
            <a:ext cx="4683803" cy="60267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cẩu thả</a:t>
            </a:r>
          </a:p>
        </p:txBody>
      </p:sp>
      <p:sp>
        <p:nvSpPr>
          <p:cNvPr id="22" name="Rectangle 21"/>
          <p:cNvSpPr/>
          <p:nvPr/>
        </p:nvSpPr>
        <p:spPr>
          <a:xfrm>
            <a:off x="854553" y="4156178"/>
            <a:ext cx="4683803" cy="60267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 lộn xộn</a:t>
            </a:r>
          </a:p>
        </p:txBody>
      </p:sp>
      <p:pic>
        <p:nvPicPr>
          <p:cNvPr id="23"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5044308" y="385560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666901" y="495605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4931823" y="484978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10698194" y="3799224"/>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8"/>
          <a:stretch>
            <a:fillRect/>
          </a:stretch>
        </p:blipFill>
        <p:spPr bwMode="auto">
          <a:xfrm>
            <a:off x="4112527" y="1078083"/>
            <a:ext cx="4431407" cy="443140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HP\Documents\Picture12.pngPicture12">
            <a:hlinkClick r:id="" action="ppaction://noaction"/>
          </p:cNvPr>
          <p:cNvPicPr>
            <a:picLocks noChangeAspect="1" noChangeArrowheads="1"/>
          </p:cNvPicPr>
          <p:nvPr/>
        </p:nvPicPr>
        <p:blipFill>
          <a:blip r:embed="rId9"/>
          <a:srcRect/>
          <a:stretch>
            <a:fillRect/>
          </a:stretch>
        </p:blipFill>
        <p:spPr bwMode="auto">
          <a:xfrm>
            <a:off x="4740275" y="1757680"/>
            <a:ext cx="3554095" cy="5100320"/>
          </a:xfrm>
          <a:prstGeom prst="rect">
            <a:avLst/>
          </a:prstGeom>
          <a:noFill/>
          <a:extLst>
            <a:ext uri="{909E8E84-426E-40DD-AFC4-6F175D3DCCD1}">
              <a14:hiddenFill xmlns:a14="http://schemas.microsoft.com/office/drawing/2010/main">
                <a:solidFill>
                  <a:srgbClr val="FFFFFF"/>
                </a:solidFill>
              </a14:hiddenFill>
            </a:ext>
          </a:extLst>
        </p:spPr>
      </p:pic>
      <p:sp>
        <p:nvSpPr>
          <p:cNvPr id="184" name="PA_库_文本框 183"/>
          <p:cNvSpPr txBox="1"/>
          <p:nvPr>
            <p:custDataLst>
              <p:tags r:id="rId1"/>
            </p:custDataLst>
          </p:nvPr>
        </p:nvSpPr>
        <p:spPr>
          <a:xfrm>
            <a:off x="5855970" y="1098550"/>
            <a:ext cx="4200525" cy="1714500"/>
          </a:xfrm>
          <a:prstGeom prst="rect">
            <a:avLst/>
          </a:prstGeom>
          <a:noFill/>
        </p:spPr>
        <p:txBody>
          <a:bodyPr wrap="square" rtlCol="0">
            <a:spAutoFit/>
          </a:bodyPr>
          <a:lstStyle/>
          <a:p>
            <a:pPr algn="ctr">
              <a:lnSpc>
                <a:spcPct val="110000"/>
              </a:lnSpc>
            </a:pP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Câu </a:t>
            </a:r>
            <a:r>
              <a:rPr lang="en-GB" altLang="en-US"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1</a:t>
            </a: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 Từ nào dưới đây đồng nghĩa với từ gọn gàng?</a:t>
            </a:r>
          </a:p>
        </p:txBody>
      </p:sp>
      <p:sp>
        <p:nvSpPr>
          <p:cNvPr id="185" name="PA_库_任意多边形 184"/>
          <p:cNvSpPr/>
          <p:nvPr>
            <p:custDataLst>
              <p:tags r:id="rId2"/>
            </p:custDataLst>
          </p:nvPr>
        </p:nvSpPr>
        <p:spPr>
          <a:xfrm>
            <a:off x="4112260" y="491490"/>
            <a:ext cx="6910705" cy="3371215"/>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1" fmla="*/ 6111936 w 6416813"/>
              <a:gd name="connsiteY0-2" fmla="*/ 519638 h 3001581"/>
              <a:gd name="connsiteX1-3" fmla="*/ 3290358 w 6416813"/>
              <a:gd name="connsiteY1-4" fmla="*/ 23250 h 3001581"/>
              <a:gd name="connsiteX2-5" fmla="*/ 103021 w 6416813"/>
              <a:gd name="connsiteY2-6" fmla="*/ 1029090 h 3001581"/>
              <a:gd name="connsiteX3-7" fmla="*/ 769227 w 6416813"/>
              <a:gd name="connsiteY3-8" fmla="*/ 2531318 h 3001581"/>
              <a:gd name="connsiteX4-9" fmla="*/ 272838 w 6416813"/>
              <a:gd name="connsiteY4-10" fmla="*/ 3001581 h 3001581"/>
              <a:gd name="connsiteX5-11" fmla="*/ 1539936 w 6416813"/>
              <a:gd name="connsiteY5-12" fmla="*/ 2688072 h 3001581"/>
              <a:gd name="connsiteX6-13" fmla="*/ 5824553 w 6416813"/>
              <a:gd name="connsiteY6-14" fmla="*/ 2648884 h 3001581"/>
              <a:gd name="connsiteX7-15" fmla="*/ 6111936 w 6416813"/>
              <a:gd name="connsiteY7-16" fmla="*/ 519638 h 3001581"/>
              <a:gd name="connsiteX0-17" fmla="*/ 6111936 w 6416813"/>
              <a:gd name="connsiteY0-18" fmla="*/ 519638 h 3001581"/>
              <a:gd name="connsiteX1-19" fmla="*/ 3290358 w 6416813"/>
              <a:gd name="connsiteY1-20" fmla="*/ 23250 h 3001581"/>
              <a:gd name="connsiteX2-21" fmla="*/ 103021 w 6416813"/>
              <a:gd name="connsiteY2-22" fmla="*/ 1029090 h 3001581"/>
              <a:gd name="connsiteX3-23" fmla="*/ 769227 w 6416813"/>
              <a:gd name="connsiteY3-24" fmla="*/ 2531318 h 3001581"/>
              <a:gd name="connsiteX4-25" fmla="*/ 272838 w 6416813"/>
              <a:gd name="connsiteY4-26" fmla="*/ 3001581 h 3001581"/>
              <a:gd name="connsiteX5-27" fmla="*/ 1539936 w 6416813"/>
              <a:gd name="connsiteY5-28" fmla="*/ 2688072 h 3001581"/>
              <a:gd name="connsiteX6-29" fmla="*/ 5824553 w 6416813"/>
              <a:gd name="connsiteY6-30" fmla="*/ 2648884 h 3001581"/>
              <a:gd name="connsiteX7-31" fmla="*/ 6111936 w 6416813"/>
              <a:gd name="connsiteY7-32" fmla="*/ 519638 h 3001581"/>
              <a:gd name="connsiteX0-33" fmla="*/ 6072123 w 6377000"/>
              <a:gd name="connsiteY0-34" fmla="*/ 519638 h 3001581"/>
              <a:gd name="connsiteX1-35" fmla="*/ 3250545 w 6377000"/>
              <a:gd name="connsiteY1-36" fmla="*/ 23250 h 3001581"/>
              <a:gd name="connsiteX2-37" fmla="*/ 63208 w 6377000"/>
              <a:gd name="connsiteY2-38" fmla="*/ 1029090 h 3001581"/>
              <a:gd name="connsiteX3-39" fmla="*/ 729414 w 6377000"/>
              <a:gd name="connsiteY3-40" fmla="*/ 2531318 h 3001581"/>
              <a:gd name="connsiteX4-41" fmla="*/ 233025 w 6377000"/>
              <a:gd name="connsiteY4-42" fmla="*/ 3001581 h 3001581"/>
              <a:gd name="connsiteX5-43" fmla="*/ 1500123 w 6377000"/>
              <a:gd name="connsiteY5-44" fmla="*/ 2688072 h 3001581"/>
              <a:gd name="connsiteX6-45" fmla="*/ 5784740 w 6377000"/>
              <a:gd name="connsiteY6-46" fmla="*/ 2648884 h 3001581"/>
              <a:gd name="connsiteX7-47" fmla="*/ 6072123 w 6377000"/>
              <a:gd name="connsiteY7-48" fmla="*/ 519638 h 3001581"/>
              <a:gd name="connsiteX0-49" fmla="*/ 6202752 w 6463800"/>
              <a:gd name="connsiteY0-50" fmla="*/ 673348 h 2985474"/>
              <a:gd name="connsiteX1-51" fmla="*/ 3250545 w 6463800"/>
              <a:gd name="connsiteY1-52" fmla="*/ 7143 h 2985474"/>
              <a:gd name="connsiteX2-53" fmla="*/ 63208 w 6463800"/>
              <a:gd name="connsiteY2-54" fmla="*/ 1012983 h 2985474"/>
              <a:gd name="connsiteX3-55" fmla="*/ 729414 w 6463800"/>
              <a:gd name="connsiteY3-56" fmla="*/ 2515211 h 2985474"/>
              <a:gd name="connsiteX4-57" fmla="*/ 233025 w 6463800"/>
              <a:gd name="connsiteY4-58" fmla="*/ 2985474 h 2985474"/>
              <a:gd name="connsiteX5-59" fmla="*/ 1500123 w 6463800"/>
              <a:gd name="connsiteY5-60" fmla="*/ 2671965 h 2985474"/>
              <a:gd name="connsiteX6-61" fmla="*/ 5784740 w 6463800"/>
              <a:gd name="connsiteY6-62" fmla="*/ 2632777 h 2985474"/>
              <a:gd name="connsiteX7-63" fmla="*/ 6202752 w 6463800"/>
              <a:gd name="connsiteY7-64" fmla="*/ 673348 h 2985474"/>
              <a:gd name="connsiteX0-65" fmla="*/ 6202752 w 6463800"/>
              <a:gd name="connsiteY0-66" fmla="*/ 673348 h 3037725"/>
              <a:gd name="connsiteX1-67" fmla="*/ 3250545 w 6463800"/>
              <a:gd name="connsiteY1-68" fmla="*/ 7143 h 3037725"/>
              <a:gd name="connsiteX2-69" fmla="*/ 63208 w 6463800"/>
              <a:gd name="connsiteY2-70" fmla="*/ 1012983 h 3037725"/>
              <a:gd name="connsiteX3-71" fmla="*/ 729414 w 6463800"/>
              <a:gd name="connsiteY3-72" fmla="*/ 2515211 h 3037725"/>
              <a:gd name="connsiteX4-73" fmla="*/ 533471 w 6463800"/>
              <a:gd name="connsiteY4-74" fmla="*/ 3037725 h 3037725"/>
              <a:gd name="connsiteX5-75" fmla="*/ 1500123 w 6463800"/>
              <a:gd name="connsiteY5-76" fmla="*/ 2671965 h 3037725"/>
              <a:gd name="connsiteX6-77" fmla="*/ 5784740 w 6463800"/>
              <a:gd name="connsiteY6-78" fmla="*/ 2632777 h 3037725"/>
              <a:gd name="connsiteX7-79" fmla="*/ 6202752 w 6463800"/>
              <a:gd name="connsiteY7-80" fmla="*/ 673348 h 3037725"/>
              <a:gd name="connsiteX0-81" fmla="*/ 6202752 w 6399662"/>
              <a:gd name="connsiteY0-82" fmla="*/ 673568 h 3037945"/>
              <a:gd name="connsiteX1-83" fmla="*/ 3250545 w 6399662"/>
              <a:gd name="connsiteY1-84" fmla="*/ 7363 h 3037945"/>
              <a:gd name="connsiteX2-85" fmla="*/ 63208 w 6399662"/>
              <a:gd name="connsiteY2-86" fmla="*/ 1013203 h 3037945"/>
              <a:gd name="connsiteX3-87" fmla="*/ 729414 w 6399662"/>
              <a:gd name="connsiteY3-88" fmla="*/ 2515431 h 3037945"/>
              <a:gd name="connsiteX4-89" fmla="*/ 533471 w 6399662"/>
              <a:gd name="connsiteY4-90" fmla="*/ 3037945 h 3037945"/>
              <a:gd name="connsiteX5-91" fmla="*/ 1500123 w 6399662"/>
              <a:gd name="connsiteY5-92" fmla="*/ 2672185 h 3037945"/>
              <a:gd name="connsiteX6-93" fmla="*/ 5614923 w 6399662"/>
              <a:gd name="connsiteY6-94" fmla="*/ 2698311 h 3037945"/>
              <a:gd name="connsiteX7-95" fmla="*/ 6202752 w 6399662"/>
              <a:gd name="connsiteY7-96" fmla="*/ 673568 h 3037945"/>
              <a:gd name="connsiteX0-97" fmla="*/ 6202752 w 6427727"/>
              <a:gd name="connsiteY0-98" fmla="*/ 673568 h 3037945"/>
              <a:gd name="connsiteX1-99" fmla="*/ 3250545 w 6427727"/>
              <a:gd name="connsiteY1-100" fmla="*/ 7363 h 3037945"/>
              <a:gd name="connsiteX2-101" fmla="*/ 63208 w 6427727"/>
              <a:gd name="connsiteY2-102" fmla="*/ 1013203 h 3037945"/>
              <a:gd name="connsiteX3-103" fmla="*/ 729414 w 6427727"/>
              <a:gd name="connsiteY3-104" fmla="*/ 2515431 h 3037945"/>
              <a:gd name="connsiteX4-105" fmla="*/ 533471 w 6427727"/>
              <a:gd name="connsiteY4-106" fmla="*/ 3037945 h 3037945"/>
              <a:gd name="connsiteX5-107" fmla="*/ 1500123 w 6427727"/>
              <a:gd name="connsiteY5-108" fmla="*/ 2672185 h 3037945"/>
              <a:gd name="connsiteX6-109" fmla="*/ 5614923 w 6427727"/>
              <a:gd name="connsiteY6-110" fmla="*/ 2698311 h 3037945"/>
              <a:gd name="connsiteX7-111" fmla="*/ 6202752 w 6427727"/>
              <a:gd name="connsiteY7-112" fmla="*/ 673568 h 3037945"/>
              <a:gd name="connsiteX0-113" fmla="*/ 6202752 w 6427727"/>
              <a:gd name="connsiteY0-114" fmla="*/ 666268 h 3030645"/>
              <a:gd name="connsiteX1-115" fmla="*/ 3250545 w 6427727"/>
              <a:gd name="connsiteY1-116" fmla="*/ 63 h 3030645"/>
              <a:gd name="connsiteX2-117" fmla="*/ 63208 w 6427727"/>
              <a:gd name="connsiteY2-118" fmla="*/ 1005903 h 3030645"/>
              <a:gd name="connsiteX3-119" fmla="*/ 729414 w 6427727"/>
              <a:gd name="connsiteY3-120" fmla="*/ 2508131 h 3030645"/>
              <a:gd name="connsiteX4-121" fmla="*/ 533471 w 6427727"/>
              <a:gd name="connsiteY4-122" fmla="*/ 3030645 h 3030645"/>
              <a:gd name="connsiteX5-123" fmla="*/ 1500123 w 6427727"/>
              <a:gd name="connsiteY5-124" fmla="*/ 2664885 h 3030645"/>
              <a:gd name="connsiteX6-125" fmla="*/ 5614923 w 6427727"/>
              <a:gd name="connsiteY6-126" fmla="*/ 2691011 h 3030645"/>
              <a:gd name="connsiteX7-127" fmla="*/ 6202752 w 6427727"/>
              <a:gd name="connsiteY7-128" fmla="*/ 666268 h 3030645"/>
              <a:gd name="connsiteX0-129" fmla="*/ 6202752 w 6445028"/>
              <a:gd name="connsiteY0-130" fmla="*/ 666309 h 3030686"/>
              <a:gd name="connsiteX1-131" fmla="*/ 3250545 w 6445028"/>
              <a:gd name="connsiteY1-132" fmla="*/ 104 h 3030686"/>
              <a:gd name="connsiteX2-133" fmla="*/ 63208 w 6445028"/>
              <a:gd name="connsiteY2-134" fmla="*/ 1005944 h 3030686"/>
              <a:gd name="connsiteX3-135" fmla="*/ 729414 w 6445028"/>
              <a:gd name="connsiteY3-136" fmla="*/ 2508172 h 3030686"/>
              <a:gd name="connsiteX4-137" fmla="*/ 533471 w 6445028"/>
              <a:gd name="connsiteY4-138" fmla="*/ 3030686 h 3030686"/>
              <a:gd name="connsiteX5-139" fmla="*/ 1500123 w 6445028"/>
              <a:gd name="connsiteY5-140" fmla="*/ 2664926 h 3030686"/>
              <a:gd name="connsiteX6-141" fmla="*/ 5614923 w 6445028"/>
              <a:gd name="connsiteY6-142" fmla="*/ 2691052 h 3030686"/>
              <a:gd name="connsiteX7-143" fmla="*/ 6202752 w 6445028"/>
              <a:gd name="connsiteY7-144" fmla="*/ 666309 h 3030686"/>
              <a:gd name="connsiteX0-145" fmla="*/ 6202752 w 6445028"/>
              <a:gd name="connsiteY0-146" fmla="*/ 666309 h 2805650"/>
              <a:gd name="connsiteX1-147" fmla="*/ 3250545 w 6445028"/>
              <a:gd name="connsiteY1-148" fmla="*/ 104 h 2805650"/>
              <a:gd name="connsiteX2-149" fmla="*/ 63208 w 6445028"/>
              <a:gd name="connsiteY2-150" fmla="*/ 1005944 h 2805650"/>
              <a:gd name="connsiteX3-151" fmla="*/ 729414 w 6445028"/>
              <a:gd name="connsiteY3-152" fmla="*/ 2508172 h 2805650"/>
              <a:gd name="connsiteX4-153" fmla="*/ 23517 w 6445028"/>
              <a:gd name="connsiteY4-154" fmla="*/ 2731748 h 2805650"/>
              <a:gd name="connsiteX5-155" fmla="*/ 1500123 w 6445028"/>
              <a:gd name="connsiteY5-156" fmla="*/ 2664926 h 2805650"/>
              <a:gd name="connsiteX6-157" fmla="*/ 5614923 w 6445028"/>
              <a:gd name="connsiteY6-158" fmla="*/ 2691052 h 2805650"/>
              <a:gd name="connsiteX7-159" fmla="*/ 6202752 w 6445028"/>
              <a:gd name="connsiteY7-160" fmla="*/ 666309 h 2805650"/>
              <a:gd name="connsiteX0-161" fmla="*/ 6293740 w 6536016"/>
              <a:gd name="connsiteY0-162" fmla="*/ 666309 h 2805650"/>
              <a:gd name="connsiteX1-163" fmla="*/ 3341533 w 6536016"/>
              <a:gd name="connsiteY1-164" fmla="*/ 104 h 2805650"/>
              <a:gd name="connsiteX2-165" fmla="*/ 154196 w 6536016"/>
              <a:gd name="connsiteY2-166" fmla="*/ 1005944 h 2805650"/>
              <a:gd name="connsiteX3-167" fmla="*/ 521464 w 6536016"/>
              <a:gd name="connsiteY3-168" fmla="*/ 2121311 h 2805650"/>
              <a:gd name="connsiteX4-169" fmla="*/ 114505 w 6536016"/>
              <a:gd name="connsiteY4-170" fmla="*/ 2731748 h 2805650"/>
              <a:gd name="connsiteX5-171" fmla="*/ 1591111 w 6536016"/>
              <a:gd name="connsiteY5-172" fmla="*/ 2664926 h 2805650"/>
              <a:gd name="connsiteX6-173" fmla="*/ 5705911 w 6536016"/>
              <a:gd name="connsiteY6-174" fmla="*/ 2691052 h 2805650"/>
              <a:gd name="connsiteX7-175" fmla="*/ 6293740 w 6536016"/>
              <a:gd name="connsiteY7-176" fmla="*/ 666309 h 2805650"/>
              <a:gd name="connsiteX0-177" fmla="*/ 6293740 w 6524352"/>
              <a:gd name="connsiteY0-178" fmla="*/ 666309 h 2813024"/>
              <a:gd name="connsiteX1-179" fmla="*/ 3341533 w 6524352"/>
              <a:gd name="connsiteY1-180" fmla="*/ 104 h 2813024"/>
              <a:gd name="connsiteX2-181" fmla="*/ 154196 w 6524352"/>
              <a:gd name="connsiteY2-182" fmla="*/ 1005944 h 2813024"/>
              <a:gd name="connsiteX3-183" fmla="*/ 521464 w 6524352"/>
              <a:gd name="connsiteY3-184" fmla="*/ 2121311 h 2813024"/>
              <a:gd name="connsiteX4-185" fmla="*/ 114505 w 6524352"/>
              <a:gd name="connsiteY4-186" fmla="*/ 2731748 h 2813024"/>
              <a:gd name="connsiteX5-187" fmla="*/ 1169081 w 6524352"/>
              <a:gd name="connsiteY5-188" fmla="*/ 2541833 h 2813024"/>
              <a:gd name="connsiteX6-189" fmla="*/ 5705911 w 6524352"/>
              <a:gd name="connsiteY6-190" fmla="*/ 2691052 h 2813024"/>
              <a:gd name="connsiteX7-191" fmla="*/ 6293740 w 6524352"/>
              <a:gd name="connsiteY7-192" fmla="*/ 666309 h 2813024"/>
              <a:gd name="connsiteX0-193" fmla="*/ 6293740 w 6524352"/>
              <a:gd name="connsiteY0-194" fmla="*/ 666309 h 2813024"/>
              <a:gd name="connsiteX1-195" fmla="*/ 3341533 w 6524352"/>
              <a:gd name="connsiteY1-196" fmla="*/ 104 h 2813024"/>
              <a:gd name="connsiteX2-197" fmla="*/ 154196 w 6524352"/>
              <a:gd name="connsiteY2-198" fmla="*/ 1005944 h 2813024"/>
              <a:gd name="connsiteX3-199" fmla="*/ 521464 w 6524352"/>
              <a:gd name="connsiteY3-200" fmla="*/ 2121311 h 2813024"/>
              <a:gd name="connsiteX4-201" fmla="*/ 114505 w 6524352"/>
              <a:gd name="connsiteY4-202" fmla="*/ 2731748 h 2813024"/>
              <a:gd name="connsiteX5-203" fmla="*/ 1169081 w 6524352"/>
              <a:gd name="connsiteY5-204" fmla="*/ 2541833 h 2813024"/>
              <a:gd name="connsiteX6-205" fmla="*/ 5705911 w 6524352"/>
              <a:gd name="connsiteY6-206" fmla="*/ 2691052 h 2813024"/>
              <a:gd name="connsiteX7-207" fmla="*/ 6293740 w 6524352"/>
              <a:gd name="connsiteY7-208" fmla="*/ 666309 h 2813024"/>
              <a:gd name="connsiteX0-209" fmla="*/ 6179235 w 6409847"/>
              <a:gd name="connsiteY0-210" fmla="*/ 677805 h 2824520"/>
              <a:gd name="connsiteX1-211" fmla="*/ 3227028 w 6409847"/>
              <a:gd name="connsiteY1-212" fmla="*/ 11600 h 2824520"/>
              <a:gd name="connsiteX2-213" fmla="*/ 180368 w 6409847"/>
              <a:gd name="connsiteY2-214" fmla="*/ 401978 h 2824520"/>
              <a:gd name="connsiteX3-215" fmla="*/ 406959 w 6409847"/>
              <a:gd name="connsiteY3-216" fmla="*/ 2132807 h 2824520"/>
              <a:gd name="connsiteX4-217" fmla="*/ 0 w 6409847"/>
              <a:gd name="connsiteY4-218" fmla="*/ 2743244 h 2824520"/>
              <a:gd name="connsiteX5-219" fmla="*/ 1054576 w 6409847"/>
              <a:gd name="connsiteY5-220" fmla="*/ 2553329 h 2824520"/>
              <a:gd name="connsiteX6-221" fmla="*/ 5591406 w 6409847"/>
              <a:gd name="connsiteY6-222" fmla="*/ 2702548 h 2824520"/>
              <a:gd name="connsiteX7-223" fmla="*/ 6179235 w 6409847"/>
              <a:gd name="connsiteY7-224" fmla="*/ 677805 h 2824520"/>
              <a:gd name="connsiteX0-225" fmla="*/ 6283237 w 6513849"/>
              <a:gd name="connsiteY0-226" fmla="*/ 707296 h 2854011"/>
              <a:gd name="connsiteX1-227" fmla="*/ 3331030 w 6513849"/>
              <a:gd name="connsiteY1-228" fmla="*/ 41091 h 2854011"/>
              <a:gd name="connsiteX2-229" fmla="*/ 284370 w 6513849"/>
              <a:gd name="connsiteY2-230" fmla="*/ 431469 h 2854011"/>
              <a:gd name="connsiteX3-231" fmla="*/ 510961 w 6513849"/>
              <a:gd name="connsiteY3-232" fmla="*/ 2162298 h 2854011"/>
              <a:gd name="connsiteX4-233" fmla="*/ 104002 w 6513849"/>
              <a:gd name="connsiteY4-234" fmla="*/ 2772735 h 2854011"/>
              <a:gd name="connsiteX5-235" fmla="*/ 1158578 w 6513849"/>
              <a:gd name="connsiteY5-236" fmla="*/ 2582820 h 2854011"/>
              <a:gd name="connsiteX6-237" fmla="*/ 5695408 w 6513849"/>
              <a:gd name="connsiteY6-238" fmla="*/ 2732039 h 2854011"/>
              <a:gd name="connsiteX7-239" fmla="*/ 6283237 w 6513849"/>
              <a:gd name="connsiteY7-240" fmla="*/ 707296 h 2854011"/>
              <a:gd name="connsiteX0-241" fmla="*/ 6283237 w 6513849"/>
              <a:gd name="connsiteY0-242" fmla="*/ 707296 h 2854011"/>
              <a:gd name="connsiteX1-243" fmla="*/ 3331030 w 6513849"/>
              <a:gd name="connsiteY1-244" fmla="*/ 41091 h 2854011"/>
              <a:gd name="connsiteX2-245" fmla="*/ 284370 w 6513849"/>
              <a:gd name="connsiteY2-246" fmla="*/ 431469 h 2854011"/>
              <a:gd name="connsiteX3-247" fmla="*/ 510961 w 6513849"/>
              <a:gd name="connsiteY3-248" fmla="*/ 2162298 h 2854011"/>
              <a:gd name="connsiteX4-249" fmla="*/ 104002 w 6513849"/>
              <a:gd name="connsiteY4-250" fmla="*/ 2772735 h 2854011"/>
              <a:gd name="connsiteX5-251" fmla="*/ 1158578 w 6513849"/>
              <a:gd name="connsiteY5-252" fmla="*/ 2582820 h 2854011"/>
              <a:gd name="connsiteX6-253" fmla="*/ 5695408 w 6513849"/>
              <a:gd name="connsiteY6-254" fmla="*/ 2732039 h 2854011"/>
              <a:gd name="connsiteX7-255" fmla="*/ 6283237 w 6513849"/>
              <a:gd name="connsiteY7-256" fmla="*/ 707296 h 2854011"/>
              <a:gd name="connsiteX0-257" fmla="*/ 6283237 w 6513849"/>
              <a:gd name="connsiteY0-258" fmla="*/ 707296 h 2854011"/>
              <a:gd name="connsiteX1-259" fmla="*/ 3331030 w 6513849"/>
              <a:gd name="connsiteY1-260" fmla="*/ 41091 h 2854011"/>
              <a:gd name="connsiteX2-261" fmla="*/ 284370 w 6513849"/>
              <a:gd name="connsiteY2-262" fmla="*/ 431469 h 2854011"/>
              <a:gd name="connsiteX3-263" fmla="*/ 510961 w 6513849"/>
              <a:gd name="connsiteY3-264" fmla="*/ 2162298 h 2854011"/>
              <a:gd name="connsiteX4-265" fmla="*/ 104002 w 6513849"/>
              <a:gd name="connsiteY4-266" fmla="*/ 2772735 h 2854011"/>
              <a:gd name="connsiteX5-267" fmla="*/ 1158578 w 6513849"/>
              <a:gd name="connsiteY5-268" fmla="*/ 2582820 h 2854011"/>
              <a:gd name="connsiteX6-269" fmla="*/ 5695408 w 6513849"/>
              <a:gd name="connsiteY6-270" fmla="*/ 2732039 h 2854011"/>
              <a:gd name="connsiteX7-271" fmla="*/ 6283237 w 6513849"/>
              <a:gd name="connsiteY7-272" fmla="*/ 707296 h 2854011"/>
              <a:gd name="connsiteX0-273" fmla="*/ 6283237 w 6513849"/>
              <a:gd name="connsiteY0-274" fmla="*/ 707296 h 2891114"/>
              <a:gd name="connsiteX1-275" fmla="*/ 3331030 w 6513849"/>
              <a:gd name="connsiteY1-276" fmla="*/ 41091 h 2891114"/>
              <a:gd name="connsiteX2-277" fmla="*/ 284370 w 6513849"/>
              <a:gd name="connsiteY2-278" fmla="*/ 431469 h 2891114"/>
              <a:gd name="connsiteX3-279" fmla="*/ 510961 w 6513849"/>
              <a:gd name="connsiteY3-280" fmla="*/ 2162298 h 2891114"/>
              <a:gd name="connsiteX4-281" fmla="*/ 104002 w 6513849"/>
              <a:gd name="connsiteY4-282" fmla="*/ 2772735 h 2891114"/>
              <a:gd name="connsiteX5-283" fmla="*/ 1158578 w 6513849"/>
              <a:gd name="connsiteY5-284" fmla="*/ 2582820 h 2891114"/>
              <a:gd name="connsiteX6-285" fmla="*/ 5695408 w 6513849"/>
              <a:gd name="connsiteY6-286" fmla="*/ 2732039 h 2891114"/>
              <a:gd name="connsiteX7-287" fmla="*/ 6283237 w 6513849"/>
              <a:gd name="connsiteY7-288" fmla="*/ 707296 h 2891114"/>
              <a:gd name="connsiteX0-289" fmla="*/ 6179235 w 6409847"/>
              <a:gd name="connsiteY0-290" fmla="*/ 707296 h 2891114"/>
              <a:gd name="connsiteX1-291" fmla="*/ 3227028 w 6409847"/>
              <a:gd name="connsiteY1-292" fmla="*/ 41091 h 2891114"/>
              <a:gd name="connsiteX2-293" fmla="*/ 444137 w 6409847"/>
              <a:gd name="connsiteY2-294" fmla="*/ 431469 h 2891114"/>
              <a:gd name="connsiteX3-295" fmla="*/ 406959 w 6409847"/>
              <a:gd name="connsiteY3-296" fmla="*/ 2162298 h 2891114"/>
              <a:gd name="connsiteX4-297" fmla="*/ 0 w 6409847"/>
              <a:gd name="connsiteY4-298" fmla="*/ 2772735 h 2891114"/>
              <a:gd name="connsiteX5-299" fmla="*/ 1054576 w 6409847"/>
              <a:gd name="connsiteY5-300" fmla="*/ 2582820 h 2891114"/>
              <a:gd name="connsiteX6-301" fmla="*/ 5591406 w 6409847"/>
              <a:gd name="connsiteY6-302" fmla="*/ 2732039 h 2891114"/>
              <a:gd name="connsiteX7-303" fmla="*/ 6179235 w 6409847"/>
              <a:gd name="connsiteY7-304" fmla="*/ 707296 h 2891114"/>
              <a:gd name="connsiteX0-305" fmla="*/ 6179235 w 6409847"/>
              <a:gd name="connsiteY0-306" fmla="*/ 691737 h 2875555"/>
              <a:gd name="connsiteX1-307" fmla="*/ 3227028 w 6409847"/>
              <a:gd name="connsiteY1-308" fmla="*/ 25532 h 2875555"/>
              <a:gd name="connsiteX2-309" fmla="*/ 444137 w 6409847"/>
              <a:gd name="connsiteY2-310" fmla="*/ 415910 h 2875555"/>
              <a:gd name="connsiteX3-311" fmla="*/ 406959 w 6409847"/>
              <a:gd name="connsiteY3-312" fmla="*/ 2146739 h 2875555"/>
              <a:gd name="connsiteX4-313" fmla="*/ 0 w 6409847"/>
              <a:gd name="connsiteY4-314" fmla="*/ 2757176 h 2875555"/>
              <a:gd name="connsiteX5-315" fmla="*/ 1054576 w 6409847"/>
              <a:gd name="connsiteY5-316" fmla="*/ 2567261 h 2875555"/>
              <a:gd name="connsiteX6-317" fmla="*/ 5591406 w 6409847"/>
              <a:gd name="connsiteY6-318" fmla="*/ 2716480 h 2875555"/>
              <a:gd name="connsiteX7-319" fmla="*/ 6179235 w 6409847"/>
              <a:gd name="connsiteY7-320" fmla="*/ 691737 h 2875555"/>
              <a:gd name="connsiteX0-321" fmla="*/ 6179235 w 6392473"/>
              <a:gd name="connsiteY0-322" fmla="*/ 719790 h 2903608"/>
              <a:gd name="connsiteX1-323" fmla="*/ 3227028 w 6392473"/>
              <a:gd name="connsiteY1-324" fmla="*/ 831 h 2903608"/>
              <a:gd name="connsiteX2-325" fmla="*/ 444137 w 6392473"/>
              <a:gd name="connsiteY2-326" fmla="*/ 443963 h 2903608"/>
              <a:gd name="connsiteX3-327" fmla="*/ 406959 w 6392473"/>
              <a:gd name="connsiteY3-328" fmla="*/ 2174792 h 2903608"/>
              <a:gd name="connsiteX4-329" fmla="*/ 0 w 6392473"/>
              <a:gd name="connsiteY4-330" fmla="*/ 2785229 h 2903608"/>
              <a:gd name="connsiteX5-331" fmla="*/ 1054576 w 6392473"/>
              <a:gd name="connsiteY5-332" fmla="*/ 2595314 h 2903608"/>
              <a:gd name="connsiteX6-333" fmla="*/ 5591406 w 6392473"/>
              <a:gd name="connsiteY6-334" fmla="*/ 2744533 h 2903608"/>
              <a:gd name="connsiteX7-335" fmla="*/ 6179235 w 6392473"/>
              <a:gd name="connsiteY7-336" fmla="*/ 719790 h 2903608"/>
              <a:gd name="connsiteX0-337" fmla="*/ 6179235 w 6392473"/>
              <a:gd name="connsiteY0-338" fmla="*/ 721488 h 2905306"/>
              <a:gd name="connsiteX1-339" fmla="*/ 3227028 w 6392473"/>
              <a:gd name="connsiteY1-340" fmla="*/ 2529 h 2905306"/>
              <a:gd name="connsiteX2-341" fmla="*/ 444137 w 6392473"/>
              <a:gd name="connsiteY2-342" fmla="*/ 445661 h 2905306"/>
              <a:gd name="connsiteX3-343" fmla="*/ 406959 w 6392473"/>
              <a:gd name="connsiteY3-344" fmla="*/ 2176490 h 2905306"/>
              <a:gd name="connsiteX4-345" fmla="*/ 0 w 6392473"/>
              <a:gd name="connsiteY4-346" fmla="*/ 2786927 h 2905306"/>
              <a:gd name="connsiteX5-347" fmla="*/ 1054576 w 6392473"/>
              <a:gd name="connsiteY5-348" fmla="*/ 2597012 h 2905306"/>
              <a:gd name="connsiteX6-349" fmla="*/ 5591406 w 6392473"/>
              <a:gd name="connsiteY6-350" fmla="*/ 2746231 h 2905306"/>
              <a:gd name="connsiteX7-351" fmla="*/ 6179235 w 6392473"/>
              <a:gd name="connsiteY7-352" fmla="*/ 721488 h 2905306"/>
              <a:gd name="connsiteX0-353" fmla="*/ 6167660 w 6380898"/>
              <a:gd name="connsiteY0-354" fmla="*/ 721488 h 2905306"/>
              <a:gd name="connsiteX1-355" fmla="*/ 3215453 w 6380898"/>
              <a:gd name="connsiteY1-356" fmla="*/ 2529 h 2905306"/>
              <a:gd name="connsiteX2-357" fmla="*/ 432562 w 6380898"/>
              <a:gd name="connsiteY2-358" fmla="*/ 445661 h 2905306"/>
              <a:gd name="connsiteX3-359" fmla="*/ 395384 w 6380898"/>
              <a:gd name="connsiteY3-360" fmla="*/ 2176490 h 2905306"/>
              <a:gd name="connsiteX4-361" fmla="*/ 0 w 6380898"/>
              <a:gd name="connsiteY4-362" fmla="*/ 2416537 h 2905306"/>
              <a:gd name="connsiteX5-363" fmla="*/ 1043001 w 6380898"/>
              <a:gd name="connsiteY5-364" fmla="*/ 2597012 h 2905306"/>
              <a:gd name="connsiteX6-365" fmla="*/ 5579831 w 6380898"/>
              <a:gd name="connsiteY6-366" fmla="*/ 2746231 h 2905306"/>
              <a:gd name="connsiteX7-367" fmla="*/ 6167660 w 6380898"/>
              <a:gd name="connsiteY7-368" fmla="*/ 721488 h 2905306"/>
              <a:gd name="connsiteX0-369" fmla="*/ 6167660 w 6380898"/>
              <a:gd name="connsiteY0-370" fmla="*/ 719649 h 2903467"/>
              <a:gd name="connsiteX1-371" fmla="*/ 3215453 w 6380898"/>
              <a:gd name="connsiteY1-372" fmla="*/ 690 h 2903467"/>
              <a:gd name="connsiteX2-373" fmla="*/ 432562 w 6380898"/>
              <a:gd name="connsiteY2-374" fmla="*/ 443822 h 2903467"/>
              <a:gd name="connsiteX3-375" fmla="*/ 418534 w 6380898"/>
              <a:gd name="connsiteY3-376" fmla="*/ 2035755 h 2903467"/>
              <a:gd name="connsiteX4-377" fmla="*/ 0 w 6380898"/>
              <a:gd name="connsiteY4-378" fmla="*/ 2414698 h 2903467"/>
              <a:gd name="connsiteX5-379" fmla="*/ 1043001 w 6380898"/>
              <a:gd name="connsiteY5-380" fmla="*/ 2595173 h 2903467"/>
              <a:gd name="connsiteX6-381" fmla="*/ 5579831 w 6380898"/>
              <a:gd name="connsiteY6-382" fmla="*/ 2744392 h 2903467"/>
              <a:gd name="connsiteX7-383" fmla="*/ 6167660 w 6380898"/>
              <a:gd name="connsiteY7-384" fmla="*/ 719649 h 2903467"/>
              <a:gd name="connsiteX0-385" fmla="*/ 6167660 w 6380898"/>
              <a:gd name="connsiteY0-386" fmla="*/ 719649 h 2903467"/>
              <a:gd name="connsiteX1-387" fmla="*/ 3215453 w 6380898"/>
              <a:gd name="connsiteY1-388" fmla="*/ 690 h 2903467"/>
              <a:gd name="connsiteX2-389" fmla="*/ 432562 w 6380898"/>
              <a:gd name="connsiteY2-390" fmla="*/ 443822 h 2903467"/>
              <a:gd name="connsiteX3-391" fmla="*/ 418534 w 6380898"/>
              <a:gd name="connsiteY3-392" fmla="*/ 2035755 h 2903467"/>
              <a:gd name="connsiteX4-393" fmla="*/ 0 w 6380898"/>
              <a:gd name="connsiteY4-394" fmla="*/ 2414698 h 2903467"/>
              <a:gd name="connsiteX5-395" fmla="*/ 1043001 w 6380898"/>
              <a:gd name="connsiteY5-396" fmla="*/ 2595173 h 2903467"/>
              <a:gd name="connsiteX6-397" fmla="*/ 5579831 w 6380898"/>
              <a:gd name="connsiteY6-398" fmla="*/ 2744392 h 2903467"/>
              <a:gd name="connsiteX7-399" fmla="*/ 6167660 w 6380898"/>
              <a:gd name="connsiteY7-400" fmla="*/ 719649 h 2903467"/>
              <a:gd name="connsiteX0-401" fmla="*/ 6167660 w 6383718"/>
              <a:gd name="connsiteY0-402" fmla="*/ 719649 h 2869136"/>
              <a:gd name="connsiteX1-403" fmla="*/ 3215453 w 6383718"/>
              <a:gd name="connsiteY1-404" fmla="*/ 690 h 2869136"/>
              <a:gd name="connsiteX2-405" fmla="*/ 432562 w 6383718"/>
              <a:gd name="connsiteY2-406" fmla="*/ 443822 h 2869136"/>
              <a:gd name="connsiteX3-407" fmla="*/ 418534 w 6383718"/>
              <a:gd name="connsiteY3-408" fmla="*/ 2035755 h 2869136"/>
              <a:gd name="connsiteX4-409" fmla="*/ 0 w 6383718"/>
              <a:gd name="connsiteY4-410" fmla="*/ 2414698 h 2869136"/>
              <a:gd name="connsiteX5-411" fmla="*/ 973553 w 6383718"/>
              <a:gd name="connsiteY5-412" fmla="*/ 2491000 h 2869136"/>
              <a:gd name="connsiteX6-413" fmla="*/ 5579831 w 6383718"/>
              <a:gd name="connsiteY6-414" fmla="*/ 2744392 h 2869136"/>
              <a:gd name="connsiteX7-415" fmla="*/ 6167660 w 6383718"/>
              <a:gd name="connsiteY7-416" fmla="*/ 719649 h 2869136"/>
              <a:gd name="connsiteX0-417" fmla="*/ 6167660 w 6383718"/>
              <a:gd name="connsiteY0-418" fmla="*/ 719649 h 3254840"/>
              <a:gd name="connsiteX1-419" fmla="*/ 3215453 w 6383718"/>
              <a:gd name="connsiteY1-420" fmla="*/ 690 h 3254840"/>
              <a:gd name="connsiteX2-421" fmla="*/ 432562 w 6383718"/>
              <a:gd name="connsiteY2-422" fmla="*/ 443822 h 3254840"/>
              <a:gd name="connsiteX3-423" fmla="*/ 418534 w 6383718"/>
              <a:gd name="connsiteY3-424" fmla="*/ 2035755 h 3254840"/>
              <a:gd name="connsiteX4-425" fmla="*/ 0 w 6383718"/>
              <a:gd name="connsiteY4-426" fmla="*/ 2414698 h 3254840"/>
              <a:gd name="connsiteX5-427" fmla="*/ 973553 w 6383718"/>
              <a:gd name="connsiteY5-428" fmla="*/ 2491000 h 3254840"/>
              <a:gd name="connsiteX6-429" fmla="*/ 5579831 w 6383718"/>
              <a:gd name="connsiteY6-430" fmla="*/ 2744392 h 3254840"/>
              <a:gd name="connsiteX7-431" fmla="*/ 6167660 w 6383718"/>
              <a:gd name="connsiteY7-432" fmla="*/ 719649 h 3254840"/>
              <a:gd name="connsiteX0-433" fmla="*/ 6167660 w 6383718"/>
              <a:gd name="connsiteY0-434" fmla="*/ 719649 h 3254840"/>
              <a:gd name="connsiteX1-435" fmla="*/ 3215453 w 6383718"/>
              <a:gd name="connsiteY1-436" fmla="*/ 690 h 3254840"/>
              <a:gd name="connsiteX2-437" fmla="*/ 432562 w 6383718"/>
              <a:gd name="connsiteY2-438" fmla="*/ 443822 h 3254840"/>
              <a:gd name="connsiteX3-439" fmla="*/ 418534 w 6383718"/>
              <a:gd name="connsiteY3-440" fmla="*/ 2035755 h 3254840"/>
              <a:gd name="connsiteX4-441" fmla="*/ 0 w 6383718"/>
              <a:gd name="connsiteY4-442" fmla="*/ 2414698 h 3254840"/>
              <a:gd name="connsiteX5-443" fmla="*/ 973553 w 6383718"/>
              <a:gd name="connsiteY5-444" fmla="*/ 2491000 h 3254840"/>
              <a:gd name="connsiteX6-445" fmla="*/ 5579831 w 6383718"/>
              <a:gd name="connsiteY6-446" fmla="*/ 2744392 h 3254840"/>
              <a:gd name="connsiteX7-447" fmla="*/ 6167660 w 6383718"/>
              <a:gd name="connsiteY7-448" fmla="*/ 719649 h 3254840"/>
              <a:gd name="connsiteX0-449" fmla="*/ 6167660 w 6383718"/>
              <a:gd name="connsiteY0-450" fmla="*/ 719649 h 3254840"/>
              <a:gd name="connsiteX1-451" fmla="*/ 3215453 w 6383718"/>
              <a:gd name="connsiteY1-452" fmla="*/ 690 h 3254840"/>
              <a:gd name="connsiteX2-453" fmla="*/ 432562 w 6383718"/>
              <a:gd name="connsiteY2-454" fmla="*/ 443822 h 3254840"/>
              <a:gd name="connsiteX3-455" fmla="*/ 418534 w 6383718"/>
              <a:gd name="connsiteY3-456" fmla="*/ 2035755 h 3254840"/>
              <a:gd name="connsiteX4-457" fmla="*/ 0 w 6383718"/>
              <a:gd name="connsiteY4-458" fmla="*/ 2414698 h 3254840"/>
              <a:gd name="connsiteX5-459" fmla="*/ 973553 w 6383718"/>
              <a:gd name="connsiteY5-460" fmla="*/ 2491000 h 3254840"/>
              <a:gd name="connsiteX6-461" fmla="*/ 5579831 w 6383718"/>
              <a:gd name="connsiteY6-462" fmla="*/ 2744392 h 3254840"/>
              <a:gd name="connsiteX7-463" fmla="*/ 6167660 w 6383718"/>
              <a:gd name="connsiteY7-464" fmla="*/ 719649 h 3254840"/>
              <a:gd name="connsiteX0-465" fmla="*/ 6167660 w 6383718"/>
              <a:gd name="connsiteY0-466" fmla="*/ 719611 h 3254802"/>
              <a:gd name="connsiteX1-467" fmla="*/ 3215453 w 6383718"/>
              <a:gd name="connsiteY1-468" fmla="*/ 652 h 3254802"/>
              <a:gd name="connsiteX2-469" fmla="*/ 432562 w 6383718"/>
              <a:gd name="connsiteY2-470" fmla="*/ 443784 h 3254802"/>
              <a:gd name="connsiteX3-471" fmla="*/ 406960 w 6383718"/>
              <a:gd name="connsiteY3-472" fmla="*/ 1989418 h 3254802"/>
              <a:gd name="connsiteX4-473" fmla="*/ 0 w 6383718"/>
              <a:gd name="connsiteY4-474" fmla="*/ 2414660 h 3254802"/>
              <a:gd name="connsiteX5-475" fmla="*/ 973553 w 6383718"/>
              <a:gd name="connsiteY5-476" fmla="*/ 2490962 h 3254802"/>
              <a:gd name="connsiteX6-477" fmla="*/ 5579831 w 6383718"/>
              <a:gd name="connsiteY6-478" fmla="*/ 2744354 h 3254802"/>
              <a:gd name="connsiteX7-479" fmla="*/ 6167660 w 6383718"/>
              <a:gd name="connsiteY7-480" fmla="*/ 719611 h 3254802"/>
              <a:gd name="connsiteX0-481" fmla="*/ 6167660 w 6383718"/>
              <a:gd name="connsiteY0-482" fmla="*/ 719611 h 3254802"/>
              <a:gd name="connsiteX1-483" fmla="*/ 3215453 w 6383718"/>
              <a:gd name="connsiteY1-484" fmla="*/ 652 h 3254802"/>
              <a:gd name="connsiteX2-485" fmla="*/ 432562 w 6383718"/>
              <a:gd name="connsiteY2-486" fmla="*/ 443784 h 3254802"/>
              <a:gd name="connsiteX3-487" fmla="*/ 406960 w 6383718"/>
              <a:gd name="connsiteY3-488" fmla="*/ 1989418 h 3254802"/>
              <a:gd name="connsiteX4-489" fmla="*/ 0 w 6383718"/>
              <a:gd name="connsiteY4-490" fmla="*/ 2414660 h 3254802"/>
              <a:gd name="connsiteX5-491" fmla="*/ 973553 w 6383718"/>
              <a:gd name="connsiteY5-492" fmla="*/ 2490962 h 3254802"/>
              <a:gd name="connsiteX6-493" fmla="*/ 5579831 w 6383718"/>
              <a:gd name="connsiteY6-494" fmla="*/ 2744354 h 3254802"/>
              <a:gd name="connsiteX7-495" fmla="*/ 6167660 w 6383718"/>
              <a:gd name="connsiteY7-496" fmla="*/ 719611 h 3254802"/>
              <a:gd name="connsiteX0-497" fmla="*/ 6167660 w 6414938"/>
              <a:gd name="connsiteY0-498" fmla="*/ 719611 h 3413186"/>
              <a:gd name="connsiteX1-499" fmla="*/ 3215453 w 6414938"/>
              <a:gd name="connsiteY1-500" fmla="*/ 652 h 3413186"/>
              <a:gd name="connsiteX2-501" fmla="*/ 432562 w 6414938"/>
              <a:gd name="connsiteY2-502" fmla="*/ 443784 h 3413186"/>
              <a:gd name="connsiteX3-503" fmla="*/ 406960 w 6414938"/>
              <a:gd name="connsiteY3-504" fmla="*/ 1989418 h 3413186"/>
              <a:gd name="connsiteX4-505" fmla="*/ 0 w 6414938"/>
              <a:gd name="connsiteY4-506" fmla="*/ 2414660 h 3413186"/>
              <a:gd name="connsiteX5-507" fmla="*/ 973553 w 6414938"/>
              <a:gd name="connsiteY5-508" fmla="*/ 2490962 h 3413186"/>
              <a:gd name="connsiteX6-509" fmla="*/ 5660854 w 6414938"/>
              <a:gd name="connsiteY6-510" fmla="*/ 3091595 h 3413186"/>
              <a:gd name="connsiteX7-511" fmla="*/ 6167660 w 6414938"/>
              <a:gd name="connsiteY7-512" fmla="*/ 719611 h 3413186"/>
              <a:gd name="connsiteX0-513" fmla="*/ 6167660 w 6414938"/>
              <a:gd name="connsiteY0-514" fmla="*/ 726786 h 3420361"/>
              <a:gd name="connsiteX1-515" fmla="*/ 3215453 w 6414938"/>
              <a:gd name="connsiteY1-516" fmla="*/ 7827 h 3420361"/>
              <a:gd name="connsiteX2-517" fmla="*/ 710354 w 6414938"/>
              <a:gd name="connsiteY2-518" fmla="*/ 450959 h 3420361"/>
              <a:gd name="connsiteX3-519" fmla="*/ 406960 w 6414938"/>
              <a:gd name="connsiteY3-520" fmla="*/ 1996593 h 3420361"/>
              <a:gd name="connsiteX4-521" fmla="*/ 0 w 6414938"/>
              <a:gd name="connsiteY4-522" fmla="*/ 2421835 h 3420361"/>
              <a:gd name="connsiteX5-523" fmla="*/ 973553 w 6414938"/>
              <a:gd name="connsiteY5-524" fmla="*/ 2498137 h 3420361"/>
              <a:gd name="connsiteX6-525" fmla="*/ 5660854 w 6414938"/>
              <a:gd name="connsiteY6-526" fmla="*/ 3098770 h 3420361"/>
              <a:gd name="connsiteX7-527" fmla="*/ 6167660 w 6414938"/>
              <a:gd name="connsiteY7-528" fmla="*/ 726786 h 3420361"/>
              <a:gd name="connsiteX0-529" fmla="*/ 6167660 w 6409050"/>
              <a:gd name="connsiteY0-530" fmla="*/ 715578 h 3409153"/>
              <a:gd name="connsiteX1-531" fmla="*/ 3296476 w 6409050"/>
              <a:gd name="connsiteY1-532" fmla="*/ 8193 h 3409153"/>
              <a:gd name="connsiteX2-533" fmla="*/ 710354 w 6409050"/>
              <a:gd name="connsiteY2-534" fmla="*/ 439751 h 3409153"/>
              <a:gd name="connsiteX3-535" fmla="*/ 406960 w 6409050"/>
              <a:gd name="connsiteY3-536" fmla="*/ 1985385 h 3409153"/>
              <a:gd name="connsiteX4-537" fmla="*/ 0 w 6409050"/>
              <a:gd name="connsiteY4-538" fmla="*/ 2410627 h 3409153"/>
              <a:gd name="connsiteX5-539" fmla="*/ 973553 w 6409050"/>
              <a:gd name="connsiteY5-540" fmla="*/ 2486929 h 3409153"/>
              <a:gd name="connsiteX6-541" fmla="*/ 5660854 w 6409050"/>
              <a:gd name="connsiteY6-542" fmla="*/ 3087562 h 3409153"/>
              <a:gd name="connsiteX7-543" fmla="*/ 6167660 w 6409050"/>
              <a:gd name="connsiteY7-544" fmla="*/ 715578 h 3409153"/>
              <a:gd name="connsiteX0-545" fmla="*/ 6167660 w 6409050"/>
              <a:gd name="connsiteY0-546" fmla="*/ 715578 h 3409153"/>
              <a:gd name="connsiteX1-547" fmla="*/ 3296476 w 6409050"/>
              <a:gd name="connsiteY1-548" fmla="*/ 8193 h 3409153"/>
              <a:gd name="connsiteX2-549" fmla="*/ 710354 w 6409050"/>
              <a:gd name="connsiteY2-550" fmla="*/ 439751 h 3409153"/>
              <a:gd name="connsiteX3-551" fmla="*/ 406960 w 6409050"/>
              <a:gd name="connsiteY3-552" fmla="*/ 1985385 h 3409153"/>
              <a:gd name="connsiteX4-553" fmla="*/ 0 w 6409050"/>
              <a:gd name="connsiteY4-554" fmla="*/ 2410627 h 3409153"/>
              <a:gd name="connsiteX5-555" fmla="*/ 973553 w 6409050"/>
              <a:gd name="connsiteY5-556" fmla="*/ 2486929 h 3409153"/>
              <a:gd name="connsiteX6-557" fmla="*/ 5660854 w 6409050"/>
              <a:gd name="connsiteY6-558" fmla="*/ 3087562 h 3409153"/>
              <a:gd name="connsiteX7-559" fmla="*/ 6167660 w 6409050"/>
              <a:gd name="connsiteY7-560" fmla="*/ 715578 h 3409153"/>
              <a:gd name="connsiteX0-561" fmla="*/ 6167660 w 6409050"/>
              <a:gd name="connsiteY0-562" fmla="*/ 709094 h 3402669"/>
              <a:gd name="connsiteX1-563" fmla="*/ 3296476 w 6409050"/>
              <a:gd name="connsiteY1-564" fmla="*/ 1709 h 3402669"/>
              <a:gd name="connsiteX2-565" fmla="*/ 710354 w 6409050"/>
              <a:gd name="connsiteY2-566" fmla="*/ 433267 h 3402669"/>
              <a:gd name="connsiteX3-567" fmla="*/ 406960 w 6409050"/>
              <a:gd name="connsiteY3-568" fmla="*/ 1978901 h 3402669"/>
              <a:gd name="connsiteX4-569" fmla="*/ 0 w 6409050"/>
              <a:gd name="connsiteY4-570" fmla="*/ 2404143 h 3402669"/>
              <a:gd name="connsiteX5-571" fmla="*/ 973553 w 6409050"/>
              <a:gd name="connsiteY5-572" fmla="*/ 2480445 h 3402669"/>
              <a:gd name="connsiteX6-573" fmla="*/ 5660854 w 6409050"/>
              <a:gd name="connsiteY6-574" fmla="*/ 3081078 h 3402669"/>
              <a:gd name="connsiteX7-575" fmla="*/ 6167660 w 6409050"/>
              <a:gd name="connsiteY7-576" fmla="*/ 709094 h 3402669"/>
              <a:gd name="connsiteX0-577" fmla="*/ 6167660 w 6409050"/>
              <a:gd name="connsiteY0-578" fmla="*/ 707386 h 3400961"/>
              <a:gd name="connsiteX1-579" fmla="*/ 3296476 w 6409050"/>
              <a:gd name="connsiteY1-580" fmla="*/ 1 h 3400961"/>
              <a:gd name="connsiteX2-581" fmla="*/ 710354 w 6409050"/>
              <a:gd name="connsiteY2-582" fmla="*/ 431559 h 3400961"/>
              <a:gd name="connsiteX3-583" fmla="*/ 406960 w 6409050"/>
              <a:gd name="connsiteY3-584" fmla="*/ 1977193 h 3400961"/>
              <a:gd name="connsiteX4-585" fmla="*/ 0 w 6409050"/>
              <a:gd name="connsiteY4-586" fmla="*/ 2402435 h 3400961"/>
              <a:gd name="connsiteX5-587" fmla="*/ 973553 w 6409050"/>
              <a:gd name="connsiteY5-588" fmla="*/ 2478737 h 3400961"/>
              <a:gd name="connsiteX6-589" fmla="*/ 5660854 w 6409050"/>
              <a:gd name="connsiteY6-590" fmla="*/ 3079370 h 3400961"/>
              <a:gd name="connsiteX7-591" fmla="*/ 6167660 w 6409050"/>
              <a:gd name="connsiteY7-592" fmla="*/ 707386 h 3400961"/>
              <a:gd name="connsiteX0-593" fmla="*/ 6167660 w 6409050"/>
              <a:gd name="connsiteY0-594" fmla="*/ 707386 h 3400961"/>
              <a:gd name="connsiteX1-595" fmla="*/ 3296476 w 6409050"/>
              <a:gd name="connsiteY1-596" fmla="*/ 1 h 3400961"/>
              <a:gd name="connsiteX2-597" fmla="*/ 710354 w 6409050"/>
              <a:gd name="connsiteY2-598" fmla="*/ 431559 h 3400961"/>
              <a:gd name="connsiteX3-599" fmla="*/ 557431 w 6409050"/>
              <a:gd name="connsiteY3-600" fmla="*/ 1930894 h 3400961"/>
              <a:gd name="connsiteX4-601" fmla="*/ 0 w 6409050"/>
              <a:gd name="connsiteY4-602" fmla="*/ 2402435 h 3400961"/>
              <a:gd name="connsiteX5-603" fmla="*/ 973553 w 6409050"/>
              <a:gd name="connsiteY5-604" fmla="*/ 2478737 h 3400961"/>
              <a:gd name="connsiteX6-605" fmla="*/ 5660854 w 6409050"/>
              <a:gd name="connsiteY6-606" fmla="*/ 3079370 h 3400961"/>
              <a:gd name="connsiteX7-607" fmla="*/ 6167660 w 6409050"/>
              <a:gd name="connsiteY7-608" fmla="*/ 707386 h 3400961"/>
              <a:gd name="connsiteX0-609" fmla="*/ 6167660 w 6409050"/>
              <a:gd name="connsiteY0-610" fmla="*/ 707386 h 3400961"/>
              <a:gd name="connsiteX1-611" fmla="*/ 3296476 w 6409050"/>
              <a:gd name="connsiteY1-612" fmla="*/ 1 h 3400961"/>
              <a:gd name="connsiteX2-613" fmla="*/ 710354 w 6409050"/>
              <a:gd name="connsiteY2-614" fmla="*/ 431559 h 3400961"/>
              <a:gd name="connsiteX3-615" fmla="*/ 557431 w 6409050"/>
              <a:gd name="connsiteY3-616" fmla="*/ 1930894 h 3400961"/>
              <a:gd name="connsiteX4-617" fmla="*/ 0 w 6409050"/>
              <a:gd name="connsiteY4-618" fmla="*/ 2402435 h 3400961"/>
              <a:gd name="connsiteX5-619" fmla="*/ 973553 w 6409050"/>
              <a:gd name="connsiteY5-620" fmla="*/ 2478737 h 3400961"/>
              <a:gd name="connsiteX6-621" fmla="*/ 5660854 w 6409050"/>
              <a:gd name="connsiteY6-622" fmla="*/ 3079370 h 3400961"/>
              <a:gd name="connsiteX7-623" fmla="*/ 6167660 w 6409050"/>
              <a:gd name="connsiteY7-624" fmla="*/ 707386 h 3400961"/>
              <a:gd name="connsiteX0-625" fmla="*/ 6167660 w 6409050"/>
              <a:gd name="connsiteY0-626" fmla="*/ 719911 h 3413486"/>
              <a:gd name="connsiteX1-627" fmla="*/ 3296476 w 6409050"/>
              <a:gd name="connsiteY1-628" fmla="*/ 12526 h 3413486"/>
              <a:gd name="connsiteX2-629" fmla="*/ 837676 w 6409050"/>
              <a:gd name="connsiteY2-630" fmla="*/ 397786 h 3413486"/>
              <a:gd name="connsiteX3-631" fmla="*/ 557431 w 6409050"/>
              <a:gd name="connsiteY3-632" fmla="*/ 1943419 h 3413486"/>
              <a:gd name="connsiteX4-633" fmla="*/ 0 w 6409050"/>
              <a:gd name="connsiteY4-634" fmla="*/ 2414960 h 3413486"/>
              <a:gd name="connsiteX5-635" fmla="*/ 973553 w 6409050"/>
              <a:gd name="connsiteY5-636" fmla="*/ 2491262 h 3413486"/>
              <a:gd name="connsiteX6-637" fmla="*/ 5660854 w 6409050"/>
              <a:gd name="connsiteY6-638" fmla="*/ 3091895 h 3413486"/>
              <a:gd name="connsiteX7-639" fmla="*/ 6167660 w 6409050"/>
              <a:gd name="connsiteY7-640" fmla="*/ 719911 h 3413486"/>
              <a:gd name="connsiteX0-641" fmla="*/ 6167660 w 6416077"/>
              <a:gd name="connsiteY0-642" fmla="*/ 719911 h 3407339"/>
              <a:gd name="connsiteX1-643" fmla="*/ 3296476 w 6416077"/>
              <a:gd name="connsiteY1-644" fmla="*/ 12526 h 3407339"/>
              <a:gd name="connsiteX2-645" fmla="*/ 837676 w 6416077"/>
              <a:gd name="connsiteY2-646" fmla="*/ 397786 h 3407339"/>
              <a:gd name="connsiteX3-647" fmla="*/ 557431 w 6416077"/>
              <a:gd name="connsiteY3-648" fmla="*/ 1943419 h 3407339"/>
              <a:gd name="connsiteX4-649" fmla="*/ 0 w 6416077"/>
              <a:gd name="connsiteY4-650" fmla="*/ 2414960 h 3407339"/>
              <a:gd name="connsiteX5-651" fmla="*/ 823082 w 6416077"/>
              <a:gd name="connsiteY5-652" fmla="*/ 2479687 h 3407339"/>
              <a:gd name="connsiteX6-653" fmla="*/ 5660854 w 6416077"/>
              <a:gd name="connsiteY6-654" fmla="*/ 3091895 h 3407339"/>
              <a:gd name="connsiteX7-655" fmla="*/ 6167660 w 6416077"/>
              <a:gd name="connsiteY7-656" fmla="*/ 719911 h 3407339"/>
              <a:gd name="connsiteX0-657" fmla="*/ 6167660 w 6418824"/>
              <a:gd name="connsiteY0-658" fmla="*/ 719911 h 3395212"/>
              <a:gd name="connsiteX1-659" fmla="*/ 3296476 w 6418824"/>
              <a:gd name="connsiteY1-660" fmla="*/ 12526 h 3395212"/>
              <a:gd name="connsiteX2-661" fmla="*/ 837676 w 6418824"/>
              <a:gd name="connsiteY2-662" fmla="*/ 397786 h 3395212"/>
              <a:gd name="connsiteX3-663" fmla="*/ 557431 w 6418824"/>
              <a:gd name="connsiteY3-664" fmla="*/ 1943419 h 3395212"/>
              <a:gd name="connsiteX4-665" fmla="*/ 0 w 6418824"/>
              <a:gd name="connsiteY4-666" fmla="*/ 2414960 h 3395212"/>
              <a:gd name="connsiteX5-667" fmla="*/ 765208 w 6418824"/>
              <a:gd name="connsiteY5-668" fmla="*/ 2456538 h 3395212"/>
              <a:gd name="connsiteX6-669" fmla="*/ 5660854 w 6418824"/>
              <a:gd name="connsiteY6-670" fmla="*/ 3091895 h 3395212"/>
              <a:gd name="connsiteX7-671" fmla="*/ 6167660 w 6418824"/>
              <a:gd name="connsiteY7-672" fmla="*/ 719911 h 3395212"/>
              <a:gd name="connsiteX0-673" fmla="*/ 6167660 w 6418824"/>
              <a:gd name="connsiteY0-674" fmla="*/ 719911 h 3395212"/>
              <a:gd name="connsiteX1-675" fmla="*/ 3296476 w 6418824"/>
              <a:gd name="connsiteY1-676" fmla="*/ 12526 h 3395212"/>
              <a:gd name="connsiteX2-677" fmla="*/ 837676 w 6418824"/>
              <a:gd name="connsiteY2-678" fmla="*/ 397786 h 3395212"/>
              <a:gd name="connsiteX3-679" fmla="*/ 557431 w 6418824"/>
              <a:gd name="connsiteY3-680" fmla="*/ 1943419 h 3395212"/>
              <a:gd name="connsiteX4-681" fmla="*/ 0 w 6418824"/>
              <a:gd name="connsiteY4-682" fmla="*/ 2414960 h 3395212"/>
              <a:gd name="connsiteX5-683" fmla="*/ 765208 w 6418824"/>
              <a:gd name="connsiteY5-684" fmla="*/ 2456538 h 3395212"/>
              <a:gd name="connsiteX6-685" fmla="*/ 5660854 w 6418824"/>
              <a:gd name="connsiteY6-686" fmla="*/ 3091895 h 3395212"/>
              <a:gd name="connsiteX7-687" fmla="*/ 6167660 w 6418824"/>
              <a:gd name="connsiteY7-688" fmla="*/ 719911 h 3395212"/>
              <a:gd name="connsiteX0-689" fmla="*/ 6132936 w 6384100"/>
              <a:gd name="connsiteY0-690" fmla="*/ 719911 h 3395212"/>
              <a:gd name="connsiteX1-691" fmla="*/ 3261752 w 6384100"/>
              <a:gd name="connsiteY1-692" fmla="*/ 12526 h 3395212"/>
              <a:gd name="connsiteX2-693" fmla="*/ 802952 w 6384100"/>
              <a:gd name="connsiteY2-694" fmla="*/ 397786 h 3395212"/>
              <a:gd name="connsiteX3-695" fmla="*/ 522707 w 6384100"/>
              <a:gd name="connsiteY3-696" fmla="*/ 1943419 h 3395212"/>
              <a:gd name="connsiteX4-697" fmla="*/ 0 w 6384100"/>
              <a:gd name="connsiteY4-698" fmla="*/ 2171892 h 3395212"/>
              <a:gd name="connsiteX5-699" fmla="*/ 730484 w 6384100"/>
              <a:gd name="connsiteY5-700" fmla="*/ 2456538 h 3395212"/>
              <a:gd name="connsiteX6-701" fmla="*/ 5626130 w 6384100"/>
              <a:gd name="connsiteY6-702" fmla="*/ 3091895 h 3395212"/>
              <a:gd name="connsiteX7-703" fmla="*/ 6132936 w 6384100"/>
              <a:gd name="connsiteY7-704" fmla="*/ 719911 h 3395212"/>
              <a:gd name="connsiteX0-705" fmla="*/ 6132936 w 6384100"/>
              <a:gd name="connsiteY0-706" fmla="*/ 717888 h 3393189"/>
              <a:gd name="connsiteX1-707" fmla="*/ 3261752 w 6384100"/>
              <a:gd name="connsiteY1-708" fmla="*/ 10503 h 3393189"/>
              <a:gd name="connsiteX2-709" fmla="*/ 802952 w 6384100"/>
              <a:gd name="connsiteY2-710" fmla="*/ 395763 h 3393189"/>
              <a:gd name="connsiteX3-711" fmla="*/ 487982 w 6384100"/>
              <a:gd name="connsiteY3-712" fmla="*/ 1709902 h 3393189"/>
              <a:gd name="connsiteX4-713" fmla="*/ 0 w 6384100"/>
              <a:gd name="connsiteY4-714" fmla="*/ 2169869 h 3393189"/>
              <a:gd name="connsiteX5-715" fmla="*/ 730484 w 6384100"/>
              <a:gd name="connsiteY5-716" fmla="*/ 2454515 h 3393189"/>
              <a:gd name="connsiteX6-717" fmla="*/ 5626130 w 6384100"/>
              <a:gd name="connsiteY6-718" fmla="*/ 3089872 h 3393189"/>
              <a:gd name="connsiteX7-719" fmla="*/ 6132936 w 6384100"/>
              <a:gd name="connsiteY7-720" fmla="*/ 717888 h 3393189"/>
              <a:gd name="connsiteX0-721" fmla="*/ 6132936 w 6384100"/>
              <a:gd name="connsiteY0-722" fmla="*/ 717888 h 3393189"/>
              <a:gd name="connsiteX1-723" fmla="*/ 3261752 w 6384100"/>
              <a:gd name="connsiteY1-724" fmla="*/ 10503 h 3393189"/>
              <a:gd name="connsiteX2-725" fmla="*/ 802952 w 6384100"/>
              <a:gd name="connsiteY2-726" fmla="*/ 395763 h 3393189"/>
              <a:gd name="connsiteX3-727" fmla="*/ 487982 w 6384100"/>
              <a:gd name="connsiteY3-728" fmla="*/ 1709902 h 3393189"/>
              <a:gd name="connsiteX4-729" fmla="*/ 0 w 6384100"/>
              <a:gd name="connsiteY4-730" fmla="*/ 2169869 h 3393189"/>
              <a:gd name="connsiteX5-731" fmla="*/ 730484 w 6384100"/>
              <a:gd name="connsiteY5-732" fmla="*/ 2454515 h 3393189"/>
              <a:gd name="connsiteX6-733" fmla="*/ 5626130 w 6384100"/>
              <a:gd name="connsiteY6-734" fmla="*/ 3089872 h 3393189"/>
              <a:gd name="connsiteX7-735" fmla="*/ 6132936 w 6384100"/>
              <a:gd name="connsiteY7-736" fmla="*/ 717888 h 3393189"/>
              <a:gd name="connsiteX0-737" fmla="*/ 6132936 w 6384100"/>
              <a:gd name="connsiteY0-738" fmla="*/ 717888 h 3393189"/>
              <a:gd name="connsiteX1-739" fmla="*/ 3261752 w 6384100"/>
              <a:gd name="connsiteY1-740" fmla="*/ 10503 h 3393189"/>
              <a:gd name="connsiteX2-741" fmla="*/ 802952 w 6384100"/>
              <a:gd name="connsiteY2-742" fmla="*/ 395763 h 3393189"/>
              <a:gd name="connsiteX3-743" fmla="*/ 487982 w 6384100"/>
              <a:gd name="connsiteY3-744" fmla="*/ 1709902 h 3393189"/>
              <a:gd name="connsiteX4-745" fmla="*/ 0 w 6384100"/>
              <a:gd name="connsiteY4-746" fmla="*/ 2169869 h 3393189"/>
              <a:gd name="connsiteX5-747" fmla="*/ 730484 w 6384100"/>
              <a:gd name="connsiteY5-748" fmla="*/ 2454515 h 3393189"/>
              <a:gd name="connsiteX6-749" fmla="*/ 5626130 w 6384100"/>
              <a:gd name="connsiteY6-750" fmla="*/ 3089872 h 3393189"/>
              <a:gd name="connsiteX7-751" fmla="*/ 6132936 w 6384100"/>
              <a:gd name="connsiteY7-752" fmla="*/ 717888 h 3393189"/>
              <a:gd name="connsiteX0-753" fmla="*/ 6132936 w 6384100"/>
              <a:gd name="connsiteY0-754" fmla="*/ 717888 h 3393189"/>
              <a:gd name="connsiteX1-755" fmla="*/ 3261752 w 6384100"/>
              <a:gd name="connsiteY1-756" fmla="*/ 10503 h 3393189"/>
              <a:gd name="connsiteX2-757" fmla="*/ 802952 w 6384100"/>
              <a:gd name="connsiteY2-758" fmla="*/ 395763 h 3393189"/>
              <a:gd name="connsiteX3-759" fmla="*/ 487982 w 6384100"/>
              <a:gd name="connsiteY3-760" fmla="*/ 1709902 h 3393189"/>
              <a:gd name="connsiteX4-761" fmla="*/ 0 w 6384100"/>
              <a:gd name="connsiteY4-762" fmla="*/ 2169869 h 3393189"/>
              <a:gd name="connsiteX5-763" fmla="*/ 730484 w 6384100"/>
              <a:gd name="connsiteY5-764" fmla="*/ 2454515 h 3393189"/>
              <a:gd name="connsiteX6-765" fmla="*/ 5626130 w 6384100"/>
              <a:gd name="connsiteY6-766" fmla="*/ 3089872 h 3393189"/>
              <a:gd name="connsiteX7-767" fmla="*/ 6132936 w 6384100"/>
              <a:gd name="connsiteY7-768" fmla="*/ 717888 h 3393189"/>
              <a:gd name="connsiteX0-769" fmla="*/ 6132936 w 6384100"/>
              <a:gd name="connsiteY0-770" fmla="*/ 717888 h 3393189"/>
              <a:gd name="connsiteX1-771" fmla="*/ 3261752 w 6384100"/>
              <a:gd name="connsiteY1-772" fmla="*/ 10503 h 3393189"/>
              <a:gd name="connsiteX2-773" fmla="*/ 802952 w 6384100"/>
              <a:gd name="connsiteY2-774" fmla="*/ 395763 h 3393189"/>
              <a:gd name="connsiteX3-775" fmla="*/ 487982 w 6384100"/>
              <a:gd name="connsiteY3-776" fmla="*/ 1709902 h 3393189"/>
              <a:gd name="connsiteX4-777" fmla="*/ 0 w 6384100"/>
              <a:gd name="connsiteY4-778" fmla="*/ 2169869 h 3393189"/>
              <a:gd name="connsiteX5-779" fmla="*/ 730484 w 6384100"/>
              <a:gd name="connsiteY5-780" fmla="*/ 2454515 h 3393189"/>
              <a:gd name="connsiteX6-781" fmla="*/ 5626130 w 6384100"/>
              <a:gd name="connsiteY6-782" fmla="*/ 3089872 h 3393189"/>
              <a:gd name="connsiteX7-783" fmla="*/ 6132936 w 6384100"/>
              <a:gd name="connsiteY7-784" fmla="*/ 717888 h 3393189"/>
              <a:gd name="connsiteX0-785" fmla="*/ 6132936 w 6384100"/>
              <a:gd name="connsiteY0-786" fmla="*/ 717888 h 3393189"/>
              <a:gd name="connsiteX1-787" fmla="*/ 3261752 w 6384100"/>
              <a:gd name="connsiteY1-788" fmla="*/ 10503 h 3393189"/>
              <a:gd name="connsiteX2-789" fmla="*/ 802952 w 6384100"/>
              <a:gd name="connsiteY2-790" fmla="*/ 395763 h 3393189"/>
              <a:gd name="connsiteX3-791" fmla="*/ 487982 w 6384100"/>
              <a:gd name="connsiteY3-792" fmla="*/ 1709902 h 3393189"/>
              <a:gd name="connsiteX4-793" fmla="*/ 0 w 6384100"/>
              <a:gd name="connsiteY4-794" fmla="*/ 2169869 h 3393189"/>
              <a:gd name="connsiteX5-795" fmla="*/ 730484 w 6384100"/>
              <a:gd name="connsiteY5-796" fmla="*/ 2454515 h 3393189"/>
              <a:gd name="connsiteX6-797" fmla="*/ 5626130 w 6384100"/>
              <a:gd name="connsiteY6-798" fmla="*/ 3089872 h 3393189"/>
              <a:gd name="connsiteX7-799" fmla="*/ 6132936 w 6384100"/>
              <a:gd name="connsiteY7-800" fmla="*/ 717888 h 3393189"/>
              <a:gd name="connsiteX0-801" fmla="*/ 6132936 w 6384100"/>
              <a:gd name="connsiteY0-802" fmla="*/ 717888 h 3393189"/>
              <a:gd name="connsiteX1-803" fmla="*/ 3261752 w 6384100"/>
              <a:gd name="connsiteY1-804" fmla="*/ 10503 h 3393189"/>
              <a:gd name="connsiteX2-805" fmla="*/ 802952 w 6384100"/>
              <a:gd name="connsiteY2-806" fmla="*/ 395763 h 3393189"/>
              <a:gd name="connsiteX3-807" fmla="*/ 487982 w 6384100"/>
              <a:gd name="connsiteY3-808" fmla="*/ 1709902 h 3393189"/>
              <a:gd name="connsiteX4-809" fmla="*/ 0 w 6384100"/>
              <a:gd name="connsiteY4-810" fmla="*/ 2169869 h 3393189"/>
              <a:gd name="connsiteX5-811" fmla="*/ 730484 w 6384100"/>
              <a:gd name="connsiteY5-812" fmla="*/ 2454515 h 3393189"/>
              <a:gd name="connsiteX6-813" fmla="*/ 5626130 w 6384100"/>
              <a:gd name="connsiteY6-814" fmla="*/ 3089872 h 3393189"/>
              <a:gd name="connsiteX7-815" fmla="*/ 6132936 w 6384100"/>
              <a:gd name="connsiteY7-816" fmla="*/ 717888 h 3393189"/>
              <a:gd name="connsiteX0-817" fmla="*/ 6132936 w 6340891"/>
              <a:gd name="connsiteY0-818" fmla="*/ 695744 h 3371045"/>
              <a:gd name="connsiteX1-819" fmla="*/ 3863635 w 6340891"/>
              <a:gd name="connsiteY1-820" fmla="*/ 11508 h 3371045"/>
              <a:gd name="connsiteX2-821" fmla="*/ 802952 w 6340891"/>
              <a:gd name="connsiteY2-822" fmla="*/ 373619 h 3371045"/>
              <a:gd name="connsiteX3-823" fmla="*/ 487982 w 6340891"/>
              <a:gd name="connsiteY3-824" fmla="*/ 1687758 h 3371045"/>
              <a:gd name="connsiteX4-825" fmla="*/ 0 w 6340891"/>
              <a:gd name="connsiteY4-826" fmla="*/ 2147725 h 3371045"/>
              <a:gd name="connsiteX5-827" fmla="*/ 730484 w 6340891"/>
              <a:gd name="connsiteY5-828" fmla="*/ 2432371 h 3371045"/>
              <a:gd name="connsiteX6-829" fmla="*/ 5626130 w 6340891"/>
              <a:gd name="connsiteY6-830" fmla="*/ 3067728 h 3371045"/>
              <a:gd name="connsiteX7-831" fmla="*/ 6132936 w 6340891"/>
              <a:gd name="connsiteY7-832" fmla="*/ 695744 h 33710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10"/>
          <a:srcRect/>
          <a:stretch>
            <a:fillRect/>
          </a:stretch>
        </p:blipFill>
        <p:spPr>
          <a:xfrm flipH="1">
            <a:off x="947843" y="115824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1500" fill="hold"/>
                                        <p:tgtEl>
                                          <p:spTgt spid="184"/>
                                        </p:tgtEl>
                                        <p:attrNameLst>
                                          <p:attrName>ppt_x</p:attrName>
                                        </p:attrNameLst>
                                      </p:cBhvr>
                                      <p:tavLst>
                                        <p:tav tm="0">
                                          <p:val>
                                            <p:strVal val="1+#ppt_w/2"/>
                                          </p:val>
                                        </p:tav>
                                        <p:tav tm="100000">
                                          <p:val>
                                            <p:strVal val="#ppt_x"/>
                                          </p:val>
                                        </p:tav>
                                      </p:tavLst>
                                    </p:anim>
                                    <p:anim calcmode="lin" valueType="num">
                                      <p:cBhvr additive="base">
                                        <p:cTn id="8" dur="1500" fill="hold"/>
                                        <p:tgtEl>
                                          <p:spTgt spid="18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185">
                                            <p:txEl>
                                              <p:charRg st="4294967295" end="4294967295"/>
                                            </p:txEl>
                                          </p:spTgt>
                                        </p:tgtEl>
                                        <p:attrNameLst>
                                          <p:attrName>style.visibility</p:attrName>
                                        </p:attrNameLst>
                                      </p:cBhvr>
                                      <p:to>
                                        <p:strVal val="visible"/>
                                      </p:to>
                                    </p:set>
                                    <p:anim calcmode="lin" valueType="num">
                                      <p:cBhvr additive="base">
                                        <p:cTn id="11" dur="1500" fill="hold"/>
                                        <p:tgtEl>
                                          <p:spTgt spid="18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185">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par>
                          <p:cTn id="26" fill="hold">
                            <p:stCondLst>
                              <p:cond delay="1500"/>
                            </p:stCondLst>
                            <p:childTnLst>
                              <p:par>
                                <p:cTn id="27" presetID="16" presetClass="entr" presetSubtype="21"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Am-thanh-tra-loi-sai-www_nhacchuongvui_com.wav"/>
                                        </p:tgtEl>
                                      </p:cMediaNode>
                                    </p:audio>
                                  </p:subTnLst>
                                </p:cTn>
                              </p:par>
                            </p:childTnLst>
                          </p:cTn>
                        </p:par>
                        <p:par>
                          <p:cTn id="35" fill="hold">
                            <p:stCondLst>
                              <p:cond delay="0"/>
                            </p:stCondLst>
                            <p:childTnLst>
                              <p:par>
                                <p:cTn id="36" presetID="1" presetClass="entr" presetSubtype="0" fill="hold" nodeType="afterEffect">
                                  <p:stCondLst>
                                    <p:cond delay="1500"/>
                                  </p:stCondLst>
                                  <p:childTnLst>
                                    <p:set>
                                      <p:cBhvr>
                                        <p:cTn id="37" dur="1" fill="hold">
                                          <p:stCondLst>
                                            <p:cond delay="0"/>
                                          </p:stCondLst>
                                        </p:cTn>
                                        <p:tgtEl>
                                          <p:spTgt spid="27"/>
                                        </p:tgtEl>
                                        <p:attrNameLst>
                                          <p:attrName>style.visibility</p:attrName>
                                        </p:attrNameLst>
                                      </p:cBhvr>
                                      <p:to>
                                        <p:strVal val="visible"/>
                                      </p:to>
                                    </p:set>
                                  </p:childTnLst>
                                </p:cTn>
                              </p:par>
                            </p:childTnLst>
                          </p:cTn>
                        </p:par>
                        <p:par>
                          <p:cTn id="38" fill="hold">
                            <p:stCondLst>
                              <p:cond delay="1500"/>
                            </p:stCondLst>
                            <p:childTnLst>
                              <p:par>
                                <p:cTn id="39" presetID="10" presetClass="exit" presetSubtype="0" fill="hold" nodeType="afterEffect">
                                  <p:stCondLst>
                                    <p:cond delay="900"/>
                                  </p:stCondLst>
                                  <p:childTnLst>
                                    <p:animEffect transition="out" filter="fade">
                                      <p:cBhvr>
                                        <p:cTn id="40" dur="500"/>
                                        <p:tgtEl>
                                          <p:spTgt spid="27"/>
                                        </p:tgtEl>
                                      </p:cBhvr>
                                    </p:animEffect>
                                    <p:set>
                                      <p:cBhvr>
                                        <p:cTn id="4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Am-thanh-tra-loi-sai-www_nhacchuongvui_com.wav"/>
                                        </p:tgtEl>
                                      </p:cMediaNode>
                                    </p:audio>
                                  </p:subTnLst>
                                </p:cTn>
                              </p:par>
                            </p:childTnLst>
                          </p:cTn>
                        </p:par>
                        <p:par>
                          <p:cTn id="47" fill="hold">
                            <p:stCondLst>
                              <p:cond delay="0"/>
                            </p:stCondLst>
                            <p:childTnLst>
                              <p:par>
                                <p:cTn id="48" presetID="1" presetClass="entr" presetSubtype="0" fill="hold" nodeType="afterEffect">
                                  <p:stCondLst>
                                    <p:cond delay="1500"/>
                                  </p:stCondLst>
                                  <p:childTnLst>
                                    <p:set>
                                      <p:cBhvr>
                                        <p:cTn id="49" dur="1" fill="hold">
                                          <p:stCondLst>
                                            <p:cond delay="0"/>
                                          </p:stCondLst>
                                        </p:cTn>
                                        <p:tgtEl>
                                          <p:spTgt spid="27"/>
                                        </p:tgtEl>
                                        <p:attrNameLst>
                                          <p:attrName>style.visibility</p:attrName>
                                        </p:attrNameLst>
                                      </p:cBhvr>
                                      <p:to>
                                        <p:strVal val="visible"/>
                                      </p:to>
                                    </p:set>
                                  </p:childTnLst>
                                </p:cTn>
                              </p:par>
                            </p:childTnLst>
                          </p:cTn>
                        </p:par>
                        <p:par>
                          <p:cTn id="50" fill="hold">
                            <p:stCondLst>
                              <p:cond delay="1500"/>
                            </p:stCondLst>
                            <p:childTnLst>
                              <p:par>
                                <p:cTn id="51" presetID="10" presetClass="exit" presetSubtype="0" fill="hold" nodeType="afterEffect">
                                  <p:stCondLst>
                                    <p:cond delay="1100"/>
                                  </p:stCondLst>
                                  <p:childTnLst>
                                    <p:animEffect transition="out" filter="fade">
                                      <p:cBhvr>
                                        <p:cTn id="52" dur="500"/>
                                        <p:tgtEl>
                                          <p:spTgt spid="27"/>
                                        </p:tgtEl>
                                      </p:cBhvr>
                                    </p:animEffect>
                                    <p:set>
                                      <p:cBhvr>
                                        <p:cTn id="5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4" restart="whenNotActive" fill="hold" evtFilter="cancelBubble" nodeType="interactiveSeq">
                <p:stCondLst>
                  <p:cond evt="onClick" delay="0">
                    <p:tgtEl>
                      <p:spTgt spid="21"/>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Am-thanh-tra-loi-sai-www_nhacchuongvui_com.wav"/>
                                        </p:tgtEl>
                                      </p:cMediaNode>
                                    </p:audio>
                                  </p:subTnLst>
                                </p:cTn>
                              </p:par>
                            </p:childTnLst>
                          </p:cTn>
                        </p:par>
                        <p:par>
                          <p:cTn id="59" fill="hold">
                            <p:stCondLst>
                              <p:cond delay="0"/>
                            </p:stCondLst>
                            <p:childTnLst>
                              <p:par>
                                <p:cTn id="60" presetID="1" presetClass="entr" presetSubtype="0" fill="hold" nodeType="afterEffect">
                                  <p:stCondLst>
                                    <p:cond delay="1500"/>
                                  </p:stCondLst>
                                  <p:childTnLst>
                                    <p:set>
                                      <p:cBhvr>
                                        <p:cTn id="61" dur="1" fill="hold">
                                          <p:stCondLst>
                                            <p:cond delay="0"/>
                                          </p:stCondLst>
                                        </p:cTn>
                                        <p:tgtEl>
                                          <p:spTgt spid="27"/>
                                        </p:tgtEl>
                                        <p:attrNameLst>
                                          <p:attrName>style.visibility</p:attrName>
                                        </p:attrNameLst>
                                      </p:cBhvr>
                                      <p:to>
                                        <p:strVal val="visible"/>
                                      </p:to>
                                    </p:set>
                                  </p:childTnLst>
                                </p:cTn>
                              </p:par>
                            </p:childTnLst>
                          </p:cTn>
                        </p:par>
                        <p:par>
                          <p:cTn id="62" fill="hold">
                            <p:stCondLst>
                              <p:cond delay="1500"/>
                            </p:stCondLst>
                            <p:childTnLst>
                              <p:par>
                                <p:cTn id="63" presetID="10" presetClass="exit" presetSubtype="0" fill="hold" nodeType="afterEffect">
                                  <p:stCondLst>
                                    <p:cond delay="1100"/>
                                  </p:stCondLst>
                                  <p:childTnLst>
                                    <p:animEffect transition="out" filter="fade">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6" restart="whenNotActive" fill="hold" evtFilter="cancelBubble" nodeType="interactiveSeq">
                <p:stCondLst>
                  <p:cond evt="onClick" delay="0">
                    <p:tgtEl>
                      <p:spTgt spid="19"/>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Am-thanh-tra-loi-dung-www_nhacchuongvui_com.wav"/>
                                        </p:tgtEl>
                                      </p:cMediaNode>
                                    </p:audio>
                                  </p:subTnLst>
                                </p:cTn>
                              </p:par>
                            </p:childTnLst>
                          </p:cTn>
                        </p:par>
                        <p:par>
                          <p:cTn id="71" fill="hold">
                            <p:stCondLst>
                              <p:cond delay="0"/>
                            </p:stCondLst>
                            <p:childTnLst>
                              <p:par>
                                <p:cTn id="72" presetID="10" presetClass="entr" presetSubtype="0"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childTnLst>
              </p:cTn>
              <p:nextCondLst>
                <p:cond evt="onClick" delay="0">
                  <p:tgtEl>
                    <p:spTgt spid="19"/>
                  </p:tgtEl>
                </p:cond>
              </p:nextCondLst>
            </p:seq>
          </p:childTnLst>
        </p:cTn>
      </p:par>
    </p:tnLst>
    <p:bldLst>
      <p:bldP spid="19" grpId="0" animBg="1"/>
      <p:bldP spid="20" grpId="0" animBg="1"/>
      <p:bldP spid="21" grpId="0" animBg="1"/>
      <p:bldP spid="22" grpId="0" animBg="1"/>
      <p:bldP spid="184" grpId="0" autoUpdateAnimBg="0"/>
      <p:bldP spid="185" grpId="0" bldLvl="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596959" y="5141497"/>
            <a:ext cx="4683803" cy="6026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 </a:t>
            </a:r>
            <a:r>
              <a:rPr lang="en-GB" altLang="en-US" sz="2800" dirty="0">
                <a:solidFill>
                  <a:schemeClr val="tx1"/>
                </a:solidFill>
                <a:latin typeface="Times New Roman" panose="02020603050405020304" pitchFamily="18" charset="0"/>
                <a:cs typeface="Times New Roman" panose="02020603050405020304" pitchFamily="18" charset="0"/>
              </a:rPr>
              <a:t>l</a:t>
            </a:r>
            <a:r>
              <a:rPr lang="en-US" sz="2800" dirty="0">
                <a:solidFill>
                  <a:schemeClr val="tx1"/>
                </a:solidFill>
                <a:latin typeface="Times New Roman" panose="02020603050405020304" pitchFamily="18" charset="0"/>
                <a:cs typeface="Times New Roman" panose="02020603050405020304" pitchFamily="18" charset="0"/>
              </a:rPr>
              <a:t>uyện tập - rèn luyện</a:t>
            </a:r>
          </a:p>
        </p:txBody>
      </p:sp>
      <p:sp>
        <p:nvSpPr>
          <p:cNvPr id="20" name="Rectangle 19"/>
          <p:cNvSpPr/>
          <p:nvPr/>
        </p:nvSpPr>
        <p:spPr>
          <a:xfrm>
            <a:off x="876773" y="5191009"/>
            <a:ext cx="4683803" cy="6026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c</a:t>
            </a:r>
            <a:r>
              <a:rPr lang="en-US" sz="2800" dirty="0">
                <a:solidFill>
                  <a:schemeClr val="tx1"/>
                </a:solidFill>
                <a:latin typeface="Times New Roman" panose="02020603050405020304" pitchFamily="18" charset="0"/>
                <a:cs typeface="Times New Roman" panose="02020603050405020304" pitchFamily="18" charset="0"/>
              </a:rPr>
              <a:t>hịu đựng - rèn luyện</a:t>
            </a:r>
          </a:p>
        </p:txBody>
      </p:sp>
      <p:sp>
        <p:nvSpPr>
          <p:cNvPr id="21" name="Rectangle 20"/>
          <p:cNvSpPr/>
          <p:nvPr/>
        </p:nvSpPr>
        <p:spPr>
          <a:xfrm>
            <a:off x="6721211" y="4185842"/>
            <a:ext cx="4683803" cy="6026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đ</a:t>
            </a:r>
            <a:r>
              <a:rPr lang="en-US" sz="2800" dirty="0">
                <a:solidFill>
                  <a:schemeClr val="tx1"/>
                </a:solidFill>
                <a:latin typeface="Times New Roman" panose="02020603050405020304" pitchFamily="18" charset="0"/>
                <a:cs typeface="Times New Roman" panose="02020603050405020304" pitchFamily="18" charset="0"/>
              </a:rPr>
              <a:t>ứng - ngồi</a:t>
            </a:r>
          </a:p>
        </p:txBody>
      </p:sp>
      <p:sp>
        <p:nvSpPr>
          <p:cNvPr id="22" name="Rectangle 21"/>
          <p:cNvSpPr/>
          <p:nvPr/>
        </p:nvSpPr>
        <p:spPr>
          <a:xfrm>
            <a:off x="854553" y="4156178"/>
            <a:ext cx="4683803" cy="6026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buClrTx/>
              <a:buSzTx/>
              <a:buFontTx/>
            </a:pPr>
            <a:r>
              <a:rPr lang="en-GB" altLang="en-US" sz="2800" dirty="0">
                <a:solidFill>
                  <a:schemeClr val="tx1"/>
                </a:solidFill>
                <a:latin typeface="Times New Roman" panose="02020603050405020304" pitchFamily="18" charset="0"/>
                <a:cs typeface="Times New Roman" panose="02020603050405020304" pitchFamily="18" charset="0"/>
                <a:sym typeface="+mn-ea"/>
              </a:rPr>
              <a:t>l</a:t>
            </a:r>
            <a:r>
              <a:rPr lang="en-US" sz="2800" dirty="0">
                <a:solidFill>
                  <a:schemeClr val="tx1"/>
                </a:solidFill>
                <a:latin typeface="Times New Roman" panose="02020603050405020304" pitchFamily="18" charset="0"/>
                <a:cs typeface="Times New Roman" panose="02020603050405020304" pitchFamily="18" charset="0"/>
                <a:sym typeface="+mn-ea"/>
              </a:rPr>
              <a:t>eo - chạy</a:t>
            </a:r>
          </a:p>
        </p:txBody>
      </p:sp>
      <p:pic>
        <p:nvPicPr>
          <p:cNvPr id="23"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5044308" y="385560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716511" y="3950893"/>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4931823" y="484978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10623553" y="4832624"/>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8"/>
          <a:stretch>
            <a:fillRect/>
          </a:stretch>
        </p:blipFill>
        <p:spPr bwMode="auto">
          <a:xfrm>
            <a:off x="4112527" y="1078083"/>
            <a:ext cx="4431407" cy="443140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HP\Documents\Picture13.pngPicture13">
            <a:hlinkClick r:id="" action="ppaction://noaction"/>
          </p:cNvPr>
          <p:cNvPicPr>
            <a:picLocks noChangeAspect="1" noChangeArrowheads="1"/>
          </p:cNvPicPr>
          <p:nvPr/>
        </p:nvPicPr>
        <p:blipFill>
          <a:blip r:embed="rId9"/>
          <a:srcRect/>
          <a:stretch>
            <a:fillRect/>
          </a:stretch>
        </p:blipFill>
        <p:spPr bwMode="auto">
          <a:xfrm>
            <a:off x="4683125" y="2347595"/>
            <a:ext cx="3289300" cy="4510405"/>
          </a:xfrm>
          <a:prstGeom prst="rect">
            <a:avLst/>
          </a:prstGeom>
          <a:noFill/>
          <a:extLst>
            <a:ext uri="{909E8E84-426E-40DD-AFC4-6F175D3DCCD1}">
              <a14:hiddenFill xmlns:a14="http://schemas.microsoft.com/office/drawing/2010/main">
                <a:solidFill>
                  <a:srgbClr val="FFFFFF"/>
                </a:solidFill>
              </a14:hiddenFill>
            </a:ext>
          </a:extLst>
        </p:spPr>
      </p:pic>
      <p:sp>
        <p:nvSpPr>
          <p:cNvPr id="184" name="PA_库_文本框 183"/>
          <p:cNvSpPr txBox="1"/>
          <p:nvPr>
            <p:custDataLst>
              <p:tags r:id="rId1"/>
            </p:custDataLst>
          </p:nvPr>
        </p:nvSpPr>
        <p:spPr>
          <a:xfrm>
            <a:off x="5855970" y="1098550"/>
            <a:ext cx="4200525" cy="1714500"/>
          </a:xfrm>
          <a:prstGeom prst="rect">
            <a:avLst/>
          </a:prstGeom>
          <a:noFill/>
        </p:spPr>
        <p:txBody>
          <a:bodyPr wrap="square" rtlCol="0">
            <a:spAutoFit/>
          </a:bodyPr>
          <a:lstStyle/>
          <a:p>
            <a:pPr algn="ctr">
              <a:lnSpc>
                <a:spcPct val="110000"/>
              </a:lnSpc>
            </a:pP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Câu </a:t>
            </a:r>
            <a:r>
              <a:rPr lang="en-GB" altLang="en-US"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2</a:t>
            </a: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 Những cặp từ nào dưới đây cùng nghĩa với nhau?</a:t>
            </a:r>
          </a:p>
        </p:txBody>
      </p:sp>
      <p:sp>
        <p:nvSpPr>
          <p:cNvPr id="185" name="PA_库_任意多边形 184"/>
          <p:cNvSpPr/>
          <p:nvPr>
            <p:custDataLst>
              <p:tags r:id="rId2"/>
            </p:custDataLst>
          </p:nvPr>
        </p:nvSpPr>
        <p:spPr>
          <a:xfrm>
            <a:off x="4112260" y="491490"/>
            <a:ext cx="6910705" cy="3371215"/>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1" fmla="*/ 6111936 w 6416813"/>
              <a:gd name="connsiteY0-2" fmla="*/ 519638 h 3001581"/>
              <a:gd name="connsiteX1-3" fmla="*/ 3290358 w 6416813"/>
              <a:gd name="connsiteY1-4" fmla="*/ 23250 h 3001581"/>
              <a:gd name="connsiteX2-5" fmla="*/ 103021 w 6416813"/>
              <a:gd name="connsiteY2-6" fmla="*/ 1029090 h 3001581"/>
              <a:gd name="connsiteX3-7" fmla="*/ 769227 w 6416813"/>
              <a:gd name="connsiteY3-8" fmla="*/ 2531318 h 3001581"/>
              <a:gd name="connsiteX4-9" fmla="*/ 272838 w 6416813"/>
              <a:gd name="connsiteY4-10" fmla="*/ 3001581 h 3001581"/>
              <a:gd name="connsiteX5-11" fmla="*/ 1539936 w 6416813"/>
              <a:gd name="connsiteY5-12" fmla="*/ 2688072 h 3001581"/>
              <a:gd name="connsiteX6-13" fmla="*/ 5824553 w 6416813"/>
              <a:gd name="connsiteY6-14" fmla="*/ 2648884 h 3001581"/>
              <a:gd name="connsiteX7-15" fmla="*/ 6111936 w 6416813"/>
              <a:gd name="connsiteY7-16" fmla="*/ 519638 h 3001581"/>
              <a:gd name="connsiteX0-17" fmla="*/ 6111936 w 6416813"/>
              <a:gd name="connsiteY0-18" fmla="*/ 519638 h 3001581"/>
              <a:gd name="connsiteX1-19" fmla="*/ 3290358 w 6416813"/>
              <a:gd name="connsiteY1-20" fmla="*/ 23250 h 3001581"/>
              <a:gd name="connsiteX2-21" fmla="*/ 103021 w 6416813"/>
              <a:gd name="connsiteY2-22" fmla="*/ 1029090 h 3001581"/>
              <a:gd name="connsiteX3-23" fmla="*/ 769227 w 6416813"/>
              <a:gd name="connsiteY3-24" fmla="*/ 2531318 h 3001581"/>
              <a:gd name="connsiteX4-25" fmla="*/ 272838 w 6416813"/>
              <a:gd name="connsiteY4-26" fmla="*/ 3001581 h 3001581"/>
              <a:gd name="connsiteX5-27" fmla="*/ 1539936 w 6416813"/>
              <a:gd name="connsiteY5-28" fmla="*/ 2688072 h 3001581"/>
              <a:gd name="connsiteX6-29" fmla="*/ 5824553 w 6416813"/>
              <a:gd name="connsiteY6-30" fmla="*/ 2648884 h 3001581"/>
              <a:gd name="connsiteX7-31" fmla="*/ 6111936 w 6416813"/>
              <a:gd name="connsiteY7-32" fmla="*/ 519638 h 3001581"/>
              <a:gd name="connsiteX0-33" fmla="*/ 6072123 w 6377000"/>
              <a:gd name="connsiteY0-34" fmla="*/ 519638 h 3001581"/>
              <a:gd name="connsiteX1-35" fmla="*/ 3250545 w 6377000"/>
              <a:gd name="connsiteY1-36" fmla="*/ 23250 h 3001581"/>
              <a:gd name="connsiteX2-37" fmla="*/ 63208 w 6377000"/>
              <a:gd name="connsiteY2-38" fmla="*/ 1029090 h 3001581"/>
              <a:gd name="connsiteX3-39" fmla="*/ 729414 w 6377000"/>
              <a:gd name="connsiteY3-40" fmla="*/ 2531318 h 3001581"/>
              <a:gd name="connsiteX4-41" fmla="*/ 233025 w 6377000"/>
              <a:gd name="connsiteY4-42" fmla="*/ 3001581 h 3001581"/>
              <a:gd name="connsiteX5-43" fmla="*/ 1500123 w 6377000"/>
              <a:gd name="connsiteY5-44" fmla="*/ 2688072 h 3001581"/>
              <a:gd name="connsiteX6-45" fmla="*/ 5784740 w 6377000"/>
              <a:gd name="connsiteY6-46" fmla="*/ 2648884 h 3001581"/>
              <a:gd name="connsiteX7-47" fmla="*/ 6072123 w 6377000"/>
              <a:gd name="connsiteY7-48" fmla="*/ 519638 h 3001581"/>
              <a:gd name="connsiteX0-49" fmla="*/ 6202752 w 6463800"/>
              <a:gd name="connsiteY0-50" fmla="*/ 673348 h 2985474"/>
              <a:gd name="connsiteX1-51" fmla="*/ 3250545 w 6463800"/>
              <a:gd name="connsiteY1-52" fmla="*/ 7143 h 2985474"/>
              <a:gd name="connsiteX2-53" fmla="*/ 63208 w 6463800"/>
              <a:gd name="connsiteY2-54" fmla="*/ 1012983 h 2985474"/>
              <a:gd name="connsiteX3-55" fmla="*/ 729414 w 6463800"/>
              <a:gd name="connsiteY3-56" fmla="*/ 2515211 h 2985474"/>
              <a:gd name="connsiteX4-57" fmla="*/ 233025 w 6463800"/>
              <a:gd name="connsiteY4-58" fmla="*/ 2985474 h 2985474"/>
              <a:gd name="connsiteX5-59" fmla="*/ 1500123 w 6463800"/>
              <a:gd name="connsiteY5-60" fmla="*/ 2671965 h 2985474"/>
              <a:gd name="connsiteX6-61" fmla="*/ 5784740 w 6463800"/>
              <a:gd name="connsiteY6-62" fmla="*/ 2632777 h 2985474"/>
              <a:gd name="connsiteX7-63" fmla="*/ 6202752 w 6463800"/>
              <a:gd name="connsiteY7-64" fmla="*/ 673348 h 2985474"/>
              <a:gd name="connsiteX0-65" fmla="*/ 6202752 w 6463800"/>
              <a:gd name="connsiteY0-66" fmla="*/ 673348 h 3037725"/>
              <a:gd name="connsiteX1-67" fmla="*/ 3250545 w 6463800"/>
              <a:gd name="connsiteY1-68" fmla="*/ 7143 h 3037725"/>
              <a:gd name="connsiteX2-69" fmla="*/ 63208 w 6463800"/>
              <a:gd name="connsiteY2-70" fmla="*/ 1012983 h 3037725"/>
              <a:gd name="connsiteX3-71" fmla="*/ 729414 w 6463800"/>
              <a:gd name="connsiteY3-72" fmla="*/ 2515211 h 3037725"/>
              <a:gd name="connsiteX4-73" fmla="*/ 533471 w 6463800"/>
              <a:gd name="connsiteY4-74" fmla="*/ 3037725 h 3037725"/>
              <a:gd name="connsiteX5-75" fmla="*/ 1500123 w 6463800"/>
              <a:gd name="connsiteY5-76" fmla="*/ 2671965 h 3037725"/>
              <a:gd name="connsiteX6-77" fmla="*/ 5784740 w 6463800"/>
              <a:gd name="connsiteY6-78" fmla="*/ 2632777 h 3037725"/>
              <a:gd name="connsiteX7-79" fmla="*/ 6202752 w 6463800"/>
              <a:gd name="connsiteY7-80" fmla="*/ 673348 h 3037725"/>
              <a:gd name="connsiteX0-81" fmla="*/ 6202752 w 6399662"/>
              <a:gd name="connsiteY0-82" fmla="*/ 673568 h 3037945"/>
              <a:gd name="connsiteX1-83" fmla="*/ 3250545 w 6399662"/>
              <a:gd name="connsiteY1-84" fmla="*/ 7363 h 3037945"/>
              <a:gd name="connsiteX2-85" fmla="*/ 63208 w 6399662"/>
              <a:gd name="connsiteY2-86" fmla="*/ 1013203 h 3037945"/>
              <a:gd name="connsiteX3-87" fmla="*/ 729414 w 6399662"/>
              <a:gd name="connsiteY3-88" fmla="*/ 2515431 h 3037945"/>
              <a:gd name="connsiteX4-89" fmla="*/ 533471 w 6399662"/>
              <a:gd name="connsiteY4-90" fmla="*/ 3037945 h 3037945"/>
              <a:gd name="connsiteX5-91" fmla="*/ 1500123 w 6399662"/>
              <a:gd name="connsiteY5-92" fmla="*/ 2672185 h 3037945"/>
              <a:gd name="connsiteX6-93" fmla="*/ 5614923 w 6399662"/>
              <a:gd name="connsiteY6-94" fmla="*/ 2698311 h 3037945"/>
              <a:gd name="connsiteX7-95" fmla="*/ 6202752 w 6399662"/>
              <a:gd name="connsiteY7-96" fmla="*/ 673568 h 3037945"/>
              <a:gd name="connsiteX0-97" fmla="*/ 6202752 w 6427727"/>
              <a:gd name="connsiteY0-98" fmla="*/ 673568 h 3037945"/>
              <a:gd name="connsiteX1-99" fmla="*/ 3250545 w 6427727"/>
              <a:gd name="connsiteY1-100" fmla="*/ 7363 h 3037945"/>
              <a:gd name="connsiteX2-101" fmla="*/ 63208 w 6427727"/>
              <a:gd name="connsiteY2-102" fmla="*/ 1013203 h 3037945"/>
              <a:gd name="connsiteX3-103" fmla="*/ 729414 w 6427727"/>
              <a:gd name="connsiteY3-104" fmla="*/ 2515431 h 3037945"/>
              <a:gd name="connsiteX4-105" fmla="*/ 533471 w 6427727"/>
              <a:gd name="connsiteY4-106" fmla="*/ 3037945 h 3037945"/>
              <a:gd name="connsiteX5-107" fmla="*/ 1500123 w 6427727"/>
              <a:gd name="connsiteY5-108" fmla="*/ 2672185 h 3037945"/>
              <a:gd name="connsiteX6-109" fmla="*/ 5614923 w 6427727"/>
              <a:gd name="connsiteY6-110" fmla="*/ 2698311 h 3037945"/>
              <a:gd name="connsiteX7-111" fmla="*/ 6202752 w 6427727"/>
              <a:gd name="connsiteY7-112" fmla="*/ 673568 h 3037945"/>
              <a:gd name="connsiteX0-113" fmla="*/ 6202752 w 6427727"/>
              <a:gd name="connsiteY0-114" fmla="*/ 666268 h 3030645"/>
              <a:gd name="connsiteX1-115" fmla="*/ 3250545 w 6427727"/>
              <a:gd name="connsiteY1-116" fmla="*/ 63 h 3030645"/>
              <a:gd name="connsiteX2-117" fmla="*/ 63208 w 6427727"/>
              <a:gd name="connsiteY2-118" fmla="*/ 1005903 h 3030645"/>
              <a:gd name="connsiteX3-119" fmla="*/ 729414 w 6427727"/>
              <a:gd name="connsiteY3-120" fmla="*/ 2508131 h 3030645"/>
              <a:gd name="connsiteX4-121" fmla="*/ 533471 w 6427727"/>
              <a:gd name="connsiteY4-122" fmla="*/ 3030645 h 3030645"/>
              <a:gd name="connsiteX5-123" fmla="*/ 1500123 w 6427727"/>
              <a:gd name="connsiteY5-124" fmla="*/ 2664885 h 3030645"/>
              <a:gd name="connsiteX6-125" fmla="*/ 5614923 w 6427727"/>
              <a:gd name="connsiteY6-126" fmla="*/ 2691011 h 3030645"/>
              <a:gd name="connsiteX7-127" fmla="*/ 6202752 w 6427727"/>
              <a:gd name="connsiteY7-128" fmla="*/ 666268 h 3030645"/>
              <a:gd name="connsiteX0-129" fmla="*/ 6202752 w 6445028"/>
              <a:gd name="connsiteY0-130" fmla="*/ 666309 h 3030686"/>
              <a:gd name="connsiteX1-131" fmla="*/ 3250545 w 6445028"/>
              <a:gd name="connsiteY1-132" fmla="*/ 104 h 3030686"/>
              <a:gd name="connsiteX2-133" fmla="*/ 63208 w 6445028"/>
              <a:gd name="connsiteY2-134" fmla="*/ 1005944 h 3030686"/>
              <a:gd name="connsiteX3-135" fmla="*/ 729414 w 6445028"/>
              <a:gd name="connsiteY3-136" fmla="*/ 2508172 h 3030686"/>
              <a:gd name="connsiteX4-137" fmla="*/ 533471 w 6445028"/>
              <a:gd name="connsiteY4-138" fmla="*/ 3030686 h 3030686"/>
              <a:gd name="connsiteX5-139" fmla="*/ 1500123 w 6445028"/>
              <a:gd name="connsiteY5-140" fmla="*/ 2664926 h 3030686"/>
              <a:gd name="connsiteX6-141" fmla="*/ 5614923 w 6445028"/>
              <a:gd name="connsiteY6-142" fmla="*/ 2691052 h 3030686"/>
              <a:gd name="connsiteX7-143" fmla="*/ 6202752 w 6445028"/>
              <a:gd name="connsiteY7-144" fmla="*/ 666309 h 3030686"/>
              <a:gd name="connsiteX0-145" fmla="*/ 6202752 w 6445028"/>
              <a:gd name="connsiteY0-146" fmla="*/ 666309 h 2805650"/>
              <a:gd name="connsiteX1-147" fmla="*/ 3250545 w 6445028"/>
              <a:gd name="connsiteY1-148" fmla="*/ 104 h 2805650"/>
              <a:gd name="connsiteX2-149" fmla="*/ 63208 w 6445028"/>
              <a:gd name="connsiteY2-150" fmla="*/ 1005944 h 2805650"/>
              <a:gd name="connsiteX3-151" fmla="*/ 729414 w 6445028"/>
              <a:gd name="connsiteY3-152" fmla="*/ 2508172 h 2805650"/>
              <a:gd name="connsiteX4-153" fmla="*/ 23517 w 6445028"/>
              <a:gd name="connsiteY4-154" fmla="*/ 2731748 h 2805650"/>
              <a:gd name="connsiteX5-155" fmla="*/ 1500123 w 6445028"/>
              <a:gd name="connsiteY5-156" fmla="*/ 2664926 h 2805650"/>
              <a:gd name="connsiteX6-157" fmla="*/ 5614923 w 6445028"/>
              <a:gd name="connsiteY6-158" fmla="*/ 2691052 h 2805650"/>
              <a:gd name="connsiteX7-159" fmla="*/ 6202752 w 6445028"/>
              <a:gd name="connsiteY7-160" fmla="*/ 666309 h 2805650"/>
              <a:gd name="connsiteX0-161" fmla="*/ 6293740 w 6536016"/>
              <a:gd name="connsiteY0-162" fmla="*/ 666309 h 2805650"/>
              <a:gd name="connsiteX1-163" fmla="*/ 3341533 w 6536016"/>
              <a:gd name="connsiteY1-164" fmla="*/ 104 h 2805650"/>
              <a:gd name="connsiteX2-165" fmla="*/ 154196 w 6536016"/>
              <a:gd name="connsiteY2-166" fmla="*/ 1005944 h 2805650"/>
              <a:gd name="connsiteX3-167" fmla="*/ 521464 w 6536016"/>
              <a:gd name="connsiteY3-168" fmla="*/ 2121311 h 2805650"/>
              <a:gd name="connsiteX4-169" fmla="*/ 114505 w 6536016"/>
              <a:gd name="connsiteY4-170" fmla="*/ 2731748 h 2805650"/>
              <a:gd name="connsiteX5-171" fmla="*/ 1591111 w 6536016"/>
              <a:gd name="connsiteY5-172" fmla="*/ 2664926 h 2805650"/>
              <a:gd name="connsiteX6-173" fmla="*/ 5705911 w 6536016"/>
              <a:gd name="connsiteY6-174" fmla="*/ 2691052 h 2805650"/>
              <a:gd name="connsiteX7-175" fmla="*/ 6293740 w 6536016"/>
              <a:gd name="connsiteY7-176" fmla="*/ 666309 h 2805650"/>
              <a:gd name="connsiteX0-177" fmla="*/ 6293740 w 6524352"/>
              <a:gd name="connsiteY0-178" fmla="*/ 666309 h 2813024"/>
              <a:gd name="connsiteX1-179" fmla="*/ 3341533 w 6524352"/>
              <a:gd name="connsiteY1-180" fmla="*/ 104 h 2813024"/>
              <a:gd name="connsiteX2-181" fmla="*/ 154196 w 6524352"/>
              <a:gd name="connsiteY2-182" fmla="*/ 1005944 h 2813024"/>
              <a:gd name="connsiteX3-183" fmla="*/ 521464 w 6524352"/>
              <a:gd name="connsiteY3-184" fmla="*/ 2121311 h 2813024"/>
              <a:gd name="connsiteX4-185" fmla="*/ 114505 w 6524352"/>
              <a:gd name="connsiteY4-186" fmla="*/ 2731748 h 2813024"/>
              <a:gd name="connsiteX5-187" fmla="*/ 1169081 w 6524352"/>
              <a:gd name="connsiteY5-188" fmla="*/ 2541833 h 2813024"/>
              <a:gd name="connsiteX6-189" fmla="*/ 5705911 w 6524352"/>
              <a:gd name="connsiteY6-190" fmla="*/ 2691052 h 2813024"/>
              <a:gd name="connsiteX7-191" fmla="*/ 6293740 w 6524352"/>
              <a:gd name="connsiteY7-192" fmla="*/ 666309 h 2813024"/>
              <a:gd name="connsiteX0-193" fmla="*/ 6293740 w 6524352"/>
              <a:gd name="connsiteY0-194" fmla="*/ 666309 h 2813024"/>
              <a:gd name="connsiteX1-195" fmla="*/ 3341533 w 6524352"/>
              <a:gd name="connsiteY1-196" fmla="*/ 104 h 2813024"/>
              <a:gd name="connsiteX2-197" fmla="*/ 154196 w 6524352"/>
              <a:gd name="connsiteY2-198" fmla="*/ 1005944 h 2813024"/>
              <a:gd name="connsiteX3-199" fmla="*/ 521464 w 6524352"/>
              <a:gd name="connsiteY3-200" fmla="*/ 2121311 h 2813024"/>
              <a:gd name="connsiteX4-201" fmla="*/ 114505 w 6524352"/>
              <a:gd name="connsiteY4-202" fmla="*/ 2731748 h 2813024"/>
              <a:gd name="connsiteX5-203" fmla="*/ 1169081 w 6524352"/>
              <a:gd name="connsiteY5-204" fmla="*/ 2541833 h 2813024"/>
              <a:gd name="connsiteX6-205" fmla="*/ 5705911 w 6524352"/>
              <a:gd name="connsiteY6-206" fmla="*/ 2691052 h 2813024"/>
              <a:gd name="connsiteX7-207" fmla="*/ 6293740 w 6524352"/>
              <a:gd name="connsiteY7-208" fmla="*/ 666309 h 2813024"/>
              <a:gd name="connsiteX0-209" fmla="*/ 6179235 w 6409847"/>
              <a:gd name="connsiteY0-210" fmla="*/ 677805 h 2824520"/>
              <a:gd name="connsiteX1-211" fmla="*/ 3227028 w 6409847"/>
              <a:gd name="connsiteY1-212" fmla="*/ 11600 h 2824520"/>
              <a:gd name="connsiteX2-213" fmla="*/ 180368 w 6409847"/>
              <a:gd name="connsiteY2-214" fmla="*/ 401978 h 2824520"/>
              <a:gd name="connsiteX3-215" fmla="*/ 406959 w 6409847"/>
              <a:gd name="connsiteY3-216" fmla="*/ 2132807 h 2824520"/>
              <a:gd name="connsiteX4-217" fmla="*/ 0 w 6409847"/>
              <a:gd name="connsiteY4-218" fmla="*/ 2743244 h 2824520"/>
              <a:gd name="connsiteX5-219" fmla="*/ 1054576 w 6409847"/>
              <a:gd name="connsiteY5-220" fmla="*/ 2553329 h 2824520"/>
              <a:gd name="connsiteX6-221" fmla="*/ 5591406 w 6409847"/>
              <a:gd name="connsiteY6-222" fmla="*/ 2702548 h 2824520"/>
              <a:gd name="connsiteX7-223" fmla="*/ 6179235 w 6409847"/>
              <a:gd name="connsiteY7-224" fmla="*/ 677805 h 2824520"/>
              <a:gd name="connsiteX0-225" fmla="*/ 6283237 w 6513849"/>
              <a:gd name="connsiteY0-226" fmla="*/ 707296 h 2854011"/>
              <a:gd name="connsiteX1-227" fmla="*/ 3331030 w 6513849"/>
              <a:gd name="connsiteY1-228" fmla="*/ 41091 h 2854011"/>
              <a:gd name="connsiteX2-229" fmla="*/ 284370 w 6513849"/>
              <a:gd name="connsiteY2-230" fmla="*/ 431469 h 2854011"/>
              <a:gd name="connsiteX3-231" fmla="*/ 510961 w 6513849"/>
              <a:gd name="connsiteY3-232" fmla="*/ 2162298 h 2854011"/>
              <a:gd name="connsiteX4-233" fmla="*/ 104002 w 6513849"/>
              <a:gd name="connsiteY4-234" fmla="*/ 2772735 h 2854011"/>
              <a:gd name="connsiteX5-235" fmla="*/ 1158578 w 6513849"/>
              <a:gd name="connsiteY5-236" fmla="*/ 2582820 h 2854011"/>
              <a:gd name="connsiteX6-237" fmla="*/ 5695408 w 6513849"/>
              <a:gd name="connsiteY6-238" fmla="*/ 2732039 h 2854011"/>
              <a:gd name="connsiteX7-239" fmla="*/ 6283237 w 6513849"/>
              <a:gd name="connsiteY7-240" fmla="*/ 707296 h 2854011"/>
              <a:gd name="connsiteX0-241" fmla="*/ 6283237 w 6513849"/>
              <a:gd name="connsiteY0-242" fmla="*/ 707296 h 2854011"/>
              <a:gd name="connsiteX1-243" fmla="*/ 3331030 w 6513849"/>
              <a:gd name="connsiteY1-244" fmla="*/ 41091 h 2854011"/>
              <a:gd name="connsiteX2-245" fmla="*/ 284370 w 6513849"/>
              <a:gd name="connsiteY2-246" fmla="*/ 431469 h 2854011"/>
              <a:gd name="connsiteX3-247" fmla="*/ 510961 w 6513849"/>
              <a:gd name="connsiteY3-248" fmla="*/ 2162298 h 2854011"/>
              <a:gd name="connsiteX4-249" fmla="*/ 104002 w 6513849"/>
              <a:gd name="connsiteY4-250" fmla="*/ 2772735 h 2854011"/>
              <a:gd name="connsiteX5-251" fmla="*/ 1158578 w 6513849"/>
              <a:gd name="connsiteY5-252" fmla="*/ 2582820 h 2854011"/>
              <a:gd name="connsiteX6-253" fmla="*/ 5695408 w 6513849"/>
              <a:gd name="connsiteY6-254" fmla="*/ 2732039 h 2854011"/>
              <a:gd name="connsiteX7-255" fmla="*/ 6283237 w 6513849"/>
              <a:gd name="connsiteY7-256" fmla="*/ 707296 h 2854011"/>
              <a:gd name="connsiteX0-257" fmla="*/ 6283237 w 6513849"/>
              <a:gd name="connsiteY0-258" fmla="*/ 707296 h 2854011"/>
              <a:gd name="connsiteX1-259" fmla="*/ 3331030 w 6513849"/>
              <a:gd name="connsiteY1-260" fmla="*/ 41091 h 2854011"/>
              <a:gd name="connsiteX2-261" fmla="*/ 284370 w 6513849"/>
              <a:gd name="connsiteY2-262" fmla="*/ 431469 h 2854011"/>
              <a:gd name="connsiteX3-263" fmla="*/ 510961 w 6513849"/>
              <a:gd name="connsiteY3-264" fmla="*/ 2162298 h 2854011"/>
              <a:gd name="connsiteX4-265" fmla="*/ 104002 w 6513849"/>
              <a:gd name="connsiteY4-266" fmla="*/ 2772735 h 2854011"/>
              <a:gd name="connsiteX5-267" fmla="*/ 1158578 w 6513849"/>
              <a:gd name="connsiteY5-268" fmla="*/ 2582820 h 2854011"/>
              <a:gd name="connsiteX6-269" fmla="*/ 5695408 w 6513849"/>
              <a:gd name="connsiteY6-270" fmla="*/ 2732039 h 2854011"/>
              <a:gd name="connsiteX7-271" fmla="*/ 6283237 w 6513849"/>
              <a:gd name="connsiteY7-272" fmla="*/ 707296 h 2854011"/>
              <a:gd name="connsiteX0-273" fmla="*/ 6283237 w 6513849"/>
              <a:gd name="connsiteY0-274" fmla="*/ 707296 h 2891114"/>
              <a:gd name="connsiteX1-275" fmla="*/ 3331030 w 6513849"/>
              <a:gd name="connsiteY1-276" fmla="*/ 41091 h 2891114"/>
              <a:gd name="connsiteX2-277" fmla="*/ 284370 w 6513849"/>
              <a:gd name="connsiteY2-278" fmla="*/ 431469 h 2891114"/>
              <a:gd name="connsiteX3-279" fmla="*/ 510961 w 6513849"/>
              <a:gd name="connsiteY3-280" fmla="*/ 2162298 h 2891114"/>
              <a:gd name="connsiteX4-281" fmla="*/ 104002 w 6513849"/>
              <a:gd name="connsiteY4-282" fmla="*/ 2772735 h 2891114"/>
              <a:gd name="connsiteX5-283" fmla="*/ 1158578 w 6513849"/>
              <a:gd name="connsiteY5-284" fmla="*/ 2582820 h 2891114"/>
              <a:gd name="connsiteX6-285" fmla="*/ 5695408 w 6513849"/>
              <a:gd name="connsiteY6-286" fmla="*/ 2732039 h 2891114"/>
              <a:gd name="connsiteX7-287" fmla="*/ 6283237 w 6513849"/>
              <a:gd name="connsiteY7-288" fmla="*/ 707296 h 2891114"/>
              <a:gd name="connsiteX0-289" fmla="*/ 6179235 w 6409847"/>
              <a:gd name="connsiteY0-290" fmla="*/ 707296 h 2891114"/>
              <a:gd name="connsiteX1-291" fmla="*/ 3227028 w 6409847"/>
              <a:gd name="connsiteY1-292" fmla="*/ 41091 h 2891114"/>
              <a:gd name="connsiteX2-293" fmla="*/ 444137 w 6409847"/>
              <a:gd name="connsiteY2-294" fmla="*/ 431469 h 2891114"/>
              <a:gd name="connsiteX3-295" fmla="*/ 406959 w 6409847"/>
              <a:gd name="connsiteY3-296" fmla="*/ 2162298 h 2891114"/>
              <a:gd name="connsiteX4-297" fmla="*/ 0 w 6409847"/>
              <a:gd name="connsiteY4-298" fmla="*/ 2772735 h 2891114"/>
              <a:gd name="connsiteX5-299" fmla="*/ 1054576 w 6409847"/>
              <a:gd name="connsiteY5-300" fmla="*/ 2582820 h 2891114"/>
              <a:gd name="connsiteX6-301" fmla="*/ 5591406 w 6409847"/>
              <a:gd name="connsiteY6-302" fmla="*/ 2732039 h 2891114"/>
              <a:gd name="connsiteX7-303" fmla="*/ 6179235 w 6409847"/>
              <a:gd name="connsiteY7-304" fmla="*/ 707296 h 2891114"/>
              <a:gd name="connsiteX0-305" fmla="*/ 6179235 w 6409847"/>
              <a:gd name="connsiteY0-306" fmla="*/ 691737 h 2875555"/>
              <a:gd name="connsiteX1-307" fmla="*/ 3227028 w 6409847"/>
              <a:gd name="connsiteY1-308" fmla="*/ 25532 h 2875555"/>
              <a:gd name="connsiteX2-309" fmla="*/ 444137 w 6409847"/>
              <a:gd name="connsiteY2-310" fmla="*/ 415910 h 2875555"/>
              <a:gd name="connsiteX3-311" fmla="*/ 406959 w 6409847"/>
              <a:gd name="connsiteY3-312" fmla="*/ 2146739 h 2875555"/>
              <a:gd name="connsiteX4-313" fmla="*/ 0 w 6409847"/>
              <a:gd name="connsiteY4-314" fmla="*/ 2757176 h 2875555"/>
              <a:gd name="connsiteX5-315" fmla="*/ 1054576 w 6409847"/>
              <a:gd name="connsiteY5-316" fmla="*/ 2567261 h 2875555"/>
              <a:gd name="connsiteX6-317" fmla="*/ 5591406 w 6409847"/>
              <a:gd name="connsiteY6-318" fmla="*/ 2716480 h 2875555"/>
              <a:gd name="connsiteX7-319" fmla="*/ 6179235 w 6409847"/>
              <a:gd name="connsiteY7-320" fmla="*/ 691737 h 2875555"/>
              <a:gd name="connsiteX0-321" fmla="*/ 6179235 w 6392473"/>
              <a:gd name="connsiteY0-322" fmla="*/ 719790 h 2903608"/>
              <a:gd name="connsiteX1-323" fmla="*/ 3227028 w 6392473"/>
              <a:gd name="connsiteY1-324" fmla="*/ 831 h 2903608"/>
              <a:gd name="connsiteX2-325" fmla="*/ 444137 w 6392473"/>
              <a:gd name="connsiteY2-326" fmla="*/ 443963 h 2903608"/>
              <a:gd name="connsiteX3-327" fmla="*/ 406959 w 6392473"/>
              <a:gd name="connsiteY3-328" fmla="*/ 2174792 h 2903608"/>
              <a:gd name="connsiteX4-329" fmla="*/ 0 w 6392473"/>
              <a:gd name="connsiteY4-330" fmla="*/ 2785229 h 2903608"/>
              <a:gd name="connsiteX5-331" fmla="*/ 1054576 w 6392473"/>
              <a:gd name="connsiteY5-332" fmla="*/ 2595314 h 2903608"/>
              <a:gd name="connsiteX6-333" fmla="*/ 5591406 w 6392473"/>
              <a:gd name="connsiteY6-334" fmla="*/ 2744533 h 2903608"/>
              <a:gd name="connsiteX7-335" fmla="*/ 6179235 w 6392473"/>
              <a:gd name="connsiteY7-336" fmla="*/ 719790 h 2903608"/>
              <a:gd name="connsiteX0-337" fmla="*/ 6179235 w 6392473"/>
              <a:gd name="connsiteY0-338" fmla="*/ 721488 h 2905306"/>
              <a:gd name="connsiteX1-339" fmla="*/ 3227028 w 6392473"/>
              <a:gd name="connsiteY1-340" fmla="*/ 2529 h 2905306"/>
              <a:gd name="connsiteX2-341" fmla="*/ 444137 w 6392473"/>
              <a:gd name="connsiteY2-342" fmla="*/ 445661 h 2905306"/>
              <a:gd name="connsiteX3-343" fmla="*/ 406959 w 6392473"/>
              <a:gd name="connsiteY3-344" fmla="*/ 2176490 h 2905306"/>
              <a:gd name="connsiteX4-345" fmla="*/ 0 w 6392473"/>
              <a:gd name="connsiteY4-346" fmla="*/ 2786927 h 2905306"/>
              <a:gd name="connsiteX5-347" fmla="*/ 1054576 w 6392473"/>
              <a:gd name="connsiteY5-348" fmla="*/ 2597012 h 2905306"/>
              <a:gd name="connsiteX6-349" fmla="*/ 5591406 w 6392473"/>
              <a:gd name="connsiteY6-350" fmla="*/ 2746231 h 2905306"/>
              <a:gd name="connsiteX7-351" fmla="*/ 6179235 w 6392473"/>
              <a:gd name="connsiteY7-352" fmla="*/ 721488 h 2905306"/>
              <a:gd name="connsiteX0-353" fmla="*/ 6167660 w 6380898"/>
              <a:gd name="connsiteY0-354" fmla="*/ 721488 h 2905306"/>
              <a:gd name="connsiteX1-355" fmla="*/ 3215453 w 6380898"/>
              <a:gd name="connsiteY1-356" fmla="*/ 2529 h 2905306"/>
              <a:gd name="connsiteX2-357" fmla="*/ 432562 w 6380898"/>
              <a:gd name="connsiteY2-358" fmla="*/ 445661 h 2905306"/>
              <a:gd name="connsiteX3-359" fmla="*/ 395384 w 6380898"/>
              <a:gd name="connsiteY3-360" fmla="*/ 2176490 h 2905306"/>
              <a:gd name="connsiteX4-361" fmla="*/ 0 w 6380898"/>
              <a:gd name="connsiteY4-362" fmla="*/ 2416537 h 2905306"/>
              <a:gd name="connsiteX5-363" fmla="*/ 1043001 w 6380898"/>
              <a:gd name="connsiteY5-364" fmla="*/ 2597012 h 2905306"/>
              <a:gd name="connsiteX6-365" fmla="*/ 5579831 w 6380898"/>
              <a:gd name="connsiteY6-366" fmla="*/ 2746231 h 2905306"/>
              <a:gd name="connsiteX7-367" fmla="*/ 6167660 w 6380898"/>
              <a:gd name="connsiteY7-368" fmla="*/ 721488 h 2905306"/>
              <a:gd name="connsiteX0-369" fmla="*/ 6167660 w 6380898"/>
              <a:gd name="connsiteY0-370" fmla="*/ 719649 h 2903467"/>
              <a:gd name="connsiteX1-371" fmla="*/ 3215453 w 6380898"/>
              <a:gd name="connsiteY1-372" fmla="*/ 690 h 2903467"/>
              <a:gd name="connsiteX2-373" fmla="*/ 432562 w 6380898"/>
              <a:gd name="connsiteY2-374" fmla="*/ 443822 h 2903467"/>
              <a:gd name="connsiteX3-375" fmla="*/ 418534 w 6380898"/>
              <a:gd name="connsiteY3-376" fmla="*/ 2035755 h 2903467"/>
              <a:gd name="connsiteX4-377" fmla="*/ 0 w 6380898"/>
              <a:gd name="connsiteY4-378" fmla="*/ 2414698 h 2903467"/>
              <a:gd name="connsiteX5-379" fmla="*/ 1043001 w 6380898"/>
              <a:gd name="connsiteY5-380" fmla="*/ 2595173 h 2903467"/>
              <a:gd name="connsiteX6-381" fmla="*/ 5579831 w 6380898"/>
              <a:gd name="connsiteY6-382" fmla="*/ 2744392 h 2903467"/>
              <a:gd name="connsiteX7-383" fmla="*/ 6167660 w 6380898"/>
              <a:gd name="connsiteY7-384" fmla="*/ 719649 h 2903467"/>
              <a:gd name="connsiteX0-385" fmla="*/ 6167660 w 6380898"/>
              <a:gd name="connsiteY0-386" fmla="*/ 719649 h 2903467"/>
              <a:gd name="connsiteX1-387" fmla="*/ 3215453 w 6380898"/>
              <a:gd name="connsiteY1-388" fmla="*/ 690 h 2903467"/>
              <a:gd name="connsiteX2-389" fmla="*/ 432562 w 6380898"/>
              <a:gd name="connsiteY2-390" fmla="*/ 443822 h 2903467"/>
              <a:gd name="connsiteX3-391" fmla="*/ 418534 w 6380898"/>
              <a:gd name="connsiteY3-392" fmla="*/ 2035755 h 2903467"/>
              <a:gd name="connsiteX4-393" fmla="*/ 0 w 6380898"/>
              <a:gd name="connsiteY4-394" fmla="*/ 2414698 h 2903467"/>
              <a:gd name="connsiteX5-395" fmla="*/ 1043001 w 6380898"/>
              <a:gd name="connsiteY5-396" fmla="*/ 2595173 h 2903467"/>
              <a:gd name="connsiteX6-397" fmla="*/ 5579831 w 6380898"/>
              <a:gd name="connsiteY6-398" fmla="*/ 2744392 h 2903467"/>
              <a:gd name="connsiteX7-399" fmla="*/ 6167660 w 6380898"/>
              <a:gd name="connsiteY7-400" fmla="*/ 719649 h 2903467"/>
              <a:gd name="connsiteX0-401" fmla="*/ 6167660 w 6383718"/>
              <a:gd name="connsiteY0-402" fmla="*/ 719649 h 2869136"/>
              <a:gd name="connsiteX1-403" fmla="*/ 3215453 w 6383718"/>
              <a:gd name="connsiteY1-404" fmla="*/ 690 h 2869136"/>
              <a:gd name="connsiteX2-405" fmla="*/ 432562 w 6383718"/>
              <a:gd name="connsiteY2-406" fmla="*/ 443822 h 2869136"/>
              <a:gd name="connsiteX3-407" fmla="*/ 418534 w 6383718"/>
              <a:gd name="connsiteY3-408" fmla="*/ 2035755 h 2869136"/>
              <a:gd name="connsiteX4-409" fmla="*/ 0 w 6383718"/>
              <a:gd name="connsiteY4-410" fmla="*/ 2414698 h 2869136"/>
              <a:gd name="connsiteX5-411" fmla="*/ 973553 w 6383718"/>
              <a:gd name="connsiteY5-412" fmla="*/ 2491000 h 2869136"/>
              <a:gd name="connsiteX6-413" fmla="*/ 5579831 w 6383718"/>
              <a:gd name="connsiteY6-414" fmla="*/ 2744392 h 2869136"/>
              <a:gd name="connsiteX7-415" fmla="*/ 6167660 w 6383718"/>
              <a:gd name="connsiteY7-416" fmla="*/ 719649 h 2869136"/>
              <a:gd name="connsiteX0-417" fmla="*/ 6167660 w 6383718"/>
              <a:gd name="connsiteY0-418" fmla="*/ 719649 h 3254840"/>
              <a:gd name="connsiteX1-419" fmla="*/ 3215453 w 6383718"/>
              <a:gd name="connsiteY1-420" fmla="*/ 690 h 3254840"/>
              <a:gd name="connsiteX2-421" fmla="*/ 432562 w 6383718"/>
              <a:gd name="connsiteY2-422" fmla="*/ 443822 h 3254840"/>
              <a:gd name="connsiteX3-423" fmla="*/ 418534 w 6383718"/>
              <a:gd name="connsiteY3-424" fmla="*/ 2035755 h 3254840"/>
              <a:gd name="connsiteX4-425" fmla="*/ 0 w 6383718"/>
              <a:gd name="connsiteY4-426" fmla="*/ 2414698 h 3254840"/>
              <a:gd name="connsiteX5-427" fmla="*/ 973553 w 6383718"/>
              <a:gd name="connsiteY5-428" fmla="*/ 2491000 h 3254840"/>
              <a:gd name="connsiteX6-429" fmla="*/ 5579831 w 6383718"/>
              <a:gd name="connsiteY6-430" fmla="*/ 2744392 h 3254840"/>
              <a:gd name="connsiteX7-431" fmla="*/ 6167660 w 6383718"/>
              <a:gd name="connsiteY7-432" fmla="*/ 719649 h 3254840"/>
              <a:gd name="connsiteX0-433" fmla="*/ 6167660 w 6383718"/>
              <a:gd name="connsiteY0-434" fmla="*/ 719649 h 3254840"/>
              <a:gd name="connsiteX1-435" fmla="*/ 3215453 w 6383718"/>
              <a:gd name="connsiteY1-436" fmla="*/ 690 h 3254840"/>
              <a:gd name="connsiteX2-437" fmla="*/ 432562 w 6383718"/>
              <a:gd name="connsiteY2-438" fmla="*/ 443822 h 3254840"/>
              <a:gd name="connsiteX3-439" fmla="*/ 418534 w 6383718"/>
              <a:gd name="connsiteY3-440" fmla="*/ 2035755 h 3254840"/>
              <a:gd name="connsiteX4-441" fmla="*/ 0 w 6383718"/>
              <a:gd name="connsiteY4-442" fmla="*/ 2414698 h 3254840"/>
              <a:gd name="connsiteX5-443" fmla="*/ 973553 w 6383718"/>
              <a:gd name="connsiteY5-444" fmla="*/ 2491000 h 3254840"/>
              <a:gd name="connsiteX6-445" fmla="*/ 5579831 w 6383718"/>
              <a:gd name="connsiteY6-446" fmla="*/ 2744392 h 3254840"/>
              <a:gd name="connsiteX7-447" fmla="*/ 6167660 w 6383718"/>
              <a:gd name="connsiteY7-448" fmla="*/ 719649 h 3254840"/>
              <a:gd name="connsiteX0-449" fmla="*/ 6167660 w 6383718"/>
              <a:gd name="connsiteY0-450" fmla="*/ 719649 h 3254840"/>
              <a:gd name="connsiteX1-451" fmla="*/ 3215453 w 6383718"/>
              <a:gd name="connsiteY1-452" fmla="*/ 690 h 3254840"/>
              <a:gd name="connsiteX2-453" fmla="*/ 432562 w 6383718"/>
              <a:gd name="connsiteY2-454" fmla="*/ 443822 h 3254840"/>
              <a:gd name="connsiteX3-455" fmla="*/ 418534 w 6383718"/>
              <a:gd name="connsiteY3-456" fmla="*/ 2035755 h 3254840"/>
              <a:gd name="connsiteX4-457" fmla="*/ 0 w 6383718"/>
              <a:gd name="connsiteY4-458" fmla="*/ 2414698 h 3254840"/>
              <a:gd name="connsiteX5-459" fmla="*/ 973553 w 6383718"/>
              <a:gd name="connsiteY5-460" fmla="*/ 2491000 h 3254840"/>
              <a:gd name="connsiteX6-461" fmla="*/ 5579831 w 6383718"/>
              <a:gd name="connsiteY6-462" fmla="*/ 2744392 h 3254840"/>
              <a:gd name="connsiteX7-463" fmla="*/ 6167660 w 6383718"/>
              <a:gd name="connsiteY7-464" fmla="*/ 719649 h 3254840"/>
              <a:gd name="connsiteX0-465" fmla="*/ 6167660 w 6383718"/>
              <a:gd name="connsiteY0-466" fmla="*/ 719611 h 3254802"/>
              <a:gd name="connsiteX1-467" fmla="*/ 3215453 w 6383718"/>
              <a:gd name="connsiteY1-468" fmla="*/ 652 h 3254802"/>
              <a:gd name="connsiteX2-469" fmla="*/ 432562 w 6383718"/>
              <a:gd name="connsiteY2-470" fmla="*/ 443784 h 3254802"/>
              <a:gd name="connsiteX3-471" fmla="*/ 406960 w 6383718"/>
              <a:gd name="connsiteY3-472" fmla="*/ 1989418 h 3254802"/>
              <a:gd name="connsiteX4-473" fmla="*/ 0 w 6383718"/>
              <a:gd name="connsiteY4-474" fmla="*/ 2414660 h 3254802"/>
              <a:gd name="connsiteX5-475" fmla="*/ 973553 w 6383718"/>
              <a:gd name="connsiteY5-476" fmla="*/ 2490962 h 3254802"/>
              <a:gd name="connsiteX6-477" fmla="*/ 5579831 w 6383718"/>
              <a:gd name="connsiteY6-478" fmla="*/ 2744354 h 3254802"/>
              <a:gd name="connsiteX7-479" fmla="*/ 6167660 w 6383718"/>
              <a:gd name="connsiteY7-480" fmla="*/ 719611 h 3254802"/>
              <a:gd name="connsiteX0-481" fmla="*/ 6167660 w 6383718"/>
              <a:gd name="connsiteY0-482" fmla="*/ 719611 h 3254802"/>
              <a:gd name="connsiteX1-483" fmla="*/ 3215453 w 6383718"/>
              <a:gd name="connsiteY1-484" fmla="*/ 652 h 3254802"/>
              <a:gd name="connsiteX2-485" fmla="*/ 432562 w 6383718"/>
              <a:gd name="connsiteY2-486" fmla="*/ 443784 h 3254802"/>
              <a:gd name="connsiteX3-487" fmla="*/ 406960 w 6383718"/>
              <a:gd name="connsiteY3-488" fmla="*/ 1989418 h 3254802"/>
              <a:gd name="connsiteX4-489" fmla="*/ 0 w 6383718"/>
              <a:gd name="connsiteY4-490" fmla="*/ 2414660 h 3254802"/>
              <a:gd name="connsiteX5-491" fmla="*/ 973553 w 6383718"/>
              <a:gd name="connsiteY5-492" fmla="*/ 2490962 h 3254802"/>
              <a:gd name="connsiteX6-493" fmla="*/ 5579831 w 6383718"/>
              <a:gd name="connsiteY6-494" fmla="*/ 2744354 h 3254802"/>
              <a:gd name="connsiteX7-495" fmla="*/ 6167660 w 6383718"/>
              <a:gd name="connsiteY7-496" fmla="*/ 719611 h 3254802"/>
              <a:gd name="connsiteX0-497" fmla="*/ 6167660 w 6414938"/>
              <a:gd name="connsiteY0-498" fmla="*/ 719611 h 3413186"/>
              <a:gd name="connsiteX1-499" fmla="*/ 3215453 w 6414938"/>
              <a:gd name="connsiteY1-500" fmla="*/ 652 h 3413186"/>
              <a:gd name="connsiteX2-501" fmla="*/ 432562 w 6414938"/>
              <a:gd name="connsiteY2-502" fmla="*/ 443784 h 3413186"/>
              <a:gd name="connsiteX3-503" fmla="*/ 406960 w 6414938"/>
              <a:gd name="connsiteY3-504" fmla="*/ 1989418 h 3413186"/>
              <a:gd name="connsiteX4-505" fmla="*/ 0 w 6414938"/>
              <a:gd name="connsiteY4-506" fmla="*/ 2414660 h 3413186"/>
              <a:gd name="connsiteX5-507" fmla="*/ 973553 w 6414938"/>
              <a:gd name="connsiteY5-508" fmla="*/ 2490962 h 3413186"/>
              <a:gd name="connsiteX6-509" fmla="*/ 5660854 w 6414938"/>
              <a:gd name="connsiteY6-510" fmla="*/ 3091595 h 3413186"/>
              <a:gd name="connsiteX7-511" fmla="*/ 6167660 w 6414938"/>
              <a:gd name="connsiteY7-512" fmla="*/ 719611 h 3413186"/>
              <a:gd name="connsiteX0-513" fmla="*/ 6167660 w 6414938"/>
              <a:gd name="connsiteY0-514" fmla="*/ 726786 h 3420361"/>
              <a:gd name="connsiteX1-515" fmla="*/ 3215453 w 6414938"/>
              <a:gd name="connsiteY1-516" fmla="*/ 7827 h 3420361"/>
              <a:gd name="connsiteX2-517" fmla="*/ 710354 w 6414938"/>
              <a:gd name="connsiteY2-518" fmla="*/ 450959 h 3420361"/>
              <a:gd name="connsiteX3-519" fmla="*/ 406960 w 6414938"/>
              <a:gd name="connsiteY3-520" fmla="*/ 1996593 h 3420361"/>
              <a:gd name="connsiteX4-521" fmla="*/ 0 w 6414938"/>
              <a:gd name="connsiteY4-522" fmla="*/ 2421835 h 3420361"/>
              <a:gd name="connsiteX5-523" fmla="*/ 973553 w 6414938"/>
              <a:gd name="connsiteY5-524" fmla="*/ 2498137 h 3420361"/>
              <a:gd name="connsiteX6-525" fmla="*/ 5660854 w 6414938"/>
              <a:gd name="connsiteY6-526" fmla="*/ 3098770 h 3420361"/>
              <a:gd name="connsiteX7-527" fmla="*/ 6167660 w 6414938"/>
              <a:gd name="connsiteY7-528" fmla="*/ 726786 h 3420361"/>
              <a:gd name="connsiteX0-529" fmla="*/ 6167660 w 6409050"/>
              <a:gd name="connsiteY0-530" fmla="*/ 715578 h 3409153"/>
              <a:gd name="connsiteX1-531" fmla="*/ 3296476 w 6409050"/>
              <a:gd name="connsiteY1-532" fmla="*/ 8193 h 3409153"/>
              <a:gd name="connsiteX2-533" fmla="*/ 710354 w 6409050"/>
              <a:gd name="connsiteY2-534" fmla="*/ 439751 h 3409153"/>
              <a:gd name="connsiteX3-535" fmla="*/ 406960 w 6409050"/>
              <a:gd name="connsiteY3-536" fmla="*/ 1985385 h 3409153"/>
              <a:gd name="connsiteX4-537" fmla="*/ 0 w 6409050"/>
              <a:gd name="connsiteY4-538" fmla="*/ 2410627 h 3409153"/>
              <a:gd name="connsiteX5-539" fmla="*/ 973553 w 6409050"/>
              <a:gd name="connsiteY5-540" fmla="*/ 2486929 h 3409153"/>
              <a:gd name="connsiteX6-541" fmla="*/ 5660854 w 6409050"/>
              <a:gd name="connsiteY6-542" fmla="*/ 3087562 h 3409153"/>
              <a:gd name="connsiteX7-543" fmla="*/ 6167660 w 6409050"/>
              <a:gd name="connsiteY7-544" fmla="*/ 715578 h 3409153"/>
              <a:gd name="connsiteX0-545" fmla="*/ 6167660 w 6409050"/>
              <a:gd name="connsiteY0-546" fmla="*/ 715578 h 3409153"/>
              <a:gd name="connsiteX1-547" fmla="*/ 3296476 w 6409050"/>
              <a:gd name="connsiteY1-548" fmla="*/ 8193 h 3409153"/>
              <a:gd name="connsiteX2-549" fmla="*/ 710354 w 6409050"/>
              <a:gd name="connsiteY2-550" fmla="*/ 439751 h 3409153"/>
              <a:gd name="connsiteX3-551" fmla="*/ 406960 w 6409050"/>
              <a:gd name="connsiteY3-552" fmla="*/ 1985385 h 3409153"/>
              <a:gd name="connsiteX4-553" fmla="*/ 0 w 6409050"/>
              <a:gd name="connsiteY4-554" fmla="*/ 2410627 h 3409153"/>
              <a:gd name="connsiteX5-555" fmla="*/ 973553 w 6409050"/>
              <a:gd name="connsiteY5-556" fmla="*/ 2486929 h 3409153"/>
              <a:gd name="connsiteX6-557" fmla="*/ 5660854 w 6409050"/>
              <a:gd name="connsiteY6-558" fmla="*/ 3087562 h 3409153"/>
              <a:gd name="connsiteX7-559" fmla="*/ 6167660 w 6409050"/>
              <a:gd name="connsiteY7-560" fmla="*/ 715578 h 3409153"/>
              <a:gd name="connsiteX0-561" fmla="*/ 6167660 w 6409050"/>
              <a:gd name="connsiteY0-562" fmla="*/ 709094 h 3402669"/>
              <a:gd name="connsiteX1-563" fmla="*/ 3296476 w 6409050"/>
              <a:gd name="connsiteY1-564" fmla="*/ 1709 h 3402669"/>
              <a:gd name="connsiteX2-565" fmla="*/ 710354 w 6409050"/>
              <a:gd name="connsiteY2-566" fmla="*/ 433267 h 3402669"/>
              <a:gd name="connsiteX3-567" fmla="*/ 406960 w 6409050"/>
              <a:gd name="connsiteY3-568" fmla="*/ 1978901 h 3402669"/>
              <a:gd name="connsiteX4-569" fmla="*/ 0 w 6409050"/>
              <a:gd name="connsiteY4-570" fmla="*/ 2404143 h 3402669"/>
              <a:gd name="connsiteX5-571" fmla="*/ 973553 w 6409050"/>
              <a:gd name="connsiteY5-572" fmla="*/ 2480445 h 3402669"/>
              <a:gd name="connsiteX6-573" fmla="*/ 5660854 w 6409050"/>
              <a:gd name="connsiteY6-574" fmla="*/ 3081078 h 3402669"/>
              <a:gd name="connsiteX7-575" fmla="*/ 6167660 w 6409050"/>
              <a:gd name="connsiteY7-576" fmla="*/ 709094 h 3402669"/>
              <a:gd name="connsiteX0-577" fmla="*/ 6167660 w 6409050"/>
              <a:gd name="connsiteY0-578" fmla="*/ 707386 h 3400961"/>
              <a:gd name="connsiteX1-579" fmla="*/ 3296476 w 6409050"/>
              <a:gd name="connsiteY1-580" fmla="*/ 1 h 3400961"/>
              <a:gd name="connsiteX2-581" fmla="*/ 710354 w 6409050"/>
              <a:gd name="connsiteY2-582" fmla="*/ 431559 h 3400961"/>
              <a:gd name="connsiteX3-583" fmla="*/ 406960 w 6409050"/>
              <a:gd name="connsiteY3-584" fmla="*/ 1977193 h 3400961"/>
              <a:gd name="connsiteX4-585" fmla="*/ 0 w 6409050"/>
              <a:gd name="connsiteY4-586" fmla="*/ 2402435 h 3400961"/>
              <a:gd name="connsiteX5-587" fmla="*/ 973553 w 6409050"/>
              <a:gd name="connsiteY5-588" fmla="*/ 2478737 h 3400961"/>
              <a:gd name="connsiteX6-589" fmla="*/ 5660854 w 6409050"/>
              <a:gd name="connsiteY6-590" fmla="*/ 3079370 h 3400961"/>
              <a:gd name="connsiteX7-591" fmla="*/ 6167660 w 6409050"/>
              <a:gd name="connsiteY7-592" fmla="*/ 707386 h 3400961"/>
              <a:gd name="connsiteX0-593" fmla="*/ 6167660 w 6409050"/>
              <a:gd name="connsiteY0-594" fmla="*/ 707386 h 3400961"/>
              <a:gd name="connsiteX1-595" fmla="*/ 3296476 w 6409050"/>
              <a:gd name="connsiteY1-596" fmla="*/ 1 h 3400961"/>
              <a:gd name="connsiteX2-597" fmla="*/ 710354 w 6409050"/>
              <a:gd name="connsiteY2-598" fmla="*/ 431559 h 3400961"/>
              <a:gd name="connsiteX3-599" fmla="*/ 557431 w 6409050"/>
              <a:gd name="connsiteY3-600" fmla="*/ 1930894 h 3400961"/>
              <a:gd name="connsiteX4-601" fmla="*/ 0 w 6409050"/>
              <a:gd name="connsiteY4-602" fmla="*/ 2402435 h 3400961"/>
              <a:gd name="connsiteX5-603" fmla="*/ 973553 w 6409050"/>
              <a:gd name="connsiteY5-604" fmla="*/ 2478737 h 3400961"/>
              <a:gd name="connsiteX6-605" fmla="*/ 5660854 w 6409050"/>
              <a:gd name="connsiteY6-606" fmla="*/ 3079370 h 3400961"/>
              <a:gd name="connsiteX7-607" fmla="*/ 6167660 w 6409050"/>
              <a:gd name="connsiteY7-608" fmla="*/ 707386 h 3400961"/>
              <a:gd name="connsiteX0-609" fmla="*/ 6167660 w 6409050"/>
              <a:gd name="connsiteY0-610" fmla="*/ 707386 h 3400961"/>
              <a:gd name="connsiteX1-611" fmla="*/ 3296476 w 6409050"/>
              <a:gd name="connsiteY1-612" fmla="*/ 1 h 3400961"/>
              <a:gd name="connsiteX2-613" fmla="*/ 710354 w 6409050"/>
              <a:gd name="connsiteY2-614" fmla="*/ 431559 h 3400961"/>
              <a:gd name="connsiteX3-615" fmla="*/ 557431 w 6409050"/>
              <a:gd name="connsiteY3-616" fmla="*/ 1930894 h 3400961"/>
              <a:gd name="connsiteX4-617" fmla="*/ 0 w 6409050"/>
              <a:gd name="connsiteY4-618" fmla="*/ 2402435 h 3400961"/>
              <a:gd name="connsiteX5-619" fmla="*/ 973553 w 6409050"/>
              <a:gd name="connsiteY5-620" fmla="*/ 2478737 h 3400961"/>
              <a:gd name="connsiteX6-621" fmla="*/ 5660854 w 6409050"/>
              <a:gd name="connsiteY6-622" fmla="*/ 3079370 h 3400961"/>
              <a:gd name="connsiteX7-623" fmla="*/ 6167660 w 6409050"/>
              <a:gd name="connsiteY7-624" fmla="*/ 707386 h 3400961"/>
              <a:gd name="connsiteX0-625" fmla="*/ 6167660 w 6409050"/>
              <a:gd name="connsiteY0-626" fmla="*/ 719911 h 3413486"/>
              <a:gd name="connsiteX1-627" fmla="*/ 3296476 w 6409050"/>
              <a:gd name="connsiteY1-628" fmla="*/ 12526 h 3413486"/>
              <a:gd name="connsiteX2-629" fmla="*/ 837676 w 6409050"/>
              <a:gd name="connsiteY2-630" fmla="*/ 397786 h 3413486"/>
              <a:gd name="connsiteX3-631" fmla="*/ 557431 w 6409050"/>
              <a:gd name="connsiteY3-632" fmla="*/ 1943419 h 3413486"/>
              <a:gd name="connsiteX4-633" fmla="*/ 0 w 6409050"/>
              <a:gd name="connsiteY4-634" fmla="*/ 2414960 h 3413486"/>
              <a:gd name="connsiteX5-635" fmla="*/ 973553 w 6409050"/>
              <a:gd name="connsiteY5-636" fmla="*/ 2491262 h 3413486"/>
              <a:gd name="connsiteX6-637" fmla="*/ 5660854 w 6409050"/>
              <a:gd name="connsiteY6-638" fmla="*/ 3091895 h 3413486"/>
              <a:gd name="connsiteX7-639" fmla="*/ 6167660 w 6409050"/>
              <a:gd name="connsiteY7-640" fmla="*/ 719911 h 3413486"/>
              <a:gd name="connsiteX0-641" fmla="*/ 6167660 w 6416077"/>
              <a:gd name="connsiteY0-642" fmla="*/ 719911 h 3407339"/>
              <a:gd name="connsiteX1-643" fmla="*/ 3296476 w 6416077"/>
              <a:gd name="connsiteY1-644" fmla="*/ 12526 h 3407339"/>
              <a:gd name="connsiteX2-645" fmla="*/ 837676 w 6416077"/>
              <a:gd name="connsiteY2-646" fmla="*/ 397786 h 3407339"/>
              <a:gd name="connsiteX3-647" fmla="*/ 557431 w 6416077"/>
              <a:gd name="connsiteY3-648" fmla="*/ 1943419 h 3407339"/>
              <a:gd name="connsiteX4-649" fmla="*/ 0 w 6416077"/>
              <a:gd name="connsiteY4-650" fmla="*/ 2414960 h 3407339"/>
              <a:gd name="connsiteX5-651" fmla="*/ 823082 w 6416077"/>
              <a:gd name="connsiteY5-652" fmla="*/ 2479687 h 3407339"/>
              <a:gd name="connsiteX6-653" fmla="*/ 5660854 w 6416077"/>
              <a:gd name="connsiteY6-654" fmla="*/ 3091895 h 3407339"/>
              <a:gd name="connsiteX7-655" fmla="*/ 6167660 w 6416077"/>
              <a:gd name="connsiteY7-656" fmla="*/ 719911 h 3407339"/>
              <a:gd name="connsiteX0-657" fmla="*/ 6167660 w 6418824"/>
              <a:gd name="connsiteY0-658" fmla="*/ 719911 h 3395212"/>
              <a:gd name="connsiteX1-659" fmla="*/ 3296476 w 6418824"/>
              <a:gd name="connsiteY1-660" fmla="*/ 12526 h 3395212"/>
              <a:gd name="connsiteX2-661" fmla="*/ 837676 w 6418824"/>
              <a:gd name="connsiteY2-662" fmla="*/ 397786 h 3395212"/>
              <a:gd name="connsiteX3-663" fmla="*/ 557431 w 6418824"/>
              <a:gd name="connsiteY3-664" fmla="*/ 1943419 h 3395212"/>
              <a:gd name="connsiteX4-665" fmla="*/ 0 w 6418824"/>
              <a:gd name="connsiteY4-666" fmla="*/ 2414960 h 3395212"/>
              <a:gd name="connsiteX5-667" fmla="*/ 765208 w 6418824"/>
              <a:gd name="connsiteY5-668" fmla="*/ 2456538 h 3395212"/>
              <a:gd name="connsiteX6-669" fmla="*/ 5660854 w 6418824"/>
              <a:gd name="connsiteY6-670" fmla="*/ 3091895 h 3395212"/>
              <a:gd name="connsiteX7-671" fmla="*/ 6167660 w 6418824"/>
              <a:gd name="connsiteY7-672" fmla="*/ 719911 h 3395212"/>
              <a:gd name="connsiteX0-673" fmla="*/ 6167660 w 6418824"/>
              <a:gd name="connsiteY0-674" fmla="*/ 719911 h 3395212"/>
              <a:gd name="connsiteX1-675" fmla="*/ 3296476 w 6418824"/>
              <a:gd name="connsiteY1-676" fmla="*/ 12526 h 3395212"/>
              <a:gd name="connsiteX2-677" fmla="*/ 837676 w 6418824"/>
              <a:gd name="connsiteY2-678" fmla="*/ 397786 h 3395212"/>
              <a:gd name="connsiteX3-679" fmla="*/ 557431 w 6418824"/>
              <a:gd name="connsiteY3-680" fmla="*/ 1943419 h 3395212"/>
              <a:gd name="connsiteX4-681" fmla="*/ 0 w 6418824"/>
              <a:gd name="connsiteY4-682" fmla="*/ 2414960 h 3395212"/>
              <a:gd name="connsiteX5-683" fmla="*/ 765208 w 6418824"/>
              <a:gd name="connsiteY5-684" fmla="*/ 2456538 h 3395212"/>
              <a:gd name="connsiteX6-685" fmla="*/ 5660854 w 6418824"/>
              <a:gd name="connsiteY6-686" fmla="*/ 3091895 h 3395212"/>
              <a:gd name="connsiteX7-687" fmla="*/ 6167660 w 6418824"/>
              <a:gd name="connsiteY7-688" fmla="*/ 719911 h 3395212"/>
              <a:gd name="connsiteX0-689" fmla="*/ 6132936 w 6384100"/>
              <a:gd name="connsiteY0-690" fmla="*/ 719911 h 3395212"/>
              <a:gd name="connsiteX1-691" fmla="*/ 3261752 w 6384100"/>
              <a:gd name="connsiteY1-692" fmla="*/ 12526 h 3395212"/>
              <a:gd name="connsiteX2-693" fmla="*/ 802952 w 6384100"/>
              <a:gd name="connsiteY2-694" fmla="*/ 397786 h 3395212"/>
              <a:gd name="connsiteX3-695" fmla="*/ 522707 w 6384100"/>
              <a:gd name="connsiteY3-696" fmla="*/ 1943419 h 3395212"/>
              <a:gd name="connsiteX4-697" fmla="*/ 0 w 6384100"/>
              <a:gd name="connsiteY4-698" fmla="*/ 2171892 h 3395212"/>
              <a:gd name="connsiteX5-699" fmla="*/ 730484 w 6384100"/>
              <a:gd name="connsiteY5-700" fmla="*/ 2456538 h 3395212"/>
              <a:gd name="connsiteX6-701" fmla="*/ 5626130 w 6384100"/>
              <a:gd name="connsiteY6-702" fmla="*/ 3091895 h 3395212"/>
              <a:gd name="connsiteX7-703" fmla="*/ 6132936 w 6384100"/>
              <a:gd name="connsiteY7-704" fmla="*/ 719911 h 3395212"/>
              <a:gd name="connsiteX0-705" fmla="*/ 6132936 w 6384100"/>
              <a:gd name="connsiteY0-706" fmla="*/ 717888 h 3393189"/>
              <a:gd name="connsiteX1-707" fmla="*/ 3261752 w 6384100"/>
              <a:gd name="connsiteY1-708" fmla="*/ 10503 h 3393189"/>
              <a:gd name="connsiteX2-709" fmla="*/ 802952 w 6384100"/>
              <a:gd name="connsiteY2-710" fmla="*/ 395763 h 3393189"/>
              <a:gd name="connsiteX3-711" fmla="*/ 487982 w 6384100"/>
              <a:gd name="connsiteY3-712" fmla="*/ 1709902 h 3393189"/>
              <a:gd name="connsiteX4-713" fmla="*/ 0 w 6384100"/>
              <a:gd name="connsiteY4-714" fmla="*/ 2169869 h 3393189"/>
              <a:gd name="connsiteX5-715" fmla="*/ 730484 w 6384100"/>
              <a:gd name="connsiteY5-716" fmla="*/ 2454515 h 3393189"/>
              <a:gd name="connsiteX6-717" fmla="*/ 5626130 w 6384100"/>
              <a:gd name="connsiteY6-718" fmla="*/ 3089872 h 3393189"/>
              <a:gd name="connsiteX7-719" fmla="*/ 6132936 w 6384100"/>
              <a:gd name="connsiteY7-720" fmla="*/ 717888 h 3393189"/>
              <a:gd name="connsiteX0-721" fmla="*/ 6132936 w 6384100"/>
              <a:gd name="connsiteY0-722" fmla="*/ 717888 h 3393189"/>
              <a:gd name="connsiteX1-723" fmla="*/ 3261752 w 6384100"/>
              <a:gd name="connsiteY1-724" fmla="*/ 10503 h 3393189"/>
              <a:gd name="connsiteX2-725" fmla="*/ 802952 w 6384100"/>
              <a:gd name="connsiteY2-726" fmla="*/ 395763 h 3393189"/>
              <a:gd name="connsiteX3-727" fmla="*/ 487982 w 6384100"/>
              <a:gd name="connsiteY3-728" fmla="*/ 1709902 h 3393189"/>
              <a:gd name="connsiteX4-729" fmla="*/ 0 w 6384100"/>
              <a:gd name="connsiteY4-730" fmla="*/ 2169869 h 3393189"/>
              <a:gd name="connsiteX5-731" fmla="*/ 730484 w 6384100"/>
              <a:gd name="connsiteY5-732" fmla="*/ 2454515 h 3393189"/>
              <a:gd name="connsiteX6-733" fmla="*/ 5626130 w 6384100"/>
              <a:gd name="connsiteY6-734" fmla="*/ 3089872 h 3393189"/>
              <a:gd name="connsiteX7-735" fmla="*/ 6132936 w 6384100"/>
              <a:gd name="connsiteY7-736" fmla="*/ 717888 h 3393189"/>
              <a:gd name="connsiteX0-737" fmla="*/ 6132936 w 6384100"/>
              <a:gd name="connsiteY0-738" fmla="*/ 717888 h 3393189"/>
              <a:gd name="connsiteX1-739" fmla="*/ 3261752 w 6384100"/>
              <a:gd name="connsiteY1-740" fmla="*/ 10503 h 3393189"/>
              <a:gd name="connsiteX2-741" fmla="*/ 802952 w 6384100"/>
              <a:gd name="connsiteY2-742" fmla="*/ 395763 h 3393189"/>
              <a:gd name="connsiteX3-743" fmla="*/ 487982 w 6384100"/>
              <a:gd name="connsiteY3-744" fmla="*/ 1709902 h 3393189"/>
              <a:gd name="connsiteX4-745" fmla="*/ 0 w 6384100"/>
              <a:gd name="connsiteY4-746" fmla="*/ 2169869 h 3393189"/>
              <a:gd name="connsiteX5-747" fmla="*/ 730484 w 6384100"/>
              <a:gd name="connsiteY5-748" fmla="*/ 2454515 h 3393189"/>
              <a:gd name="connsiteX6-749" fmla="*/ 5626130 w 6384100"/>
              <a:gd name="connsiteY6-750" fmla="*/ 3089872 h 3393189"/>
              <a:gd name="connsiteX7-751" fmla="*/ 6132936 w 6384100"/>
              <a:gd name="connsiteY7-752" fmla="*/ 717888 h 3393189"/>
              <a:gd name="connsiteX0-753" fmla="*/ 6132936 w 6384100"/>
              <a:gd name="connsiteY0-754" fmla="*/ 717888 h 3393189"/>
              <a:gd name="connsiteX1-755" fmla="*/ 3261752 w 6384100"/>
              <a:gd name="connsiteY1-756" fmla="*/ 10503 h 3393189"/>
              <a:gd name="connsiteX2-757" fmla="*/ 802952 w 6384100"/>
              <a:gd name="connsiteY2-758" fmla="*/ 395763 h 3393189"/>
              <a:gd name="connsiteX3-759" fmla="*/ 487982 w 6384100"/>
              <a:gd name="connsiteY3-760" fmla="*/ 1709902 h 3393189"/>
              <a:gd name="connsiteX4-761" fmla="*/ 0 w 6384100"/>
              <a:gd name="connsiteY4-762" fmla="*/ 2169869 h 3393189"/>
              <a:gd name="connsiteX5-763" fmla="*/ 730484 w 6384100"/>
              <a:gd name="connsiteY5-764" fmla="*/ 2454515 h 3393189"/>
              <a:gd name="connsiteX6-765" fmla="*/ 5626130 w 6384100"/>
              <a:gd name="connsiteY6-766" fmla="*/ 3089872 h 3393189"/>
              <a:gd name="connsiteX7-767" fmla="*/ 6132936 w 6384100"/>
              <a:gd name="connsiteY7-768" fmla="*/ 717888 h 3393189"/>
              <a:gd name="connsiteX0-769" fmla="*/ 6132936 w 6384100"/>
              <a:gd name="connsiteY0-770" fmla="*/ 717888 h 3393189"/>
              <a:gd name="connsiteX1-771" fmla="*/ 3261752 w 6384100"/>
              <a:gd name="connsiteY1-772" fmla="*/ 10503 h 3393189"/>
              <a:gd name="connsiteX2-773" fmla="*/ 802952 w 6384100"/>
              <a:gd name="connsiteY2-774" fmla="*/ 395763 h 3393189"/>
              <a:gd name="connsiteX3-775" fmla="*/ 487982 w 6384100"/>
              <a:gd name="connsiteY3-776" fmla="*/ 1709902 h 3393189"/>
              <a:gd name="connsiteX4-777" fmla="*/ 0 w 6384100"/>
              <a:gd name="connsiteY4-778" fmla="*/ 2169869 h 3393189"/>
              <a:gd name="connsiteX5-779" fmla="*/ 730484 w 6384100"/>
              <a:gd name="connsiteY5-780" fmla="*/ 2454515 h 3393189"/>
              <a:gd name="connsiteX6-781" fmla="*/ 5626130 w 6384100"/>
              <a:gd name="connsiteY6-782" fmla="*/ 3089872 h 3393189"/>
              <a:gd name="connsiteX7-783" fmla="*/ 6132936 w 6384100"/>
              <a:gd name="connsiteY7-784" fmla="*/ 717888 h 3393189"/>
              <a:gd name="connsiteX0-785" fmla="*/ 6132936 w 6384100"/>
              <a:gd name="connsiteY0-786" fmla="*/ 717888 h 3393189"/>
              <a:gd name="connsiteX1-787" fmla="*/ 3261752 w 6384100"/>
              <a:gd name="connsiteY1-788" fmla="*/ 10503 h 3393189"/>
              <a:gd name="connsiteX2-789" fmla="*/ 802952 w 6384100"/>
              <a:gd name="connsiteY2-790" fmla="*/ 395763 h 3393189"/>
              <a:gd name="connsiteX3-791" fmla="*/ 487982 w 6384100"/>
              <a:gd name="connsiteY3-792" fmla="*/ 1709902 h 3393189"/>
              <a:gd name="connsiteX4-793" fmla="*/ 0 w 6384100"/>
              <a:gd name="connsiteY4-794" fmla="*/ 2169869 h 3393189"/>
              <a:gd name="connsiteX5-795" fmla="*/ 730484 w 6384100"/>
              <a:gd name="connsiteY5-796" fmla="*/ 2454515 h 3393189"/>
              <a:gd name="connsiteX6-797" fmla="*/ 5626130 w 6384100"/>
              <a:gd name="connsiteY6-798" fmla="*/ 3089872 h 3393189"/>
              <a:gd name="connsiteX7-799" fmla="*/ 6132936 w 6384100"/>
              <a:gd name="connsiteY7-800" fmla="*/ 717888 h 3393189"/>
              <a:gd name="connsiteX0-801" fmla="*/ 6132936 w 6384100"/>
              <a:gd name="connsiteY0-802" fmla="*/ 717888 h 3393189"/>
              <a:gd name="connsiteX1-803" fmla="*/ 3261752 w 6384100"/>
              <a:gd name="connsiteY1-804" fmla="*/ 10503 h 3393189"/>
              <a:gd name="connsiteX2-805" fmla="*/ 802952 w 6384100"/>
              <a:gd name="connsiteY2-806" fmla="*/ 395763 h 3393189"/>
              <a:gd name="connsiteX3-807" fmla="*/ 487982 w 6384100"/>
              <a:gd name="connsiteY3-808" fmla="*/ 1709902 h 3393189"/>
              <a:gd name="connsiteX4-809" fmla="*/ 0 w 6384100"/>
              <a:gd name="connsiteY4-810" fmla="*/ 2169869 h 3393189"/>
              <a:gd name="connsiteX5-811" fmla="*/ 730484 w 6384100"/>
              <a:gd name="connsiteY5-812" fmla="*/ 2454515 h 3393189"/>
              <a:gd name="connsiteX6-813" fmla="*/ 5626130 w 6384100"/>
              <a:gd name="connsiteY6-814" fmla="*/ 3089872 h 3393189"/>
              <a:gd name="connsiteX7-815" fmla="*/ 6132936 w 6384100"/>
              <a:gd name="connsiteY7-816" fmla="*/ 717888 h 3393189"/>
              <a:gd name="connsiteX0-817" fmla="*/ 6132936 w 6340891"/>
              <a:gd name="connsiteY0-818" fmla="*/ 695744 h 3371045"/>
              <a:gd name="connsiteX1-819" fmla="*/ 3863635 w 6340891"/>
              <a:gd name="connsiteY1-820" fmla="*/ 11508 h 3371045"/>
              <a:gd name="connsiteX2-821" fmla="*/ 802952 w 6340891"/>
              <a:gd name="connsiteY2-822" fmla="*/ 373619 h 3371045"/>
              <a:gd name="connsiteX3-823" fmla="*/ 487982 w 6340891"/>
              <a:gd name="connsiteY3-824" fmla="*/ 1687758 h 3371045"/>
              <a:gd name="connsiteX4-825" fmla="*/ 0 w 6340891"/>
              <a:gd name="connsiteY4-826" fmla="*/ 2147725 h 3371045"/>
              <a:gd name="connsiteX5-827" fmla="*/ 730484 w 6340891"/>
              <a:gd name="connsiteY5-828" fmla="*/ 2432371 h 3371045"/>
              <a:gd name="connsiteX6-829" fmla="*/ 5626130 w 6340891"/>
              <a:gd name="connsiteY6-830" fmla="*/ 3067728 h 3371045"/>
              <a:gd name="connsiteX7-831" fmla="*/ 6132936 w 6340891"/>
              <a:gd name="connsiteY7-832" fmla="*/ 695744 h 33710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10"/>
          <a:srcRect/>
          <a:stretch>
            <a:fillRect/>
          </a:stretch>
        </p:blipFill>
        <p:spPr>
          <a:xfrm flipH="1">
            <a:off x="947843" y="115824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1500" fill="hold"/>
                                        <p:tgtEl>
                                          <p:spTgt spid="184"/>
                                        </p:tgtEl>
                                        <p:attrNameLst>
                                          <p:attrName>ppt_x</p:attrName>
                                        </p:attrNameLst>
                                      </p:cBhvr>
                                      <p:tavLst>
                                        <p:tav tm="0">
                                          <p:val>
                                            <p:strVal val="1+#ppt_w/2"/>
                                          </p:val>
                                        </p:tav>
                                        <p:tav tm="100000">
                                          <p:val>
                                            <p:strVal val="#ppt_x"/>
                                          </p:val>
                                        </p:tav>
                                      </p:tavLst>
                                    </p:anim>
                                    <p:anim calcmode="lin" valueType="num">
                                      <p:cBhvr additive="base">
                                        <p:cTn id="8" dur="1500" fill="hold"/>
                                        <p:tgtEl>
                                          <p:spTgt spid="18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185">
                                            <p:txEl>
                                              <p:charRg st="4294967295" end="4294967295"/>
                                            </p:txEl>
                                          </p:spTgt>
                                        </p:tgtEl>
                                        <p:attrNameLst>
                                          <p:attrName>style.visibility</p:attrName>
                                        </p:attrNameLst>
                                      </p:cBhvr>
                                      <p:to>
                                        <p:strVal val="visible"/>
                                      </p:to>
                                    </p:set>
                                    <p:anim calcmode="lin" valueType="num">
                                      <p:cBhvr additive="base">
                                        <p:cTn id="11" dur="1500" fill="hold"/>
                                        <p:tgtEl>
                                          <p:spTgt spid="18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185">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par>
                          <p:cTn id="26" fill="hold">
                            <p:stCondLst>
                              <p:cond delay="1500"/>
                            </p:stCondLst>
                            <p:childTnLst>
                              <p:par>
                                <p:cTn id="27" presetID="16" presetClass="entr" presetSubtype="21"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Am-thanh-tra-loi-sai-www_nhacchuongvui_com.wav"/>
                                        </p:tgtEl>
                                      </p:cMediaNode>
                                    </p:audio>
                                  </p:subTnLst>
                                </p:cTn>
                              </p:par>
                            </p:childTnLst>
                          </p:cTn>
                        </p:par>
                        <p:par>
                          <p:cTn id="35" fill="hold">
                            <p:stCondLst>
                              <p:cond delay="0"/>
                            </p:stCondLst>
                            <p:childTnLst>
                              <p:par>
                                <p:cTn id="36" presetID="1" presetClass="entr" presetSubtype="0" fill="hold" nodeType="afterEffect">
                                  <p:stCondLst>
                                    <p:cond delay="1500"/>
                                  </p:stCondLst>
                                  <p:childTnLst>
                                    <p:set>
                                      <p:cBhvr>
                                        <p:cTn id="37" dur="1" fill="hold">
                                          <p:stCondLst>
                                            <p:cond delay="0"/>
                                          </p:stCondLst>
                                        </p:cTn>
                                        <p:tgtEl>
                                          <p:spTgt spid="27"/>
                                        </p:tgtEl>
                                        <p:attrNameLst>
                                          <p:attrName>style.visibility</p:attrName>
                                        </p:attrNameLst>
                                      </p:cBhvr>
                                      <p:to>
                                        <p:strVal val="visible"/>
                                      </p:to>
                                    </p:set>
                                  </p:childTnLst>
                                </p:cTn>
                              </p:par>
                            </p:childTnLst>
                          </p:cTn>
                        </p:par>
                        <p:par>
                          <p:cTn id="38" fill="hold">
                            <p:stCondLst>
                              <p:cond delay="1500"/>
                            </p:stCondLst>
                            <p:childTnLst>
                              <p:par>
                                <p:cTn id="39" presetID="10" presetClass="exit" presetSubtype="0" fill="hold" nodeType="afterEffect">
                                  <p:stCondLst>
                                    <p:cond delay="900"/>
                                  </p:stCondLst>
                                  <p:childTnLst>
                                    <p:animEffect transition="out" filter="fade">
                                      <p:cBhvr>
                                        <p:cTn id="40" dur="500"/>
                                        <p:tgtEl>
                                          <p:spTgt spid="27"/>
                                        </p:tgtEl>
                                      </p:cBhvr>
                                    </p:animEffect>
                                    <p:set>
                                      <p:cBhvr>
                                        <p:cTn id="4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Am-thanh-tra-loi-sai-www_nhacchuongvui_com.wav"/>
                                        </p:tgtEl>
                                      </p:cMediaNode>
                                    </p:audio>
                                  </p:subTnLst>
                                </p:cTn>
                              </p:par>
                            </p:childTnLst>
                          </p:cTn>
                        </p:par>
                        <p:par>
                          <p:cTn id="47" fill="hold">
                            <p:stCondLst>
                              <p:cond delay="0"/>
                            </p:stCondLst>
                            <p:childTnLst>
                              <p:par>
                                <p:cTn id="48" presetID="1" presetClass="entr" presetSubtype="0" fill="hold" nodeType="afterEffect">
                                  <p:stCondLst>
                                    <p:cond delay="1500"/>
                                  </p:stCondLst>
                                  <p:childTnLst>
                                    <p:set>
                                      <p:cBhvr>
                                        <p:cTn id="49" dur="1" fill="hold">
                                          <p:stCondLst>
                                            <p:cond delay="0"/>
                                          </p:stCondLst>
                                        </p:cTn>
                                        <p:tgtEl>
                                          <p:spTgt spid="27"/>
                                        </p:tgtEl>
                                        <p:attrNameLst>
                                          <p:attrName>style.visibility</p:attrName>
                                        </p:attrNameLst>
                                      </p:cBhvr>
                                      <p:to>
                                        <p:strVal val="visible"/>
                                      </p:to>
                                    </p:set>
                                  </p:childTnLst>
                                </p:cTn>
                              </p:par>
                            </p:childTnLst>
                          </p:cTn>
                        </p:par>
                        <p:par>
                          <p:cTn id="50" fill="hold">
                            <p:stCondLst>
                              <p:cond delay="1500"/>
                            </p:stCondLst>
                            <p:childTnLst>
                              <p:par>
                                <p:cTn id="51" presetID="10" presetClass="exit" presetSubtype="0" fill="hold" nodeType="afterEffect">
                                  <p:stCondLst>
                                    <p:cond delay="1100"/>
                                  </p:stCondLst>
                                  <p:childTnLst>
                                    <p:animEffect transition="out" filter="fade">
                                      <p:cBhvr>
                                        <p:cTn id="52" dur="500"/>
                                        <p:tgtEl>
                                          <p:spTgt spid="27"/>
                                        </p:tgtEl>
                                      </p:cBhvr>
                                    </p:animEffect>
                                    <p:set>
                                      <p:cBhvr>
                                        <p:cTn id="5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4" restart="whenNotActive" fill="hold" evtFilter="cancelBubble" nodeType="interactiveSeq">
                <p:stCondLst>
                  <p:cond evt="onClick" delay="0">
                    <p:tgtEl>
                      <p:spTgt spid="21"/>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Am-thanh-tra-loi-sai-www_nhacchuongvui_com.wav"/>
                                        </p:tgtEl>
                                      </p:cMediaNode>
                                    </p:audio>
                                  </p:subTnLst>
                                </p:cTn>
                              </p:par>
                            </p:childTnLst>
                          </p:cTn>
                        </p:par>
                        <p:par>
                          <p:cTn id="59" fill="hold">
                            <p:stCondLst>
                              <p:cond delay="0"/>
                            </p:stCondLst>
                            <p:childTnLst>
                              <p:par>
                                <p:cTn id="60" presetID="1" presetClass="entr" presetSubtype="0" fill="hold" nodeType="afterEffect">
                                  <p:stCondLst>
                                    <p:cond delay="1500"/>
                                  </p:stCondLst>
                                  <p:childTnLst>
                                    <p:set>
                                      <p:cBhvr>
                                        <p:cTn id="61" dur="1" fill="hold">
                                          <p:stCondLst>
                                            <p:cond delay="0"/>
                                          </p:stCondLst>
                                        </p:cTn>
                                        <p:tgtEl>
                                          <p:spTgt spid="27"/>
                                        </p:tgtEl>
                                        <p:attrNameLst>
                                          <p:attrName>style.visibility</p:attrName>
                                        </p:attrNameLst>
                                      </p:cBhvr>
                                      <p:to>
                                        <p:strVal val="visible"/>
                                      </p:to>
                                    </p:set>
                                  </p:childTnLst>
                                </p:cTn>
                              </p:par>
                            </p:childTnLst>
                          </p:cTn>
                        </p:par>
                        <p:par>
                          <p:cTn id="62" fill="hold">
                            <p:stCondLst>
                              <p:cond delay="1500"/>
                            </p:stCondLst>
                            <p:childTnLst>
                              <p:par>
                                <p:cTn id="63" presetID="10" presetClass="exit" presetSubtype="0" fill="hold" nodeType="afterEffect">
                                  <p:stCondLst>
                                    <p:cond delay="1100"/>
                                  </p:stCondLst>
                                  <p:childTnLst>
                                    <p:animEffect transition="out" filter="fade">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6" restart="whenNotActive" fill="hold" evtFilter="cancelBubble" nodeType="interactiveSeq">
                <p:stCondLst>
                  <p:cond evt="onClick" delay="0">
                    <p:tgtEl>
                      <p:spTgt spid="19"/>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Am-thanh-tra-loi-dung-www_nhacchuongvui_com.wav"/>
                                        </p:tgtEl>
                                      </p:cMediaNode>
                                    </p:audio>
                                  </p:subTnLst>
                                </p:cTn>
                              </p:par>
                            </p:childTnLst>
                          </p:cTn>
                        </p:par>
                        <p:par>
                          <p:cTn id="71" fill="hold">
                            <p:stCondLst>
                              <p:cond delay="0"/>
                            </p:stCondLst>
                            <p:childTnLst>
                              <p:par>
                                <p:cTn id="72" presetID="10" presetClass="entr" presetSubtype="0"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childTnLst>
              </p:cTn>
              <p:nextCondLst>
                <p:cond evt="onClick" delay="0">
                  <p:tgtEl>
                    <p:spTgt spid="19"/>
                  </p:tgtEl>
                </p:cond>
              </p:nextCondLst>
            </p:seq>
          </p:childTnLst>
        </p:cTn>
      </p:par>
    </p:tnLst>
    <p:bldLst>
      <p:bldP spid="19" grpId="0" animBg="1"/>
      <p:bldP spid="20" grpId="0" animBg="1"/>
      <p:bldP spid="21" grpId="0" animBg="1"/>
      <p:bldP spid="22" grpId="0" animBg="1"/>
      <p:bldP spid="184" grpId="0" autoUpdateAnimBg="0"/>
      <p:bldP spid="185"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854710" y="5243830"/>
            <a:ext cx="4683760" cy="1136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b</a:t>
            </a:r>
            <a:r>
              <a:rPr lang="en-US" sz="2800" dirty="0">
                <a:solidFill>
                  <a:schemeClr val="tx1"/>
                </a:solidFill>
                <a:latin typeface="Times New Roman" panose="02020603050405020304" pitchFamily="18" charset="0"/>
                <a:cs typeface="Times New Roman" panose="02020603050405020304" pitchFamily="18" charset="0"/>
              </a:rPr>
              <a:t>iểu đạt, bày tỏ, </a:t>
            </a:r>
          </a:p>
          <a:p>
            <a:pPr algn="ctr"/>
            <a:r>
              <a:rPr lang="en-US" sz="2800" dirty="0">
                <a:solidFill>
                  <a:schemeClr val="tx1"/>
                </a:solidFill>
                <a:latin typeface="Times New Roman" panose="02020603050405020304" pitchFamily="18" charset="0"/>
                <a:cs typeface="Times New Roman" panose="02020603050405020304" pitchFamily="18" charset="0"/>
              </a:rPr>
              <a:t>trình bày, giãi bày</a:t>
            </a:r>
          </a:p>
        </p:txBody>
      </p:sp>
      <p:sp>
        <p:nvSpPr>
          <p:cNvPr id="20" name="Rectangle 19"/>
          <p:cNvSpPr/>
          <p:nvPr/>
        </p:nvSpPr>
        <p:spPr>
          <a:xfrm>
            <a:off x="6611620" y="3622675"/>
            <a:ext cx="4683760" cy="1136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c</a:t>
            </a:r>
            <a:r>
              <a:rPr lang="en-US" sz="2800" dirty="0">
                <a:solidFill>
                  <a:schemeClr val="tx1"/>
                </a:solidFill>
                <a:latin typeface="Times New Roman" panose="02020603050405020304" pitchFamily="18" charset="0"/>
                <a:cs typeface="Times New Roman" panose="02020603050405020304" pitchFamily="18" charset="0"/>
              </a:rPr>
              <a:t>họn lọc, trình bày,</a:t>
            </a:r>
          </a:p>
          <a:p>
            <a:pPr algn="ctr"/>
            <a:r>
              <a:rPr lang="en-US" sz="2800" dirty="0">
                <a:solidFill>
                  <a:schemeClr val="tx1"/>
                </a:solidFill>
                <a:latin typeface="Times New Roman" panose="02020603050405020304" pitchFamily="18" charset="0"/>
                <a:cs typeface="Times New Roman" panose="02020603050405020304" pitchFamily="18" charset="0"/>
              </a:rPr>
              <a:t> sàng lọc, kén chọn</a:t>
            </a:r>
          </a:p>
        </p:txBody>
      </p:sp>
      <p:sp>
        <p:nvSpPr>
          <p:cNvPr id="21" name="Rectangle 20"/>
          <p:cNvSpPr/>
          <p:nvPr/>
        </p:nvSpPr>
        <p:spPr>
          <a:xfrm>
            <a:off x="6611620" y="5229225"/>
            <a:ext cx="4683760" cy="1136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d</a:t>
            </a:r>
            <a:r>
              <a:rPr lang="en-US" sz="2800" dirty="0">
                <a:solidFill>
                  <a:schemeClr val="tx1"/>
                </a:solidFill>
                <a:latin typeface="Times New Roman" panose="02020603050405020304" pitchFamily="18" charset="0"/>
                <a:cs typeface="Times New Roman" panose="02020603050405020304" pitchFamily="18" charset="0"/>
              </a:rPr>
              <a:t>iễn tả, tấp nập, </a:t>
            </a:r>
          </a:p>
          <a:p>
            <a:pPr algn="ctr"/>
            <a:r>
              <a:rPr lang="en-US" sz="2800" dirty="0">
                <a:solidFill>
                  <a:schemeClr val="tx1"/>
                </a:solidFill>
                <a:latin typeface="Times New Roman" panose="02020603050405020304" pitchFamily="18" charset="0"/>
                <a:cs typeface="Times New Roman" panose="02020603050405020304" pitchFamily="18" charset="0"/>
              </a:rPr>
              <a:t>nhộn nhịp, biểu thị</a:t>
            </a:r>
          </a:p>
        </p:txBody>
      </p:sp>
      <p:sp>
        <p:nvSpPr>
          <p:cNvPr id="22" name="Rectangle 21"/>
          <p:cNvSpPr/>
          <p:nvPr/>
        </p:nvSpPr>
        <p:spPr>
          <a:xfrm>
            <a:off x="854710" y="3622675"/>
            <a:ext cx="4683760" cy="1136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b</a:t>
            </a:r>
            <a:r>
              <a:rPr lang="en-US" sz="2800" dirty="0">
                <a:solidFill>
                  <a:schemeClr val="tx1"/>
                </a:solidFill>
                <a:latin typeface="Times New Roman" panose="02020603050405020304" pitchFamily="18" charset="0"/>
                <a:cs typeface="Times New Roman" panose="02020603050405020304" pitchFamily="18" charset="0"/>
              </a:rPr>
              <a:t>iểu đạt, diễn tả, </a:t>
            </a:r>
          </a:p>
          <a:p>
            <a:pPr algn="ctr"/>
            <a:r>
              <a:rPr lang="en-US" sz="2800" dirty="0">
                <a:solidFill>
                  <a:schemeClr val="tx1"/>
                </a:solidFill>
                <a:latin typeface="Times New Roman" panose="02020603050405020304" pitchFamily="18" charset="0"/>
                <a:cs typeface="Times New Roman" panose="02020603050405020304" pitchFamily="18" charset="0"/>
              </a:rPr>
              <a:t>lựa chọn, đông đúc</a:t>
            </a:r>
          </a:p>
        </p:txBody>
      </p:sp>
      <p:pic>
        <p:nvPicPr>
          <p:cNvPr id="23"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5044308" y="385560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666901" y="529451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666901" y="381491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4920516" y="5355451"/>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8"/>
          <a:stretch>
            <a:fillRect/>
          </a:stretch>
        </p:blipFill>
        <p:spPr bwMode="auto">
          <a:xfrm>
            <a:off x="4112527" y="1213338"/>
            <a:ext cx="4431407" cy="443140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HP\Documents\Picture14.pngPicture14">
            <a:hlinkClick r:id="" action="ppaction://noaction"/>
          </p:cNvPr>
          <p:cNvPicPr>
            <a:picLocks noChangeAspect="1" noChangeArrowheads="1"/>
          </p:cNvPicPr>
          <p:nvPr/>
        </p:nvPicPr>
        <p:blipFill>
          <a:blip r:embed="rId9"/>
          <a:srcRect/>
          <a:stretch>
            <a:fillRect/>
          </a:stretch>
        </p:blipFill>
        <p:spPr bwMode="auto">
          <a:xfrm>
            <a:off x="4881245" y="1213485"/>
            <a:ext cx="3404235" cy="4469130"/>
          </a:xfrm>
          <a:prstGeom prst="rect">
            <a:avLst/>
          </a:prstGeom>
          <a:noFill/>
          <a:extLst>
            <a:ext uri="{909E8E84-426E-40DD-AFC4-6F175D3DCCD1}">
              <a14:hiddenFill xmlns:a14="http://schemas.microsoft.com/office/drawing/2010/main">
                <a:solidFill>
                  <a:srgbClr val="FFFFFF"/>
                </a:solidFill>
              </a14:hiddenFill>
            </a:ext>
          </a:extLst>
        </p:spPr>
      </p:pic>
      <p:sp>
        <p:nvSpPr>
          <p:cNvPr id="184" name="PA_库_文本框 183"/>
          <p:cNvSpPr txBox="1"/>
          <p:nvPr>
            <p:custDataLst>
              <p:tags r:id="rId1"/>
            </p:custDataLst>
          </p:nvPr>
        </p:nvSpPr>
        <p:spPr>
          <a:xfrm>
            <a:off x="5855970" y="1098550"/>
            <a:ext cx="4200525" cy="1173480"/>
          </a:xfrm>
          <a:prstGeom prst="rect">
            <a:avLst/>
          </a:prstGeom>
          <a:noFill/>
        </p:spPr>
        <p:txBody>
          <a:bodyPr wrap="square" rtlCol="0">
            <a:spAutoFit/>
          </a:bodyPr>
          <a:lstStyle/>
          <a:p>
            <a:pPr algn="ctr">
              <a:lnSpc>
                <a:spcPct val="110000"/>
              </a:lnSpc>
            </a:pP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Câu </a:t>
            </a:r>
            <a:r>
              <a:rPr lang="en-GB" altLang="en-US"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3</a:t>
            </a: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a:t>
            </a:r>
            <a:r>
              <a:rPr lang="en-GB" altLang="en-US"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Dòng nào chỉ các từ đồng nghĩa</a:t>
            </a:r>
            <a:r>
              <a:rPr lang="en-GB" altLang="en-US"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a:t>
            </a: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 </a:t>
            </a:r>
          </a:p>
        </p:txBody>
      </p:sp>
      <p:sp>
        <p:nvSpPr>
          <p:cNvPr id="185" name="PA_库_任意多边形 184"/>
          <p:cNvSpPr/>
          <p:nvPr>
            <p:custDataLst>
              <p:tags r:id="rId2"/>
            </p:custDataLst>
          </p:nvPr>
        </p:nvSpPr>
        <p:spPr>
          <a:xfrm>
            <a:off x="4112260" y="491490"/>
            <a:ext cx="6910705" cy="2534285"/>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1" fmla="*/ 6111936 w 6416813"/>
              <a:gd name="connsiteY0-2" fmla="*/ 519638 h 3001581"/>
              <a:gd name="connsiteX1-3" fmla="*/ 3290358 w 6416813"/>
              <a:gd name="connsiteY1-4" fmla="*/ 23250 h 3001581"/>
              <a:gd name="connsiteX2-5" fmla="*/ 103021 w 6416813"/>
              <a:gd name="connsiteY2-6" fmla="*/ 1029090 h 3001581"/>
              <a:gd name="connsiteX3-7" fmla="*/ 769227 w 6416813"/>
              <a:gd name="connsiteY3-8" fmla="*/ 2531318 h 3001581"/>
              <a:gd name="connsiteX4-9" fmla="*/ 272838 w 6416813"/>
              <a:gd name="connsiteY4-10" fmla="*/ 3001581 h 3001581"/>
              <a:gd name="connsiteX5-11" fmla="*/ 1539936 w 6416813"/>
              <a:gd name="connsiteY5-12" fmla="*/ 2688072 h 3001581"/>
              <a:gd name="connsiteX6-13" fmla="*/ 5824553 w 6416813"/>
              <a:gd name="connsiteY6-14" fmla="*/ 2648884 h 3001581"/>
              <a:gd name="connsiteX7-15" fmla="*/ 6111936 w 6416813"/>
              <a:gd name="connsiteY7-16" fmla="*/ 519638 h 3001581"/>
              <a:gd name="connsiteX0-17" fmla="*/ 6111936 w 6416813"/>
              <a:gd name="connsiteY0-18" fmla="*/ 519638 h 3001581"/>
              <a:gd name="connsiteX1-19" fmla="*/ 3290358 w 6416813"/>
              <a:gd name="connsiteY1-20" fmla="*/ 23250 h 3001581"/>
              <a:gd name="connsiteX2-21" fmla="*/ 103021 w 6416813"/>
              <a:gd name="connsiteY2-22" fmla="*/ 1029090 h 3001581"/>
              <a:gd name="connsiteX3-23" fmla="*/ 769227 w 6416813"/>
              <a:gd name="connsiteY3-24" fmla="*/ 2531318 h 3001581"/>
              <a:gd name="connsiteX4-25" fmla="*/ 272838 w 6416813"/>
              <a:gd name="connsiteY4-26" fmla="*/ 3001581 h 3001581"/>
              <a:gd name="connsiteX5-27" fmla="*/ 1539936 w 6416813"/>
              <a:gd name="connsiteY5-28" fmla="*/ 2688072 h 3001581"/>
              <a:gd name="connsiteX6-29" fmla="*/ 5824553 w 6416813"/>
              <a:gd name="connsiteY6-30" fmla="*/ 2648884 h 3001581"/>
              <a:gd name="connsiteX7-31" fmla="*/ 6111936 w 6416813"/>
              <a:gd name="connsiteY7-32" fmla="*/ 519638 h 3001581"/>
              <a:gd name="connsiteX0-33" fmla="*/ 6072123 w 6377000"/>
              <a:gd name="connsiteY0-34" fmla="*/ 519638 h 3001581"/>
              <a:gd name="connsiteX1-35" fmla="*/ 3250545 w 6377000"/>
              <a:gd name="connsiteY1-36" fmla="*/ 23250 h 3001581"/>
              <a:gd name="connsiteX2-37" fmla="*/ 63208 w 6377000"/>
              <a:gd name="connsiteY2-38" fmla="*/ 1029090 h 3001581"/>
              <a:gd name="connsiteX3-39" fmla="*/ 729414 w 6377000"/>
              <a:gd name="connsiteY3-40" fmla="*/ 2531318 h 3001581"/>
              <a:gd name="connsiteX4-41" fmla="*/ 233025 w 6377000"/>
              <a:gd name="connsiteY4-42" fmla="*/ 3001581 h 3001581"/>
              <a:gd name="connsiteX5-43" fmla="*/ 1500123 w 6377000"/>
              <a:gd name="connsiteY5-44" fmla="*/ 2688072 h 3001581"/>
              <a:gd name="connsiteX6-45" fmla="*/ 5784740 w 6377000"/>
              <a:gd name="connsiteY6-46" fmla="*/ 2648884 h 3001581"/>
              <a:gd name="connsiteX7-47" fmla="*/ 6072123 w 6377000"/>
              <a:gd name="connsiteY7-48" fmla="*/ 519638 h 3001581"/>
              <a:gd name="connsiteX0-49" fmla="*/ 6202752 w 6463800"/>
              <a:gd name="connsiteY0-50" fmla="*/ 673348 h 2985474"/>
              <a:gd name="connsiteX1-51" fmla="*/ 3250545 w 6463800"/>
              <a:gd name="connsiteY1-52" fmla="*/ 7143 h 2985474"/>
              <a:gd name="connsiteX2-53" fmla="*/ 63208 w 6463800"/>
              <a:gd name="connsiteY2-54" fmla="*/ 1012983 h 2985474"/>
              <a:gd name="connsiteX3-55" fmla="*/ 729414 w 6463800"/>
              <a:gd name="connsiteY3-56" fmla="*/ 2515211 h 2985474"/>
              <a:gd name="connsiteX4-57" fmla="*/ 233025 w 6463800"/>
              <a:gd name="connsiteY4-58" fmla="*/ 2985474 h 2985474"/>
              <a:gd name="connsiteX5-59" fmla="*/ 1500123 w 6463800"/>
              <a:gd name="connsiteY5-60" fmla="*/ 2671965 h 2985474"/>
              <a:gd name="connsiteX6-61" fmla="*/ 5784740 w 6463800"/>
              <a:gd name="connsiteY6-62" fmla="*/ 2632777 h 2985474"/>
              <a:gd name="connsiteX7-63" fmla="*/ 6202752 w 6463800"/>
              <a:gd name="connsiteY7-64" fmla="*/ 673348 h 2985474"/>
              <a:gd name="connsiteX0-65" fmla="*/ 6202752 w 6463800"/>
              <a:gd name="connsiteY0-66" fmla="*/ 673348 h 3037725"/>
              <a:gd name="connsiteX1-67" fmla="*/ 3250545 w 6463800"/>
              <a:gd name="connsiteY1-68" fmla="*/ 7143 h 3037725"/>
              <a:gd name="connsiteX2-69" fmla="*/ 63208 w 6463800"/>
              <a:gd name="connsiteY2-70" fmla="*/ 1012983 h 3037725"/>
              <a:gd name="connsiteX3-71" fmla="*/ 729414 w 6463800"/>
              <a:gd name="connsiteY3-72" fmla="*/ 2515211 h 3037725"/>
              <a:gd name="connsiteX4-73" fmla="*/ 533471 w 6463800"/>
              <a:gd name="connsiteY4-74" fmla="*/ 3037725 h 3037725"/>
              <a:gd name="connsiteX5-75" fmla="*/ 1500123 w 6463800"/>
              <a:gd name="connsiteY5-76" fmla="*/ 2671965 h 3037725"/>
              <a:gd name="connsiteX6-77" fmla="*/ 5784740 w 6463800"/>
              <a:gd name="connsiteY6-78" fmla="*/ 2632777 h 3037725"/>
              <a:gd name="connsiteX7-79" fmla="*/ 6202752 w 6463800"/>
              <a:gd name="connsiteY7-80" fmla="*/ 673348 h 3037725"/>
              <a:gd name="connsiteX0-81" fmla="*/ 6202752 w 6399662"/>
              <a:gd name="connsiteY0-82" fmla="*/ 673568 h 3037945"/>
              <a:gd name="connsiteX1-83" fmla="*/ 3250545 w 6399662"/>
              <a:gd name="connsiteY1-84" fmla="*/ 7363 h 3037945"/>
              <a:gd name="connsiteX2-85" fmla="*/ 63208 w 6399662"/>
              <a:gd name="connsiteY2-86" fmla="*/ 1013203 h 3037945"/>
              <a:gd name="connsiteX3-87" fmla="*/ 729414 w 6399662"/>
              <a:gd name="connsiteY3-88" fmla="*/ 2515431 h 3037945"/>
              <a:gd name="connsiteX4-89" fmla="*/ 533471 w 6399662"/>
              <a:gd name="connsiteY4-90" fmla="*/ 3037945 h 3037945"/>
              <a:gd name="connsiteX5-91" fmla="*/ 1500123 w 6399662"/>
              <a:gd name="connsiteY5-92" fmla="*/ 2672185 h 3037945"/>
              <a:gd name="connsiteX6-93" fmla="*/ 5614923 w 6399662"/>
              <a:gd name="connsiteY6-94" fmla="*/ 2698311 h 3037945"/>
              <a:gd name="connsiteX7-95" fmla="*/ 6202752 w 6399662"/>
              <a:gd name="connsiteY7-96" fmla="*/ 673568 h 3037945"/>
              <a:gd name="connsiteX0-97" fmla="*/ 6202752 w 6427727"/>
              <a:gd name="connsiteY0-98" fmla="*/ 673568 h 3037945"/>
              <a:gd name="connsiteX1-99" fmla="*/ 3250545 w 6427727"/>
              <a:gd name="connsiteY1-100" fmla="*/ 7363 h 3037945"/>
              <a:gd name="connsiteX2-101" fmla="*/ 63208 w 6427727"/>
              <a:gd name="connsiteY2-102" fmla="*/ 1013203 h 3037945"/>
              <a:gd name="connsiteX3-103" fmla="*/ 729414 w 6427727"/>
              <a:gd name="connsiteY3-104" fmla="*/ 2515431 h 3037945"/>
              <a:gd name="connsiteX4-105" fmla="*/ 533471 w 6427727"/>
              <a:gd name="connsiteY4-106" fmla="*/ 3037945 h 3037945"/>
              <a:gd name="connsiteX5-107" fmla="*/ 1500123 w 6427727"/>
              <a:gd name="connsiteY5-108" fmla="*/ 2672185 h 3037945"/>
              <a:gd name="connsiteX6-109" fmla="*/ 5614923 w 6427727"/>
              <a:gd name="connsiteY6-110" fmla="*/ 2698311 h 3037945"/>
              <a:gd name="connsiteX7-111" fmla="*/ 6202752 w 6427727"/>
              <a:gd name="connsiteY7-112" fmla="*/ 673568 h 3037945"/>
              <a:gd name="connsiteX0-113" fmla="*/ 6202752 w 6427727"/>
              <a:gd name="connsiteY0-114" fmla="*/ 666268 h 3030645"/>
              <a:gd name="connsiteX1-115" fmla="*/ 3250545 w 6427727"/>
              <a:gd name="connsiteY1-116" fmla="*/ 63 h 3030645"/>
              <a:gd name="connsiteX2-117" fmla="*/ 63208 w 6427727"/>
              <a:gd name="connsiteY2-118" fmla="*/ 1005903 h 3030645"/>
              <a:gd name="connsiteX3-119" fmla="*/ 729414 w 6427727"/>
              <a:gd name="connsiteY3-120" fmla="*/ 2508131 h 3030645"/>
              <a:gd name="connsiteX4-121" fmla="*/ 533471 w 6427727"/>
              <a:gd name="connsiteY4-122" fmla="*/ 3030645 h 3030645"/>
              <a:gd name="connsiteX5-123" fmla="*/ 1500123 w 6427727"/>
              <a:gd name="connsiteY5-124" fmla="*/ 2664885 h 3030645"/>
              <a:gd name="connsiteX6-125" fmla="*/ 5614923 w 6427727"/>
              <a:gd name="connsiteY6-126" fmla="*/ 2691011 h 3030645"/>
              <a:gd name="connsiteX7-127" fmla="*/ 6202752 w 6427727"/>
              <a:gd name="connsiteY7-128" fmla="*/ 666268 h 3030645"/>
              <a:gd name="connsiteX0-129" fmla="*/ 6202752 w 6445028"/>
              <a:gd name="connsiteY0-130" fmla="*/ 666309 h 3030686"/>
              <a:gd name="connsiteX1-131" fmla="*/ 3250545 w 6445028"/>
              <a:gd name="connsiteY1-132" fmla="*/ 104 h 3030686"/>
              <a:gd name="connsiteX2-133" fmla="*/ 63208 w 6445028"/>
              <a:gd name="connsiteY2-134" fmla="*/ 1005944 h 3030686"/>
              <a:gd name="connsiteX3-135" fmla="*/ 729414 w 6445028"/>
              <a:gd name="connsiteY3-136" fmla="*/ 2508172 h 3030686"/>
              <a:gd name="connsiteX4-137" fmla="*/ 533471 w 6445028"/>
              <a:gd name="connsiteY4-138" fmla="*/ 3030686 h 3030686"/>
              <a:gd name="connsiteX5-139" fmla="*/ 1500123 w 6445028"/>
              <a:gd name="connsiteY5-140" fmla="*/ 2664926 h 3030686"/>
              <a:gd name="connsiteX6-141" fmla="*/ 5614923 w 6445028"/>
              <a:gd name="connsiteY6-142" fmla="*/ 2691052 h 3030686"/>
              <a:gd name="connsiteX7-143" fmla="*/ 6202752 w 6445028"/>
              <a:gd name="connsiteY7-144" fmla="*/ 666309 h 3030686"/>
              <a:gd name="connsiteX0-145" fmla="*/ 6202752 w 6445028"/>
              <a:gd name="connsiteY0-146" fmla="*/ 666309 h 2805650"/>
              <a:gd name="connsiteX1-147" fmla="*/ 3250545 w 6445028"/>
              <a:gd name="connsiteY1-148" fmla="*/ 104 h 2805650"/>
              <a:gd name="connsiteX2-149" fmla="*/ 63208 w 6445028"/>
              <a:gd name="connsiteY2-150" fmla="*/ 1005944 h 2805650"/>
              <a:gd name="connsiteX3-151" fmla="*/ 729414 w 6445028"/>
              <a:gd name="connsiteY3-152" fmla="*/ 2508172 h 2805650"/>
              <a:gd name="connsiteX4-153" fmla="*/ 23517 w 6445028"/>
              <a:gd name="connsiteY4-154" fmla="*/ 2731748 h 2805650"/>
              <a:gd name="connsiteX5-155" fmla="*/ 1500123 w 6445028"/>
              <a:gd name="connsiteY5-156" fmla="*/ 2664926 h 2805650"/>
              <a:gd name="connsiteX6-157" fmla="*/ 5614923 w 6445028"/>
              <a:gd name="connsiteY6-158" fmla="*/ 2691052 h 2805650"/>
              <a:gd name="connsiteX7-159" fmla="*/ 6202752 w 6445028"/>
              <a:gd name="connsiteY7-160" fmla="*/ 666309 h 2805650"/>
              <a:gd name="connsiteX0-161" fmla="*/ 6293740 w 6536016"/>
              <a:gd name="connsiteY0-162" fmla="*/ 666309 h 2805650"/>
              <a:gd name="connsiteX1-163" fmla="*/ 3341533 w 6536016"/>
              <a:gd name="connsiteY1-164" fmla="*/ 104 h 2805650"/>
              <a:gd name="connsiteX2-165" fmla="*/ 154196 w 6536016"/>
              <a:gd name="connsiteY2-166" fmla="*/ 1005944 h 2805650"/>
              <a:gd name="connsiteX3-167" fmla="*/ 521464 w 6536016"/>
              <a:gd name="connsiteY3-168" fmla="*/ 2121311 h 2805650"/>
              <a:gd name="connsiteX4-169" fmla="*/ 114505 w 6536016"/>
              <a:gd name="connsiteY4-170" fmla="*/ 2731748 h 2805650"/>
              <a:gd name="connsiteX5-171" fmla="*/ 1591111 w 6536016"/>
              <a:gd name="connsiteY5-172" fmla="*/ 2664926 h 2805650"/>
              <a:gd name="connsiteX6-173" fmla="*/ 5705911 w 6536016"/>
              <a:gd name="connsiteY6-174" fmla="*/ 2691052 h 2805650"/>
              <a:gd name="connsiteX7-175" fmla="*/ 6293740 w 6536016"/>
              <a:gd name="connsiteY7-176" fmla="*/ 666309 h 2805650"/>
              <a:gd name="connsiteX0-177" fmla="*/ 6293740 w 6524352"/>
              <a:gd name="connsiteY0-178" fmla="*/ 666309 h 2813024"/>
              <a:gd name="connsiteX1-179" fmla="*/ 3341533 w 6524352"/>
              <a:gd name="connsiteY1-180" fmla="*/ 104 h 2813024"/>
              <a:gd name="connsiteX2-181" fmla="*/ 154196 w 6524352"/>
              <a:gd name="connsiteY2-182" fmla="*/ 1005944 h 2813024"/>
              <a:gd name="connsiteX3-183" fmla="*/ 521464 w 6524352"/>
              <a:gd name="connsiteY3-184" fmla="*/ 2121311 h 2813024"/>
              <a:gd name="connsiteX4-185" fmla="*/ 114505 w 6524352"/>
              <a:gd name="connsiteY4-186" fmla="*/ 2731748 h 2813024"/>
              <a:gd name="connsiteX5-187" fmla="*/ 1169081 w 6524352"/>
              <a:gd name="connsiteY5-188" fmla="*/ 2541833 h 2813024"/>
              <a:gd name="connsiteX6-189" fmla="*/ 5705911 w 6524352"/>
              <a:gd name="connsiteY6-190" fmla="*/ 2691052 h 2813024"/>
              <a:gd name="connsiteX7-191" fmla="*/ 6293740 w 6524352"/>
              <a:gd name="connsiteY7-192" fmla="*/ 666309 h 2813024"/>
              <a:gd name="connsiteX0-193" fmla="*/ 6293740 w 6524352"/>
              <a:gd name="connsiteY0-194" fmla="*/ 666309 h 2813024"/>
              <a:gd name="connsiteX1-195" fmla="*/ 3341533 w 6524352"/>
              <a:gd name="connsiteY1-196" fmla="*/ 104 h 2813024"/>
              <a:gd name="connsiteX2-197" fmla="*/ 154196 w 6524352"/>
              <a:gd name="connsiteY2-198" fmla="*/ 1005944 h 2813024"/>
              <a:gd name="connsiteX3-199" fmla="*/ 521464 w 6524352"/>
              <a:gd name="connsiteY3-200" fmla="*/ 2121311 h 2813024"/>
              <a:gd name="connsiteX4-201" fmla="*/ 114505 w 6524352"/>
              <a:gd name="connsiteY4-202" fmla="*/ 2731748 h 2813024"/>
              <a:gd name="connsiteX5-203" fmla="*/ 1169081 w 6524352"/>
              <a:gd name="connsiteY5-204" fmla="*/ 2541833 h 2813024"/>
              <a:gd name="connsiteX6-205" fmla="*/ 5705911 w 6524352"/>
              <a:gd name="connsiteY6-206" fmla="*/ 2691052 h 2813024"/>
              <a:gd name="connsiteX7-207" fmla="*/ 6293740 w 6524352"/>
              <a:gd name="connsiteY7-208" fmla="*/ 666309 h 2813024"/>
              <a:gd name="connsiteX0-209" fmla="*/ 6179235 w 6409847"/>
              <a:gd name="connsiteY0-210" fmla="*/ 677805 h 2824520"/>
              <a:gd name="connsiteX1-211" fmla="*/ 3227028 w 6409847"/>
              <a:gd name="connsiteY1-212" fmla="*/ 11600 h 2824520"/>
              <a:gd name="connsiteX2-213" fmla="*/ 180368 w 6409847"/>
              <a:gd name="connsiteY2-214" fmla="*/ 401978 h 2824520"/>
              <a:gd name="connsiteX3-215" fmla="*/ 406959 w 6409847"/>
              <a:gd name="connsiteY3-216" fmla="*/ 2132807 h 2824520"/>
              <a:gd name="connsiteX4-217" fmla="*/ 0 w 6409847"/>
              <a:gd name="connsiteY4-218" fmla="*/ 2743244 h 2824520"/>
              <a:gd name="connsiteX5-219" fmla="*/ 1054576 w 6409847"/>
              <a:gd name="connsiteY5-220" fmla="*/ 2553329 h 2824520"/>
              <a:gd name="connsiteX6-221" fmla="*/ 5591406 w 6409847"/>
              <a:gd name="connsiteY6-222" fmla="*/ 2702548 h 2824520"/>
              <a:gd name="connsiteX7-223" fmla="*/ 6179235 w 6409847"/>
              <a:gd name="connsiteY7-224" fmla="*/ 677805 h 2824520"/>
              <a:gd name="connsiteX0-225" fmla="*/ 6283237 w 6513849"/>
              <a:gd name="connsiteY0-226" fmla="*/ 707296 h 2854011"/>
              <a:gd name="connsiteX1-227" fmla="*/ 3331030 w 6513849"/>
              <a:gd name="connsiteY1-228" fmla="*/ 41091 h 2854011"/>
              <a:gd name="connsiteX2-229" fmla="*/ 284370 w 6513849"/>
              <a:gd name="connsiteY2-230" fmla="*/ 431469 h 2854011"/>
              <a:gd name="connsiteX3-231" fmla="*/ 510961 w 6513849"/>
              <a:gd name="connsiteY3-232" fmla="*/ 2162298 h 2854011"/>
              <a:gd name="connsiteX4-233" fmla="*/ 104002 w 6513849"/>
              <a:gd name="connsiteY4-234" fmla="*/ 2772735 h 2854011"/>
              <a:gd name="connsiteX5-235" fmla="*/ 1158578 w 6513849"/>
              <a:gd name="connsiteY5-236" fmla="*/ 2582820 h 2854011"/>
              <a:gd name="connsiteX6-237" fmla="*/ 5695408 w 6513849"/>
              <a:gd name="connsiteY6-238" fmla="*/ 2732039 h 2854011"/>
              <a:gd name="connsiteX7-239" fmla="*/ 6283237 w 6513849"/>
              <a:gd name="connsiteY7-240" fmla="*/ 707296 h 2854011"/>
              <a:gd name="connsiteX0-241" fmla="*/ 6283237 w 6513849"/>
              <a:gd name="connsiteY0-242" fmla="*/ 707296 h 2854011"/>
              <a:gd name="connsiteX1-243" fmla="*/ 3331030 w 6513849"/>
              <a:gd name="connsiteY1-244" fmla="*/ 41091 h 2854011"/>
              <a:gd name="connsiteX2-245" fmla="*/ 284370 w 6513849"/>
              <a:gd name="connsiteY2-246" fmla="*/ 431469 h 2854011"/>
              <a:gd name="connsiteX3-247" fmla="*/ 510961 w 6513849"/>
              <a:gd name="connsiteY3-248" fmla="*/ 2162298 h 2854011"/>
              <a:gd name="connsiteX4-249" fmla="*/ 104002 w 6513849"/>
              <a:gd name="connsiteY4-250" fmla="*/ 2772735 h 2854011"/>
              <a:gd name="connsiteX5-251" fmla="*/ 1158578 w 6513849"/>
              <a:gd name="connsiteY5-252" fmla="*/ 2582820 h 2854011"/>
              <a:gd name="connsiteX6-253" fmla="*/ 5695408 w 6513849"/>
              <a:gd name="connsiteY6-254" fmla="*/ 2732039 h 2854011"/>
              <a:gd name="connsiteX7-255" fmla="*/ 6283237 w 6513849"/>
              <a:gd name="connsiteY7-256" fmla="*/ 707296 h 2854011"/>
              <a:gd name="connsiteX0-257" fmla="*/ 6283237 w 6513849"/>
              <a:gd name="connsiteY0-258" fmla="*/ 707296 h 2854011"/>
              <a:gd name="connsiteX1-259" fmla="*/ 3331030 w 6513849"/>
              <a:gd name="connsiteY1-260" fmla="*/ 41091 h 2854011"/>
              <a:gd name="connsiteX2-261" fmla="*/ 284370 w 6513849"/>
              <a:gd name="connsiteY2-262" fmla="*/ 431469 h 2854011"/>
              <a:gd name="connsiteX3-263" fmla="*/ 510961 w 6513849"/>
              <a:gd name="connsiteY3-264" fmla="*/ 2162298 h 2854011"/>
              <a:gd name="connsiteX4-265" fmla="*/ 104002 w 6513849"/>
              <a:gd name="connsiteY4-266" fmla="*/ 2772735 h 2854011"/>
              <a:gd name="connsiteX5-267" fmla="*/ 1158578 w 6513849"/>
              <a:gd name="connsiteY5-268" fmla="*/ 2582820 h 2854011"/>
              <a:gd name="connsiteX6-269" fmla="*/ 5695408 w 6513849"/>
              <a:gd name="connsiteY6-270" fmla="*/ 2732039 h 2854011"/>
              <a:gd name="connsiteX7-271" fmla="*/ 6283237 w 6513849"/>
              <a:gd name="connsiteY7-272" fmla="*/ 707296 h 2854011"/>
              <a:gd name="connsiteX0-273" fmla="*/ 6283237 w 6513849"/>
              <a:gd name="connsiteY0-274" fmla="*/ 707296 h 2891114"/>
              <a:gd name="connsiteX1-275" fmla="*/ 3331030 w 6513849"/>
              <a:gd name="connsiteY1-276" fmla="*/ 41091 h 2891114"/>
              <a:gd name="connsiteX2-277" fmla="*/ 284370 w 6513849"/>
              <a:gd name="connsiteY2-278" fmla="*/ 431469 h 2891114"/>
              <a:gd name="connsiteX3-279" fmla="*/ 510961 w 6513849"/>
              <a:gd name="connsiteY3-280" fmla="*/ 2162298 h 2891114"/>
              <a:gd name="connsiteX4-281" fmla="*/ 104002 w 6513849"/>
              <a:gd name="connsiteY4-282" fmla="*/ 2772735 h 2891114"/>
              <a:gd name="connsiteX5-283" fmla="*/ 1158578 w 6513849"/>
              <a:gd name="connsiteY5-284" fmla="*/ 2582820 h 2891114"/>
              <a:gd name="connsiteX6-285" fmla="*/ 5695408 w 6513849"/>
              <a:gd name="connsiteY6-286" fmla="*/ 2732039 h 2891114"/>
              <a:gd name="connsiteX7-287" fmla="*/ 6283237 w 6513849"/>
              <a:gd name="connsiteY7-288" fmla="*/ 707296 h 2891114"/>
              <a:gd name="connsiteX0-289" fmla="*/ 6179235 w 6409847"/>
              <a:gd name="connsiteY0-290" fmla="*/ 707296 h 2891114"/>
              <a:gd name="connsiteX1-291" fmla="*/ 3227028 w 6409847"/>
              <a:gd name="connsiteY1-292" fmla="*/ 41091 h 2891114"/>
              <a:gd name="connsiteX2-293" fmla="*/ 444137 w 6409847"/>
              <a:gd name="connsiteY2-294" fmla="*/ 431469 h 2891114"/>
              <a:gd name="connsiteX3-295" fmla="*/ 406959 w 6409847"/>
              <a:gd name="connsiteY3-296" fmla="*/ 2162298 h 2891114"/>
              <a:gd name="connsiteX4-297" fmla="*/ 0 w 6409847"/>
              <a:gd name="connsiteY4-298" fmla="*/ 2772735 h 2891114"/>
              <a:gd name="connsiteX5-299" fmla="*/ 1054576 w 6409847"/>
              <a:gd name="connsiteY5-300" fmla="*/ 2582820 h 2891114"/>
              <a:gd name="connsiteX6-301" fmla="*/ 5591406 w 6409847"/>
              <a:gd name="connsiteY6-302" fmla="*/ 2732039 h 2891114"/>
              <a:gd name="connsiteX7-303" fmla="*/ 6179235 w 6409847"/>
              <a:gd name="connsiteY7-304" fmla="*/ 707296 h 2891114"/>
              <a:gd name="connsiteX0-305" fmla="*/ 6179235 w 6409847"/>
              <a:gd name="connsiteY0-306" fmla="*/ 691737 h 2875555"/>
              <a:gd name="connsiteX1-307" fmla="*/ 3227028 w 6409847"/>
              <a:gd name="connsiteY1-308" fmla="*/ 25532 h 2875555"/>
              <a:gd name="connsiteX2-309" fmla="*/ 444137 w 6409847"/>
              <a:gd name="connsiteY2-310" fmla="*/ 415910 h 2875555"/>
              <a:gd name="connsiteX3-311" fmla="*/ 406959 w 6409847"/>
              <a:gd name="connsiteY3-312" fmla="*/ 2146739 h 2875555"/>
              <a:gd name="connsiteX4-313" fmla="*/ 0 w 6409847"/>
              <a:gd name="connsiteY4-314" fmla="*/ 2757176 h 2875555"/>
              <a:gd name="connsiteX5-315" fmla="*/ 1054576 w 6409847"/>
              <a:gd name="connsiteY5-316" fmla="*/ 2567261 h 2875555"/>
              <a:gd name="connsiteX6-317" fmla="*/ 5591406 w 6409847"/>
              <a:gd name="connsiteY6-318" fmla="*/ 2716480 h 2875555"/>
              <a:gd name="connsiteX7-319" fmla="*/ 6179235 w 6409847"/>
              <a:gd name="connsiteY7-320" fmla="*/ 691737 h 2875555"/>
              <a:gd name="connsiteX0-321" fmla="*/ 6179235 w 6392473"/>
              <a:gd name="connsiteY0-322" fmla="*/ 719790 h 2903608"/>
              <a:gd name="connsiteX1-323" fmla="*/ 3227028 w 6392473"/>
              <a:gd name="connsiteY1-324" fmla="*/ 831 h 2903608"/>
              <a:gd name="connsiteX2-325" fmla="*/ 444137 w 6392473"/>
              <a:gd name="connsiteY2-326" fmla="*/ 443963 h 2903608"/>
              <a:gd name="connsiteX3-327" fmla="*/ 406959 w 6392473"/>
              <a:gd name="connsiteY3-328" fmla="*/ 2174792 h 2903608"/>
              <a:gd name="connsiteX4-329" fmla="*/ 0 w 6392473"/>
              <a:gd name="connsiteY4-330" fmla="*/ 2785229 h 2903608"/>
              <a:gd name="connsiteX5-331" fmla="*/ 1054576 w 6392473"/>
              <a:gd name="connsiteY5-332" fmla="*/ 2595314 h 2903608"/>
              <a:gd name="connsiteX6-333" fmla="*/ 5591406 w 6392473"/>
              <a:gd name="connsiteY6-334" fmla="*/ 2744533 h 2903608"/>
              <a:gd name="connsiteX7-335" fmla="*/ 6179235 w 6392473"/>
              <a:gd name="connsiteY7-336" fmla="*/ 719790 h 2903608"/>
              <a:gd name="connsiteX0-337" fmla="*/ 6179235 w 6392473"/>
              <a:gd name="connsiteY0-338" fmla="*/ 721488 h 2905306"/>
              <a:gd name="connsiteX1-339" fmla="*/ 3227028 w 6392473"/>
              <a:gd name="connsiteY1-340" fmla="*/ 2529 h 2905306"/>
              <a:gd name="connsiteX2-341" fmla="*/ 444137 w 6392473"/>
              <a:gd name="connsiteY2-342" fmla="*/ 445661 h 2905306"/>
              <a:gd name="connsiteX3-343" fmla="*/ 406959 w 6392473"/>
              <a:gd name="connsiteY3-344" fmla="*/ 2176490 h 2905306"/>
              <a:gd name="connsiteX4-345" fmla="*/ 0 w 6392473"/>
              <a:gd name="connsiteY4-346" fmla="*/ 2786927 h 2905306"/>
              <a:gd name="connsiteX5-347" fmla="*/ 1054576 w 6392473"/>
              <a:gd name="connsiteY5-348" fmla="*/ 2597012 h 2905306"/>
              <a:gd name="connsiteX6-349" fmla="*/ 5591406 w 6392473"/>
              <a:gd name="connsiteY6-350" fmla="*/ 2746231 h 2905306"/>
              <a:gd name="connsiteX7-351" fmla="*/ 6179235 w 6392473"/>
              <a:gd name="connsiteY7-352" fmla="*/ 721488 h 2905306"/>
              <a:gd name="connsiteX0-353" fmla="*/ 6167660 w 6380898"/>
              <a:gd name="connsiteY0-354" fmla="*/ 721488 h 2905306"/>
              <a:gd name="connsiteX1-355" fmla="*/ 3215453 w 6380898"/>
              <a:gd name="connsiteY1-356" fmla="*/ 2529 h 2905306"/>
              <a:gd name="connsiteX2-357" fmla="*/ 432562 w 6380898"/>
              <a:gd name="connsiteY2-358" fmla="*/ 445661 h 2905306"/>
              <a:gd name="connsiteX3-359" fmla="*/ 395384 w 6380898"/>
              <a:gd name="connsiteY3-360" fmla="*/ 2176490 h 2905306"/>
              <a:gd name="connsiteX4-361" fmla="*/ 0 w 6380898"/>
              <a:gd name="connsiteY4-362" fmla="*/ 2416537 h 2905306"/>
              <a:gd name="connsiteX5-363" fmla="*/ 1043001 w 6380898"/>
              <a:gd name="connsiteY5-364" fmla="*/ 2597012 h 2905306"/>
              <a:gd name="connsiteX6-365" fmla="*/ 5579831 w 6380898"/>
              <a:gd name="connsiteY6-366" fmla="*/ 2746231 h 2905306"/>
              <a:gd name="connsiteX7-367" fmla="*/ 6167660 w 6380898"/>
              <a:gd name="connsiteY7-368" fmla="*/ 721488 h 2905306"/>
              <a:gd name="connsiteX0-369" fmla="*/ 6167660 w 6380898"/>
              <a:gd name="connsiteY0-370" fmla="*/ 719649 h 2903467"/>
              <a:gd name="connsiteX1-371" fmla="*/ 3215453 w 6380898"/>
              <a:gd name="connsiteY1-372" fmla="*/ 690 h 2903467"/>
              <a:gd name="connsiteX2-373" fmla="*/ 432562 w 6380898"/>
              <a:gd name="connsiteY2-374" fmla="*/ 443822 h 2903467"/>
              <a:gd name="connsiteX3-375" fmla="*/ 418534 w 6380898"/>
              <a:gd name="connsiteY3-376" fmla="*/ 2035755 h 2903467"/>
              <a:gd name="connsiteX4-377" fmla="*/ 0 w 6380898"/>
              <a:gd name="connsiteY4-378" fmla="*/ 2414698 h 2903467"/>
              <a:gd name="connsiteX5-379" fmla="*/ 1043001 w 6380898"/>
              <a:gd name="connsiteY5-380" fmla="*/ 2595173 h 2903467"/>
              <a:gd name="connsiteX6-381" fmla="*/ 5579831 w 6380898"/>
              <a:gd name="connsiteY6-382" fmla="*/ 2744392 h 2903467"/>
              <a:gd name="connsiteX7-383" fmla="*/ 6167660 w 6380898"/>
              <a:gd name="connsiteY7-384" fmla="*/ 719649 h 2903467"/>
              <a:gd name="connsiteX0-385" fmla="*/ 6167660 w 6380898"/>
              <a:gd name="connsiteY0-386" fmla="*/ 719649 h 2903467"/>
              <a:gd name="connsiteX1-387" fmla="*/ 3215453 w 6380898"/>
              <a:gd name="connsiteY1-388" fmla="*/ 690 h 2903467"/>
              <a:gd name="connsiteX2-389" fmla="*/ 432562 w 6380898"/>
              <a:gd name="connsiteY2-390" fmla="*/ 443822 h 2903467"/>
              <a:gd name="connsiteX3-391" fmla="*/ 418534 w 6380898"/>
              <a:gd name="connsiteY3-392" fmla="*/ 2035755 h 2903467"/>
              <a:gd name="connsiteX4-393" fmla="*/ 0 w 6380898"/>
              <a:gd name="connsiteY4-394" fmla="*/ 2414698 h 2903467"/>
              <a:gd name="connsiteX5-395" fmla="*/ 1043001 w 6380898"/>
              <a:gd name="connsiteY5-396" fmla="*/ 2595173 h 2903467"/>
              <a:gd name="connsiteX6-397" fmla="*/ 5579831 w 6380898"/>
              <a:gd name="connsiteY6-398" fmla="*/ 2744392 h 2903467"/>
              <a:gd name="connsiteX7-399" fmla="*/ 6167660 w 6380898"/>
              <a:gd name="connsiteY7-400" fmla="*/ 719649 h 2903467"/>
              <a:gd name="connsiteX0-401" fmla="*/ 6167660 w 6383718"/>
              <a:gd name="connsiteY0-402" fmla="*/ 719649 h 2869136"/>
              <a:gd name="connsiteX1-403" fmla="*/ 3215453 w 6383718"/>
              <a:gd name="connsiteY1-404" fmla="*/ 690 h 2869136"/>
              <a:gd name="connsiteX2-405" fmla="*/ 432562 w 6383718"/>
              <a:gd name="connsiteY2-406" fmla="*/ 443822 h 2869136"/>
              <a:gd name="connsiteX3-407" fmla="*/ 418534 w 6383718"/>
              <a:gd name="connsiteY3-408" fmla="*/ 2035755 h 2869136"/>
              <a:gd name="connsiteX4-409" fmla="*/ 0 w 6383718"/>
              <a:gd name="connsiteY4-410" fmla="*/ 2414698 h 2869136"/>
              <a:gd name="connsiteX5-411" fmla="*/ 973553 w 6383718"/>
              <a:gd name="connsiteY5-412" fmla="*/ 2491000 h 2869136"/>
              <a:gd name="connsiteX6-413" fmla="*/ 5579831 w 6383718"/>
              <a:gd name="connsiteY6-414" fmla="*/ 2744392 h 2869136"/>
              <a:gd name="connsiteX7-415" fmla="*/ 6167660 w 6383718"/>
              <a:gd name="connsiteY7-416" fmla="*/ 719649 h 2869136"/>
              <a:gd name="connsiteX0-417" fmla="*/ 6167660 w 6383718"/>
              <a:gd name="connsiteY0-418" fmla="*/ 719649 h 3254840"/>
              <a:gd name="connsiteX1-419" fmla="*/ 3215453 w 6383718"/>
              <a:gd name="connsiteY1-420" fmla="*/ 690 h 3254840"/>
              <a:gd name="connsiteX2-421" fmla="*/ 432562 w 6383718"/>
              <a:gd name="connsiteY2-422" fmla="*/ 443822 h 3254840"/>
              <a:gd name="connsiteX3-423" fmla="*/ 418534 w 6383718"/>
              <a:gd name="connsiteY3-424" fmla="*/ 2035755 h 3254840"/>
              <a:gd name="connsiteX4-425" fmla="*/ 0 w 6383718"/>
              <a:gd name="connsiteY4-426" fmla="*/ 2414698 h 3254840"/>
              <a:gd name="connsiteX5-427" fmla="*/ 973553 w 6383718"/>
              <a:gd name="connsiteY5-428" fmla="*/ 2491000 h 3254840"/>
              <a:gd name="connsiteX6-429" fmla="*/ 5579831 w 6383718"/>
              <a:gd name="connsiteY6-430" fmla="*/ 2744392 h 3254840"/>
              <a:gd name="connsiteX7-431" fmla="*/ 6167660 w 6383718"/>
              <a:gd name="connsiteY7-432" fmla="*/ 719649 h 3254840"/>
              <a:gd name="connsiteX0-433" fmla="*/ 6167660 w 6383718"/>
              <a:gd name="connsiteY0-434" fmla="*/ 719649 h 3254840"/>
              <a:gd name="connsiteX1-435" fmla="*/ 3215453 w 6383718"/>
              <a:gd name="connsiteY1-436" fmla="*/ 690 h 3254840"/>
              <a:gd name="connsiteX2-437" fmla="*/ 432562 w 6383718"/>
              <a:gd name="connsiteY2-438" fmla="*/ 443822 h 3254840"/>
              <a:gd name="connsiteX3-439" fmla="*/ 418534 w 6383718"/>
              <a:gd name="connsiteY3-440" fmla="*/ 2035755 h 3254840"/>
              <a:gd name="connsiteX4-441" fmla="*/ 0 w 6383718"/>
              <a:gd name="connsiteY4-442" fmla="*/ 2414698 h 3254840"/>
              <a:gd name="connsiteX5-443" fmla="*/ 973553 w 6383718"/>
              <a:gd name="connsiteY5-444" fmla="*/ 2491000 h 3254840"/>
              <a:gd name="connsiteX6-445" fmla="*/ 5579831 w 6383718"/>
              <a:gd name="connsiteY6-446" fmla="*/ 2744392 h 3254840"/>
              <a:gd name="connsiteX7-447" fmla="*/ 6167660 w 6383718"/>
              <a:gd name="connsiteY7-448" fmla="*/ 719649 h 3254840"/>
              <a:gd name="connsiteX0-449" fmla="*/ 6167660 w 6383718"/>
              <a:gd name="connsiteY0-450" fmla="*/ 719649 h 3254840"/>
              <a:gd name="connsiteX1-451" fmla="*/ 3215453 w 6383718"/>
              <a:gd name="connsiteY1-452" fmla="*/ 690 h 3254840"/>
              <a:gd name="connsiteX2-453" fmla="*/ 432562 w 6383718"/>
              <a:gd name="connsiteY2-454" fmla="*/ 443822 h 3254840"/>
              <a:gd name="connsiteX3-455" fmla="*/ 418534 w 6383718"/>
              <a:gd name="connsiteY3-456" fmla="*/ 2035755 h 3254840"/>
              <a:gd name="connsiteX4-457" fmla="*/ 0 w 6383718"/>
              <a:gd name="connsiteY4-458" fmla="*/ 2414698 h 3254840"/>
              <a:gd name="connsiteX5-459" fmla="*/ 973553 w 6383718"/>
              <a:gd name="connsiteY5-460" fmla="*/ 2491000 h 3254840"/>
              <a:gd name="connsiteX6-461" fmla="*/ 5579831 w 6383718"/>
              <a:gd name="connsiteY6-462" fmla="*/ 2744392 h 3254840"/>
              <a:gd name="connsiteX7-463" fmla="*/ 6167660 w 6383718"/>
              <a:gd name="connsiteY7-464" fmla="*/ 719649 h 3254840"/>
              <a:gd name="connsiteX0-465" fmla="*/ 6167660 w 6383718"/>
              <a:gd name="connsiteY0-466" fmla="*/ 719611 h 3254802"/>
              <a:gd name="connsiteX1-467" fmla="*/ 3215453 w 6383718"/>
              <a:gd name="connsiteY1-468" fmla="*/ 652 h 3254802"/>
              <a:gd name="connsiteX2-469" fmla="*/ 432562 w 6383718"/>
              <a:gd name="connsiteY2-470" fmla="*/ 443784 h 3254802"/>
              <a:gd name="connsiteX3-471" fmla="*/ 406960 w 6383718"/>
              <a:gd name="connsiteY3-472" fmla="*/ 1989418 h 3254802"/>
              <a:gd name="connsiteX4-473" fmla="*/ 0 w 6383718"/>
              <a:gd name="connsiteY4-474" fmla="*/ 2414660 h 3254802"/>
              <a:gd name="connsiteX5-475" fmla="*/ 973553 w 6383718"/>
              <a:gd name="connsiteY5-476" fmla="*/ 2490962 h 3254802"/>
              <a:gd name="connsiteX6-477" fmla="*/ 5579831 w 6383718"/>
              <a:gd name="connsiteY6-478" fmla="*/ 2744354 h 3254802"/>
              <a:gd name="connsiteX7-479" fmla="*/ 6167660 w 6383718"/>
              <a:gd name="connsiteY7-480" fmla="*/ 719611 h 3254802"/>
              <a:gd name="connsiteX0-481" fmla="*/ 6167660 w 6383718"/>
              <a:gd name="connsiteY0-482" fmla="*/ 719611 h 3254802"/>
              <a:gd name="connsiteX1-483" fmla="*/ 3215453 w 6383718"/>
              <a:gd name="connsiteY1-484" fmla="*/ 652 h 3254802"/>
              <a:gd name="connsiteX2-485" fmla="*/ 432562 w 6383718"/>
              <a:gd name="connsiteY2-486" fmla="*/ 443784 h 3254802"/>
              <a:gd name="connsiteX3-487" fmla="*/ 406960 w 6383718"/>
              <a:gd name="connsiteY3-488" fmla="*/ 1989418 h 3254802"/>
              <a:gd name="connsiteX4-489" fmla="*/ 0 w 6383718"/>
              <a:gd name="connsiteY4-490" fmla="*/ 2414660 h 3254802"/>
              <a:gd name="connsiteX5-491" fmla="*/ 973553 w 6383718"/>
              <a:gd name="connsiteY5-492" fmla="*/ 2490962 h 3254802"/>
              <a:gd name="connsiteX6-493" fmla="*/ 5579831 w 6383718"/>
              <a:gd name="connsiteY6-494" fmla="*/ 2744354 h 3254802"/>
              <a:gd name="connsiteX7-495" fmla="*/ 6167660 w 6383718"/>
              <a:gd name="connsiteY7-496" fmla="*/ 719611 h 3254802"/>
              <a:gd name="connsiteX0-497" fmla="*/ 6167660 w 6414938"/>
              <a:gd name="connsiteY0-498" fmla="*/ 719611 h 3413186"/>
              <a:gd name="connsiteX1-499" fmla="*/ 3215453 w 6414938"/>
              <a:gd name="connsiteY1-500" fmla="*/ 652 h 3413186"/>
              <a:gd name="connsiteX2-501" fmla="*/ 432562 w 6414938"/>
              <a:gd name="connsiteY2-502" fmla="*/ 443784 h 3413186"/>
              <a:gd name="connsiteX3-503" fmla="*/ 406960 w 6414938"/>
              <a:gd name="connsiteY3-504" fmla="*/ 1989418 h 3413186"/>
              <a:gd name="connsiteX4-505" fmla="*/ 0 w 6414938"/>
              <a:gd name="connsiteY4-506" fmla="*/ 2414660 h 3413186"/>
              <a:gd name="connsiteX5-507" fmla="*/ 973553 w 6414938"/>
              <a:gd name="connsiteY5-508" fmla="*/ 2490962 h 3413186"/>
              <a:gd name="connsiteX6-509" fmla="*/ 5660854 w 6414938"/>
              <a:gd name="connsiteY6-510" fmla="*/ 3091595 h 3413186"/>
              <a:gd name="connsiteX7-511" fmla="*/ 6167660 w 6414938"/>
              <a:gd name="connsiteY7-512" fmla="*/ 719611 h 3413186"/>
              <a:gd name="connsiteX0-513" fmla="*/ 6167660 w 6414938"/>
              <a:gd name="connsiteY0-514" fmla="*/ 726786 h 3420361"/>
              <a:gd name="connsiteX1-515" fmla="*/ 3215453 w 6414938"/>
              <a:gd name="connsiteY1-516" fmla="*/ 7827 h 3420361"/>
              <a:gd name="connsiteX2-517" fmla="*/ 710354 w 6414938"/>
              <a:gd name="connsiteY2-518" fmla="*/ 450959 h 3420361"/>
              <a:gd name="connsiteX3-519" fmla="*/ 406960 w 6414938"/>
              <a:gd name="connsiteY3-520" fmla="*/ 1996593 h 3420361"/>
              <a:gd name="connsiteX4-521" fmla="*/ 0 w 6414938"/>
              <a:gd name="connsiteY4-522" fmla="*/ 2421835 h 3420361"/>
              <a:gd name="connsiteX5-523" fmla="*/ 973553 w 6414938"/>
              <a:gd name="connsiteY5-524" fmla="*/ 2498137 h 3420361"/>
              <a:gd name="connsiteX6-525" fmla="*/ 5660854 w 6414938"/>
              <a:gd name="connsiteY6-526" fmla="*/ 3098770 h 3420361"/>
              <a:gd name="connsiteX7-527" fmla="*/ 6167660 w 6414938"/>
              <a:gd name="connsiteY7-528" fmla="*/ 726786 h 3420361"/>
              <a:gd name="connsiteX0-529" fmla="*/ 6167660 w 6409050"/>
              <a:gd name="connsiteY0-530" fmla="*/ 715578 h 3409153"/>
              <a:gd name="connsiteX1-531" fmla="*/ 3296476 w 6409050"/>
              <a:gd name="connsiteY1-532" fmla="*/ 8193 h 3409153"/>
              <a:gd name="connsiteX2-533" fmla="*/ 710354 w 6409050"/>
              <a:gd name="connsiteY2-534" fmla="*/ 439751 h 3409153"/>
              <a:gd name="connsiteX3-535" fmla="*/ 406960 w 6409050"/>
              <a:gd name="connsiteY3-536" fmla="*/ 1985385 h 3409153"/>
              <a:gd name="connsiteX4-537" fmla="*/ 0 w 6409050"/>
              <a:gd name="connsiteY4-538" fmla="*/ 2410627 h 3409153"/>
              <a:gd name="connsiteX5-539" fmla="*/ 973553 w 6409050"/>
              <a:gd name="connsiteY5-540" fmla="*/ 2486929 h 3409153"/>
              <a:gd name="connsiteX6-541" fmla="*/ 5660854 w 6409050"/>
              <a:gd name="connsiteY6-542" fmla="*/ 3087562 h 3409153"/>
              <a:gd name="connsiteX7-543" fmla="*/ 6167660 w 6409050"/>
              <a:gd name="connsiteY7-544" fmla="*/ 715578 h 3409153"/>
              <a:gd name="connsiteX0-545" fmla="*/ 6167660 w 6409050"/>
              <a:gd name="connsiteY0-546" fmla="*/ 715578 h 3409153"/>
              <a:gd name="connsiteX1-547" fmla="*/ 3296476 w 6409050"/>
              <a:gd name="connsiteY1-548" fmla="*/ 8193 h 3409153"/>
              <a:gd name="connsiteX2-549" fmla="*/ 710354 w 6409050"/>
              <a:gd name="connsiteY2-550" fmla="*/ 439751 h 3409153"/>
              <a:gd name="connsiteX3-551" fmla="*/ 406960 w 6409050"/>
              <a:gd name="connsiteY3-552" fmla="*/ 1985385 h 3409153"/>
              <a:gd name="connsiteX4-553" fmla="*/ 0 w 6409050"/>
              <a:gd name="connsiteY4-554" fmla="*/ 2410627 h 3409153"/>
              <a:gd name="connsiteX5-555" fmla="*/ 973553 w 6409050"/>
              <a:gd name="connsiteY5-556" fmla="*/ 2486929 h 3409153"/>
              <a:gd name="connsiteX6-557" fmla="*/ 5660854 w 6409050"/>
              <a:gd name="connsiteY6-558" fmla="*/ 3087562 h 3409153"/>
              <a:gd name="connsiteX7-559" fmla="*/ 6167660 w 6409050"/>
              <a:gd name="connsiteY7-560" fmla="*/ 715578 h 3409153"/>
              <a:gd name="connsiteX0-561" fmla="*/ 6167660 w 6409050"/>
              <a:gd name="connsiteY0-562" fmla="*/ 709094 h 3402669"/>
              <a:gd name="connsiteX1-563" fmla="*/ 3296476 w 6409050"/>
              <a:gd name="connsiteY1-564" fmla="*/ 1709 h 3402669"/>
              <a:gd name="connsiteX2-565" fmla="*/ 710354 w 6409050"/>
              <a:gd name="connsiteY2-566" fmla="*/ 433267 h 3402669"/>
              <a:gd name="connsiteX3-567" fmla="*/ 406960 w 6409050"/>
              <a:gd name="connsiteY3-568" fmla="*/ 1978901 h 3402669"/>
              <a:gd name="connsiteX4-569" fmla="*/ 0 w 6409050"/>
              <a:gd name="connsiteY4-570" fmla="*/ 2404143 h 3402669"/>
              <a:gd name="connsiteX5-571" fmla="*/ 973553 w 6409050"/>
              <a:gd name="connsiteY5-572" fmla="*/ 2480445 h 3402669"/>
              <a:gd name="connsiteX6-573" fmla="*/ 5660854 w 6409050"/>
              <a:gd name="connsiteY6-574" fmla="*/ 3081078 h 3402669"/>
              <a:gd name="connsiteX7-575" fmla="*/ 6167660 w 6409050"/>
              <a:gd name="connsiteY7-576" fmla="*/ 709094 h 3402669"/>
              <a:gd name="connsiteX0-577" fmla="*/ 6167660 w 6409050"/>
              <a:gd name="connsiteY0-578" fmla="*/ 707386 h 3400961"/>
              <a:gd name="connsiteX1-579" fmla="*/ 3296476 w 6409050"/>
              <a:gd name="connsiteY1-580" fmla="*/ 1 h 3400961"/>
              <a:gd name="connsiteX2-581" fmla="*/ 710354 w 6409050"/>
              <a:gd name="connsiteY2-582" fmla="*/ 431559 h 3400961"/>
              <a:gd name="connsiteX3-583" fmla="*/ 406960 w 6409050"/>
              <a:gd name="connsiteY3-584" fmla="*/ 1977193 h 3400961"/>
              <a:gd name="connsiteX4-585" fmla="*/ 0 w 6409050"/>
              <a:gd name="connsiteY4-586" fmla="*/ 2402435 h 3400961"/>
              <a:gd name="connsiteX5-587" fmla="*/ 973553 w 6409050"/>
              <a:gd name="connsiteY5-588" fmla="*/ 2478737 h 3400961"/>
              <a:gd name="connsiteX6-589" fmla="*/ 5660854 w 6409050"/>
              <a:gd name="connsiteY6-590" fmla="*/ 3079370 h 3400961"/>
              <a:gd name="connsiteX7-591" fmla="*/ 6167660 w 6409050"/>
              <a:gd name="connsiteY7-592" fmla="*/ 707386 h 3400961"/>
              <a:gd name="connsiteX0-593" fmla="*/ 6167660 w 6409050"/>
              <a:gd name="connsiteY0-594" fmla="*/ 707386 h 3400961"/>
              <a:gd name="connsiteX1-595" fmla="*/ 3296476 w 6409050"/>
              <a:gd name="connsiteY1-596" fmla="*/ 1 h 3400961"/>
              <a:gd name="connsiteX2-597" fmla="*/ 710354 w 6409050"/>
              <a:gd name="connsiteY2-598" fmla="*/ 431559 h 3400961"/>
              <a:gd name="connsiteX3-599" fmla="*/ 557431 w 6409050"/>
              <a:gd name="connsiteY3-600" fmla="*/ 1930894 h 3400961"/>
              <a:gd name="connsiteX4-601" fmla="*/ 0 w 6409050"/>
              <a:gd name="connsiteY4-602" fmla="*/ 2402435 h 3400961"/>
              <a:gd name="connsiteX5-603" fmla="*/ 973553 w 6409050"/>
              <a:gd name="connsiteY5-604" fmla="*/ 2478737 h 3400961"/>
              <a:gd name="connsiteX6-605" fmla="*/ 5660854 w 6409050"/>
              <a:gd name="connsiteY6-606" fmla="*/ 3079370 h 3400961"/>
              <a:gd name="connsiteX7-607" fmla="*/ 6167660 w 6409050"/>
              <a:gd name="connsiteY7-608" fmla="*/ 707386 h 3400961"/>
              <a:gd name="connsiteX0-609" fmla="*/ 6167660 w 6409050"/>
              <a:gd name="connsiteY0-610" fmla="*/ 707386 h 3400961"/>
              <a:gd name="connsiteX1-611" fmla="*/ 3296476 w 6409050"/>
              <a:gd name="connsiteY1-612" fmla="*/ 1 h 3400961"/>
              <a:gd name="connsiteX2-613" fmla="*/ 710354 w 6409050"/>
              <a:gd name="connsiteY2-614" fmla="*/ 431559 h 3400961"/>
              <a:gd name="connsiteX3-615" fmla="*/ 557431 w 6409050"/>
              <a:gd name="connsiteY3-616" fmla="*/ 1930894 h 3400961"/>
              <a:gd name="connsiteX4-617" fmla="*/ 0 w 6409050"/>
              <a:gd name="connsiteY4-618" fmla="*/ 2402435 h 3400961"/>
              <a:gd name="connsiteX5-619" fmla="*/ 973553 w 6409050"/>
              <a:gd name="connsiteY5-620" fmla="*/ 2478737 h 3400961"/>
              <a:gd name="connsiteX6-621" fmla="*/ 5660854 w 6409050"/>
              <a:gd name="connsiteY6-622" fmla="*/ 3079370 h 3400961"/>
              <a:gd name="connsiteX7-623" fmla="*/ 6167660 w 6409050"/>
              <a:gd name="connsiteY7-624" fmla="*/ 707386 h 3400961"/>
              <a:gd name="connsiteX0-625" fmla="*/ 6167660 w 6409050"/>
              <a:gd name="connsiteY0-626" fmla="*/ 719911 h 3413486"/>
              <a:gd name="connsiteX1-627" fmla="*/ 3296476 w 6409050"/>
              <a:gd name="connsiteY1-628" fmla="*/ 12526 h 3413486"/>
              <a:gd name="connsiteX2-629" fmla="*/ 837676 w 6409050"/>
              <a:gd name="connsiteY2-630" fmla="*/ 397786 h 3413486"/>
              <a:gd name="connsiteX3-631" fmla="*/ 557431 w 6409050"/>
              <a:gd name="connsiteY3-632" fmla="*/ 1943419 h 3413486"/>
              <a:gd name="connsiteX4-633" fmla="*/ 0 w 6409050"/>
              <a:gd name="connsiteY4-634" fmla="*/ 2414960 h 3413486"/>
              <a:gd name="connsiteX5-635" fmla="*/ 973553 w 6409050"/>
              <a:gd name="connsiteY5-636" fmla="*/ 2491262 h 3413486"/>
              <a:gd name="connsiteX6-637" fmla="*/ 5660854 w 6409050"/>
              <a:gd name="connsiteY6-638" fmla="*/ 3091895 h 3413486"/>
              <a:gd name="connsiteX7-639" fmla="*/ 6167660 w 6409050"/>
              <a:gd name="connsiteY7-640" fmla="*/ 719911 h 3413486"/>
              <a:gd name="connsiteX0-641" fmla="*/ 6167660 w 6416077"/>
              <a:gd name="connsiteY0-642" fmla="*/ 719911 h 3407339"/>
              <a:gd name="connsiteX1-643" fmla="*/ 3296476 w 6416077"/>
              <a:gd name="connsiteY1-644" fmla="*/ 12526 h 3407339"/>
              <a:gd name="connsiteX2-645" fmla="*/ 837676 w 6416077"/>
              <a:gd name="connsiteY2-646" fmla="*/ 397786 h 3407339"/>
              <a:gd name="connsiteX3-647" fmla="*/ 557431 w 6416077"/>
              <a:gd name="connsiteY3-648" fmla="*/ 1943419 h 3407339"/>
              <a:gd name="connsiteX4-649" fmla="*/ 0 w 6416077"/>
              <a:gd name="connsiteY4-650" fmla="*/ 2414960 h 3407339"/>
              <a:gd name="connsiteX5-651" fmla="*/ 823082 w 6416077"/>
              <a:gd name="connsiteY5-652" fmla="*/ 2479687 h 3407339"/>
              <a:gd name="connsiteX6-653" fmla="*/ 5660854 w 6416077"/>
              <a:gd name="connsiteY6-654" fmla="*/ 3091895 h 3407339"/>
              <a:gd name="connsiteX7-655" fmla="*/ 6167660 w 6416077"/>
              <a:gd name="connsiteY7-656" fmla="*/ 719911 h 3407339"/>
              <a:gd name="connsiteX0-657" fmla="*/ 6167660 w 6418824"/>
              <a:gd name="connsiteY0-658" fmla="*/ 719911 h 3395212"/>
              <a:gd name="connsiteX1-659" fmla="*/ 3296476 w 6418824"/>
              <a:gd name="connsiteY1-660" fmla="*/ 12526 h 3395212"/>
              <a:gd name="connsiteX2-661" fmla="*/ 837676 w 6418824"/>
              <a:gd name="connsiteY2-662" fmla="*/ 397786 h 3395212"/>
              <a:gd name="connsiteX3-663" fmla="*/ 557431 w 6418824"/>
              <a:gd name="connsiteY3-664" fmla="*/ 1943419 h 3395212"/>
              <a:gd name="connsiteX4-665" fmla="*/ 0 w 6418824"/>
              <a:gd name="connsiteY4-666" fmla="*/ 2414960 h 3395212"/>
              <a:gd name="connsiteX5-667" fmla="*/ 765208 w 6418824"/>
              <a:gd name="connsiteY5-668" fmla="*/ 2456538 h 3395212"/>
              <a:gd name="connsiteX6-669" fmla="*/ 5660854 w 6418824"/>
              <a:gd name="connsiteY6-670" fmla="*/ 3091895 h 3395212"/>
              <a:gd name="connsiteX7-671" fmla="*/ 6167660 w 6418824"/>
              <a:gd name="connsiteY7-672" fmla="*/ 719911 h 3395212"/>
              <a:gd name="connsiteX0-673" fmla="*/ 6167660 w 6418824"/>
              <a:gd name="connsiteY0-674" fmla="*/ 719911 h 3395212"/>
              <a:gd name="connsiteX1-675" fmla="*/ 3296476 w 6418824"/>
              <a:gd name="connsiteY1-676" fmla="*/ 12526 h 3395212"/>
              <a:gd name="connsiteX2-677" fmla="*/ 837676 w 6418824"/>
              <a:gd name="connsiteY2-678" fmla="*/ 397786 h 3395212"/>
              <a:gd name="connsiteX3-679" fmla="*/ 557431 w 6418824"/>
              <a:gd name="connsiteY3-680" fmla="*/ 1943419 h 3395212"/>
              <a:gd name="connsiteX4-681" fmla="*/ 0 w 6418824"/>
              <a:gd name="connsiteY4-682" fmla="*/ 2414960 h 3395212"/>
              <a:gd name="connsiteX5-683" fmla="*/ 765208 w 6418824"/>
              <a:gd name="connsiteY5-684" fmla="*/ 2456538 h 3395212"/>
              <a:gd name="connsiteX6-685" fmla="*/ 5660854 w 6418824"/>
              <a:gd name="connsiteY6-686" fmla="*/ 3091895 h 3395212"/>
              <a:gd name="connsiteX7-687" fmla="*/ 6167660 w 6418824"/>
              <a:gd name="connsiteY7-688" fmla="*/ 719911 h 3395212"/>
              <a:gd name="connsiteX0-689" fmla="*/ 6132936 w 6384100"/>
              <a:gd name="connsiteY0-690" fmla="*/ 719911 h 3395212"/>
              <a:gd name="connsiteX1-691" fmla="*/ 3261752 w 6384100"/>
              <a:gd name="connsiteY1-692" fmla="*/ 12526 h 3395212"/>
              <a:gd name="connsiteX2-693" fmla="*/ 802952 w 6384100"/>
              <a:gd name="connsiteY2-694" fmla="*/ 397786 h 3395212"/>
              <a:gd name="connsiteX3-695" fmla="*/ 522707 w 6384100"/>
              <a:gd name="connsiteY3-696" fmla="*/ 1943419 h 3395212"/>
              <a:gd name="connsiteX4-697" fmla="*/ 0 w 6384100"/>
              <a:gd name="connsiteY4-698" fmla="*/ 2171892 h 3395212"/>
              <a:gd name="connsiteX5-699" fmla="*/ 730484 w 6384100"/>
              <a:gd name="connsiteY5-700" fmla="*/ 2456538 h 3395212"/>
              <a:gd name="connsiteX6-701" fmla="*/ 5626130 w 6384100"/>
              <a:gd name="connsiteY6-702" fmla="*/ 3091895 h 3395212"/>
              <a:gd name="connsiteX7-703" fmla="*/ 6132936 w 6384100"/>
              <a:gd name="connsiteY7-704" fmla="*/ 719911 h 3395212"/>
              <a:gd name="connsiteX0-705" fmla="*/ 6132936 w 6384100"/>
              <a:gd name="connsiteY0-706" fmla="*/ 717888 h 3393189"/>
              <a:gd name="connsiteX1-707" fmla="*/ 3261752 w 6384100"/>
              <a:gd name="connsiteY1-708" fmla="*/ 10503 h 3393189"/>
              <a:gd name="connsiteX2-709" fmla="*/ 802952 w 6384100"/>
              <a:gd name="connsiteY2-710" fmla="*/ 395763 h 3393189"/>
              <a:gd name="connsiteX3-711" fmla="*/ 487982 w 6384100"/>
              <a:gd name="connsiteY3-712" fmla="*/ 1709902 h 3393189"/>
              <a:gd name="connsiteX4-713" fmla="*/ 0 w 6384100"/>
              <a:gd name="connsiteY4-714" fmla="*/ 2169869 h 3393189"/>
              <a:gd name="connsiteX5-715" fmla="*/ 730484 w 6384100"/>
              <a:gd name="connsiteY5-716" fmla="*/ 2454515 h 3393189"/>
              <a:gd name="connsiteX6-717" fmla="*/ 5626130 w 6384100"/>
              <a:gd name="connsiteY6-718" fmla="*/ 3089872 h 3393189"/>
              <a:gd name="connsiteX7-719" fmla="*/ 6132936 w 6384100"/>
              <a:gd name="connsiteY7-720" fmla="*/ 717888 h 3393189"/>
              <a:gd name="connsiteX0-721" fmla="*/ 6132936 w 6384100"/>
              <a:gd name="connsiteY0-722" fmla="*/ 717888 h 3393189"/>
              <a:gd name="connsiteX1-723" fmla="*/ 3261752 w 6384100"/>
              <a:gd name="connsiteY1-724" fmla="*/ 10503 h 3393189"/>
              <a:gd name="connsiteX2-725" fmla="*/ 802952 w 6384100"/>
              <a:gd name="connsiteY2-726" fmla="*/ 395763 h 3393189"/>
              <a:gd name="connsiteX3-727" fmla="*/ 487982 w 6384100"/>
              <a:gd name="connsiteY3-728" fmla="*/ 1709902 h 3393189"/>
              <a:gd name="connsiteX4-729" fmla="*/ 0 w 6384100"/>
              <a:gd name="connsiteY4-730" fmla="*/ 2169869 h 3393189"/>
              <a:gd name="connsiteX5-731" fmla="*/ 730484 w 6384100"/>
              <a:gd name="connsiteY5-732" fmla="*/ 2454515 h 3393189"/>
              <a:gd name="connsiteX6-733" fmla="*/ 5626130 w 6384100"/>
              <a:gd name="connsiteY6-734" fmla="*/ 3089872 h 3393189"/>
              <a:gd name="connsiteX7-735" fmla="*/ 6132936 w 6384100"/>
              <a:gd name="connsiteY7-736" fmla="*/ 717888 h 3393189"/>
              <a:gd name="connsiteX0-737" fmla="*/ 6132936 w 6384100"/>
              <a:gd name="connsiteY0-738" fmla="*/ 717888 h 3393189"/>
              <a:gd name="connsiteX1-739" fmla="*/ 3261752 w 6384100"/>
              <a:gd name="connsiteY1-740" fmla="*/ 10503 h 3393189"/>
              <a:gd name="connsiteX2-741" fmla="*/ 802952 w 6384100"/>
              <a:gd name="connsiteY2-742" fmla="*/ 395763 h 3393189"/>
              <a:gd name="connsiteX3-743" fmla="*/ 487982 w 6384100"/>
              <a:gd name="connsiteY3-744" fmla="*/ 1709902 h 3393189"/>
              <a:gd name="connsiteX4-745" fmla="*/ 0 w 6384100"/>
              <a:gd name="connsiteY4-746" fmla="*/ 2169869 h 3393189"/>
              <a:gd name="connsiteX5-747" fmla="*/ 730484 w 6384100"/>
              <a:gd name="connsiteY5-748" fmla="*/ 2454515 h 3393189"/>
              <a:gd name="connsiteX6-749" fmla="*/ 5626130 w 6384100"/>
              <a:gd name="connsiteY6-750" fmla="*/ 3089872 h 3393189"/>
              <a:gd name="connsiteX7-751" fmla="*/ 6132936 w 6384100"/>
              <a:gd name="connsiteY7-752" fmla="*/ 717888 h 3393189"/>
              <a:gd name="connsiteX0-753" fmla="*/ 6132936 w 6384100"/>
              <a:gd name="connsiteY0-754" fmla="*/ 717888 h 3393189"/>
              <a:gd name="connsiteX1-755" fmla="*/ 3261752 w 6384100"/>
              <a:gd name="connsiteY1-756" fmla="*/ 10503 h 3393189"/>
              <a:gd name="connsiteX2-757" fmla="*/ 802952 w 6384100"/>
              <a:gd name="connsiteY2-758" fmla="*/ 395763 h 3393189"/>
              <a:gd name="connsiteX3-759" fmla="*/ 487982 w 6384100"/>
              <a:gd name="connsiteY3-760" fmla="*/ 1709902 h 3393189"/>
              <a:gd name="connsiteX4-761" fmla="*/ 0 w 6384100"/>
              <a:gd name="connsiteY4-762" fmla="*/ 2169869 h 3393189"/>
              <a:gd name="connsiteX5-763" fmla="*/ 730484 w 6384100"/>
              <a:gd name="connsiteY5-764" fmla="*/ 2454515 h 3393189"/>
              <a:gd name="connsiteX6-765" fmla="*/ 5626130 w 6384100"/>
              <a:gd name="connsiteY6-766" fmla="*/ 3089872 h 3393189"/>
              <a:gd name="connsiteX7-767" fmla="*/ 6132936 w 6384100"/>
              <a:gd name="connsiteY7-768" fmla="*/ 717888 h 3393189"/>
              <a:gd name="connsiteX0-769" fmla="*/ 6132936 w 6384100"/>
              <a:gd name="connsiteY0-770" fmla="*/ 717888 h 3393189"/>
              <a:gd name="connsiteX1-771" fmla="*/ 3261752 w 6384100"/>
              <a:gd name="connsiteY1-772" fmla="*/ 10503 h 3393189"/>
              <a:gd name="connsiteX2-773" fmla="*/ 802952 w 6384100"/>
              <a:gd name="connsiteY2-774" fmla="*/ 395763 h 3393189"/>
              <a:gd name="connsiteX3-775" fmla="*/ 487982 w 6384100"/>
              <a:gd name="connsiteY3-776" fmla="*/ 1709902 h 3393189"/>
              <a:gd name="connsiteX4-777" fmla="*/ 0 w 6384100"/>
              <a:gd name="connsiteY4-778" fmla="*/ 2169869 h 3393189"/>
              <a:gd name="connsiteX5-779" fmla="*/ 730484 w 6384100"/>
              <a:gd name="connsiteY5-780" fmla="*/ 2454515 h 3393189"/>
              <a:gd name="connsiteX6-781" fmla="*/ 5626130 w 6384100"/>
              <a:gd name="connsiteY6-782" fmla="*/ 3089872 h 3393189"/>
              <a:gd name="connsiteX7-783" fmla="*/ 6132936 w 6384100"/>
              <a:gd name="connsiteY7-784" fmla="*/ 717888 h 3393189"/>
              <a:gd name="connsiteX0-785" fmla="*/ 6132936 w 6384100"/>
              <a:gd name="connsiteY0-786" fmla="*/ 717888 h 3393189"/>
              <a:gd name="connsiteX1-787" fmla="*/ 3261752 w 6384100"/>
              <a:gd name="connsiteY1-788" fmla="*/ 10503 h 3393189"/>
              <a:gd name="connsiteX2-789" fmla="*/ 802952 w 6384100"/>
              <a:gd name="connsiteY2-790" fmla="*/ 395763 h 3393189"/>
              <a:gd name="connsiteX3-791" fmla="*/ 487982 w 6384100"/>
              <a:gd name="connsiteY3-792" fmla="*/ 1709902 h 3393189"/>
              <a:gd name="connsiteX4-793" fmla="*/ 0 w 6384100"/>
              <a:gd name="connsiteY4-794" fmla="*/ 2169869 h 3393189"/>
              <a:gd name="connsiteX5-795" fmla="*/ 730484 w 6384100"/>
              <a:gd name="connsiteY5-796" fmla="*/ 2454515 h 3393189"/>
              <a:gd name="connsiteX6-797" fmla="*/ 5626130 w 6384100"/>
              <a:gd name="connsiteY6-798" fmla="*/ 3089872 h 3393189"/>
              <a:gd name="connsiteX7-799" fmla="*/ 6132936 w 6384100"/>
              <a:gd name="connsiteY7-800" fmla="*/ 717888 h 3393189"/>
              <a:gd name="connsiteX0-801" fmla="*/ 6132936 w 6384100"/>
              <a:gd name="connsiteY0-802" fmla="*/ 717888 h 3393189"/>
              <a:gd name="connsiteX1-803" fmla="*/ 3261752 w 6384100"/>
              <a:gd name="connsiteY1-804" fmla="*/ 10503 h 3393189"/>
              <a:gd name="connsiteX2-805" fmla="*/ 802952 w 6384100"/>
              <a:gd name="connsiteY2-806" fmla="*/ 395763 h 3393189"/>
              <a:gd name="connsiteX3-807" fmla="*/ 487982 w 6384100"/>
              <a:gd name="connsiteY3-808" fmla="*/ 1709902 h 3393189"/>
              <a:gd name="connsiteX4-809" fmla="*/ 0 w 6384100"/>
              <a:gd name="connsiteY4-810" fmla="*/ 2169869 h 3393189"/>
              <a:gd name="connsiteX5-811" fmla="*/ 730484 w 6384100"/>
              <a:gd name="connsiteY5-812" fmla="*/ 2454515 h 3393189"/>
              <a:gd name="connsiteX6-813" fmla="*/ 5626130 w 6384100"/>
              <a:gd name="connsiteY6-814" fmla="*/ 3089872 h 3393189"/>
              <a:gd name="connsiteX7-815" fmla="*/ 6132936 w 6384100"/>
              <a:gd name="connsiteY7-816" fmla="*/ 717888 h 3393189"/>
              <a:gd name="connsiteX0-817" fmla="*/ 6132936 w 6340891"/>
              <a:gd name="connsiteY0-818" fmla="*/ 695744 h 3371045"/>
              <a:gd name="connsiteX1-819" fmla="*/ 3863635 w 6340891"/>
              <a:gd name="connsiteY1-820" fmla="*/ 11508 h 3371045"/>
              <a:gd name="connsiteX2-821" fmla="*/ 802952 w 6340891"/>
              <a:gd name="connsiteY2-822" fmla="*/ 373619 h 3371045"/>
              <a:gd name="connsiteX3-823" fmla="*/ 487982 w 6340891"/>
              <a:gd name="connsiteY3-824" fmla="*/ 1687758 h 3371045"/>
              <a:gd name="connsiteX4-825" fmla="*/ 0 w 6340891"/>
              <a:gd name="connsiteY4-826" fmla="*/ 2147725 h 3371045"/>
              <a:gd name="connsiteX5-827" fmla="*/ 730484 w 6340891"/>
              <a:gd name="connsiteY5-828" fmla="*/ 2432371 h 3371045"/>
              <a:gd name="connsiteX6-829" fmla="*/ 5626130 w 6340891"/>
              <a:gd name="connsiteY6-830" fmla="*/ 3067728 h 3371045"/>
              <a:gd name="connsiteX7-831" fmla="*/ 6132936 w 6340891"/>
              <a:gd name="connsiteY7-832" fmla="*/ 695744 h 33710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10"/>
          <a:srcRect/>
          <a:stretch>
            <a:fillRect/>
          </a:stretch>
        </p:blipFill>
        <p:spPr>
          <a:xfrm flipH="1">
            <a:off x="947843" y="115824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1500" fill="hold"/>
                                        <p:tgtEl>
                                          <p:spTgt spid="184"/>
                                        </p:tgtEl>
                                        <p:attrNameLst>
                                          <p:attrName>ppt_x</p:attrName>
                                        </p:attrNameLst>
                                      </p:cBhvr>
                                      <p:tavLst>
                                        <p:tav tm="0">
                                          <p:val>
                                            <p:strVal val="1+#ppt_w/2"/>
                                          </p:val>
                                        </p:tav>
                                        <p:tav tm="100000">
                                          <p:val>
                                            <p:strVal val="#ppt_x"/>
                                          </p:val>
                                        </p:tav>
                                      </p:tavLst>
                                    </p:anim>
                                    <p:anim calcmode="lin" valueType="num">
                                      <p:cBhvr additive="base">
                                        <p:cTn id="8" dur="1500" fill="hold"/>
                                        <p:tgtEl>
                                          <p:spTgt spid="18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185">
                                            <p:txEl>
                                              <p:charRg st="4294967295" end="4294967295"/>
                                            </p:txEl>
                                          </p:spTgt>
                                        </p:tgtEl>
                                        <p:attrNameLst>
                                          <p:attrName>style.visibility</p:attrName>
                                        </p:attrNameLst>
                                      </p:cBhvr>
                                      <p:to>
                                        <p:strVal val="visible"/>
                                      </p:to>
                                    </p:set>
                                    <p:anim calcmode="lin" valueType="num">
                                      <p:cBhvr additive="base">
                                        <p:cTn id="11" dur="1500" fill="hold"/>
                                        <p:tgtEl>
                                          <p:spTgt spid="18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185">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par>
                          <p:cTn id="26" fill="hold">
                            <p:stCondLst>
                              <p:cond delay="1500"/>
                            </p:stCondLst>
                            <p:childTnLst>
                              <p:par>
                                <p:cTn id="27" presetID="16" presetClass="entr" presetSubtype="21"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Am-thanh-tra-loi-sai-www_nhacchuongvui_com.wav"/>
                                        </p:tgtEl>
                                      </p:cMediaNode>
                                    </p:audio>
                                  </p:subTnLst>
                                </p:cTn>
                              </p:par>
                            </p:childTnLst>
                          </p:cTn>
                        </p:par>
                        <p:par>
                          <p:cTn id="35" fill="hold">
                            <p:stCondLst>
                              <p:cond delay="0"/>
                            </p:stCondLst>
                            <p:childTnLst>
                              <p:par>
                                <p:cTn id="36" presetID="1" presetClass="entr" presetSubtype="0" fill="hold" nodeType="afterEffect">
                                  <p:stCondLst>
                                    <p:cond delay="1500"/>
                                  </p:stCondLst>
                                  <p:childTnLst>
                                    <p:set>
                                      <p:cBhvr>
                                        <p:cTn id="37" dur="1" fill="hold">
                                          <p:stCondLst>
                                            <p:cond delay="0"/>
                                          </p:stCondLst>
                                        </p:cTn>
                                        <p:tgtEl>
                                          <p:spTgt spid="27"/>
                                        </p:tgtEl>
                                        <p:attrNameLst>
                                          <p:attrName>style.visibility</p:attrName>
                                        </p:attrNameLst>
                                      </p:cBhvr>
                                      <p:to>
                                        <p:strVal val="visible"/>
                                      </p:to>
                                    </p:set>
                                  </p:childTnLst>
                                </p:cTn>
                              </p:par>
                            </p:childTnLst>
                          </p:cTn>
                        </p:par>
                        <p:par>
                          <p:cTn id="38" fill="hold">
                            <p:stCondLst>
                              <p:cond delay="1500"/>
                            </p:stCondLst>
                            <p:childTnLst>
                              <p:par>
                                <p:cTn id="39" presetID="10" presetClass="exit" presetSubtype="0" fill="hold" nodeType="afterEffect">
                                  <p:stCondLst>
                                    <p:cond delay="900"/>
                                  </p:stCondLst>
                                  <p:childTnLst>
                                    <p:animEffect transition="out" filter="fade">
                                      <p:cBhvr>
                                        <p:cTn id="40" dur="500"/>
                                        <p:tgtEl>
                                          <p:spTgt spid="27"/>
                                        </p:tgtEl>
                                      </p:cBhvr>
                                    </p:animEffect>
                                    <p:set>
                                      <p:cBhvr>
                                        <p:cTn id="4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Am-thanh-tra-loi-sai-www_nhacchuongvui_com.wav"/>
                                        </p:tgtEl>
                                      </p:cMediaNode>
                                    </p:audio>
                                  </p:subTnLst>
                                </p:cTn>
                              </p:par>
                            </p:childTnLst>
                          </p:cTn>
                        </p:par>
                        <p:par>
                          <p:cTn id="47" fill="hold">
                            <p:stCondLst>
                              <p:cond delay="0"/>
                            </p:stCondLst>
                            <p:childTnLst>
                              <p:par>
                                <p:cTn id="48" presetID="1" presetClass="entr" presetSubtype="0" fill="hold" nodeType="afterEffect">
                                  <p:stCondLst>
                                    <p:cond delay="1500"/>
                                  </p:stCondLst>
                                  <p:childTnLst>
                                    <p:set>
                                      <p:cBhvr>
                                        <p:cTn id="49" dur="1" fill="hold">
                                          <p:stCondLst>
                                            <p:cond delay="0"/>
                                          </p:stCondLst>
                                        </p:cTn>
                                        <p:tgtEl>
                                          <p:spTgt spid="27"/>
                                        </p:tgtEl>
                                        <p:attrNameLst>
                                          <p:attrName>style.visibility</p:attrName>
                                        </p:attrNameLst>
                                      </p:cBhvr>
                                      <p:to>
                                        <p:strVal val="visible"/>
                                      </p:to>
                                    </p:set>
                                  </p:childTnLst>
                                </p:cTn>
                              </p:par>
                            </p:childTnLst>
                          </p:cTn>
                        </p:par>
                        <p:par>
                          <p:cTn id="50" fill="hold">
                            <p:stCondLst>
                              <p:cond delay="1500"/>
                            </p:stCondLst>
                            <p:childTnLst>
                              <p:par>
                                <p:cTn id="51" presetID="10" presetClass="exit" presetSubtype="0" fill="hold" nodeType="afterEffect">
                                  <p:stCondLst>
                                    <p:cond delay="1100"/>
                                  </p:stCondLst>
                                  <p:childTnLst>
                                    <p:animEffect transition="out" filter="fade">
                                      <p:cBhvr>
                                        <p:cTn id="52" dur="500"/>
                                        <p:tgtEl>
                                          <p:spTgt spid="27"/>
                                        </p:tgtEl>
                                      </p:cBhvr>
                                    </p:animEffect>
                                    <p:set>
                                      <p:cBhvr>
                                        <p:cTn id="5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4" restart="whenNotActive" fill="hold" evtFilter="cancelBubble" nodeType="interactiveSeq">
                <p:stCondLst>
                  <p:cond evt="onClick" delay="0">
                    <p:tgtEl>
                      <p:spTgt spid="21"/>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Am-thanh-tra-loi-sai-www_nhacchuongvui_com.wav"/>
                                        </p:tgtEl>
                                      </p:cMediaNode>
                                    </p:audio>
                                  </p:subTnLst>
                                </p:cTn>
                              </p:par>
                            </p:childTnLst>
                          </p:cTn>
                        </p:par>
                        <p:par>
                          <p:cTn id="59" fill="hold">
                            <p:stCondLst>
                              <p:cond delay="0"/>
                            </p:stCondLst>
                            <p:childTnLst>
                              <p:par>
                                <p:cTn id="60" presetID="1" presetClass="entr" presetSubtype="0" fill="hold" nodeType="afterEffect">
                                  <p:stCondLst>
                                    <p:cond delay="1500"/>
                                  </p:stCondLst>
                                  <p:childTnLst>
                                    <p:set>
                                      <p:cBhvr>
                                        <p:cTn id="61" dur="1" fill="hold">
                                          <p:stCondLst>
                                            <p:cond delay="0"/>
                                          </p:stCondLst>
                                        </p:cTn>
                                        <p:tgtEl>
                                          <p:spTgt spid="27"/>
                                        </p:tgtEl>
                                        <p:attrNameLst>
                                          <p:attrName>style.visibility</p:attrName>
                                        </p:attrNameLst>
                                      </p:cBhvr>
                                      <p:to>
                                        <p:strVal val="visible"/>
                                      </p:to>
                                    </p:set>
                                  </p:childTnLst>
                                </p:cTn>
                              </p:par>
                            </p:childTnLst>
                          </p:cTn>
                        </p:par>
                        <p:par>
                          <p:cTn id="62" fill="hold">
                            <p:stCondLst>
                              <p:cond delay="1500"/>
                            </p:stCondLst>
                            <p:childTnLst>
                              <p:par>
                                <p:cTn id="63" presetID="10" presetClass="exit" presetSubtype="0" fill="hold" nodeType="afterEffect">
                                  <p:stCondLst>
                                    <p:cond delay="1100"/>
                                  </p:stCondLst>
                                  <p:childTnLst>
                                    <p:animEffect transition="out" filter="fade">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6" restart="whenNotActive" fill="hold" evtFilter="cancelBubble" nodeType="interactiveSeq">
                <p:stCondLst>
                  <p:cond evt="onClick" delay="0">
                    <p:tgtEl>
                      <p:spTgt spid="19"/>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Am-thanh-tra-loi-dung-www_nhacchuongvui_com.wav"/>
                                        </p:tgtEl>
                                      </p:cMediaNode>
                                    </p:audio>
                                  </p:subTnLst>
                                </p:cTn>
                              </p:par>
                            </p:childTnLst>
                          </p:cTn>
                        </p:par>
                        <p:par>
                          <p:cTn id="71" fill="hold">
                            <p:stCondLst>
                              <p:cond delay="0"/>
                            </p:stCondLst>
                            <p:childTnLst>
                              <p:par>
                                <p:cTn id="72" presetID="10" presetClass="entr" presetSubtype="0"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childTnLst>
              </p:cTn>
              <p:nextCondLst>
                <p:cond evt="onClick" delay="0">
                  <p:tgtEl>
                    <p:spTgt spid="19"/>
                  </p:tgtEl>
                </p:cond>
              </p:nextCondLst>
            </p:seq>
          </p:childTnLst>
        </p:cTn>
      </p:par>
    </p:tnLst>
    <p:bldLst>
      <p:bldP spid="19" grpId="0" animBg="1"/>
      <p:bldP spid="20" grpId="0" animBg="1"/>
      <p:bldP spid="21" grpId="0" animBg="1"/>
      <p:bldP spid="22" grpId="0" animBg="1"/>
      <p:bldP spid="184" grpId="0" autoUpdateAnimBg="0"/>
      <p:bldP spid="185"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3847465"/>
            <a:ext cx="2912110" cy="3010535"/>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8200" y="0"/>
            <a:ext cx="3688080" cy="2955290"/>
          </a:xfrm>
          <a:prstGeom prst="rect">
            <a:avLst/>
          </a:prstGeom>
        </p:spPr>
      </p:pic>
      <p:pic>
        <p:nvPicPr>
          <p:cNvPr id="1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991600" y="3822065"/>
            <a:ext cx="2726690" cy="2702560"/>
          </a:xfrm>
          <a:prstGeom prst="rect">
            <a:avLst/>
          </a:prstGeom>
        </p:spPr>
      </p:pic>
      <p:sp>
        <p:nvSpPr>
          <p:cNvPr id="2" name="Cloud Callout 1"/>
          <p:cNvSpPr/>
          <p:nvPr/>
        </p:nvSpPr>
        <p:spPr>
          <a:xfrm>
            <a:off x="5163185" y="590550"/>
            <a:ext cx="5219700" cy="3256280"/>
          </a:xfrm>
          <a:prstGeom prst="cloudCallout">
            <a:avLst>
              <a:gd name="adj1" fmla="val -72798"/>
              <a:gd name="adj2" fmla="val -13319"/>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tLang="en-US">
              <a:latin typeface="#9Slide03 Arima Madurai ExtraBo" panose="00000900000000000000" pitchFamily="2" charset="0"/>
              <a:cs typeface="#9Slide03 Arima Madurai ExtraBo" panose="00000900000000000000" pitchFamily="2" charset="0"/>
            </a:endParaRPr>
          </a:p>
        </p:txBody>
      </p:sp>
      <p:sp>
        <p:nvSpPr>
          <p:cNvPr id="3" name="Rectangles 2"/>
          <p:cNvSpPr/>
          <p:nvPr/>
        </p:nvSpPr>
        <p:spPr>
          <a:xfrm>
            <a:off x="6279515" y="1386840"/>
            <a:ext cx="3191510" cy="1568450"/>
          </a:xfrm>
          <a:prstGeom prst="rect">
            <a:avLst/>
          </a:prstGeom>
          <a:noFill/>
          <a:ln>
            <a:noFill/>
          </a:ln>
        </p:spPr>
        <p:txBody>
          <a:bodyPr wrap="square" rtlCol="0" anchor="t">
            <a:spAutoFit/>
          </a:bodyPr>
          <a:lstStyle/>
          <a:p>
            <a:pPr algn="ctr"/>
            <a:r>
              <a:rPr lang="en-GB" altLang="en-US" sz="3200" b="1">
                <a:solidFill>
                  <a:schemeClr val="bg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Đố các bạn biết thế nào là từ đồng nghĩa?</a:t>
            </a:r>
          </a:p>
        </p:txBody>
      </p:sp>
      <p:grpSp>
        <p:nvGrpSpPr>
          <p:cNvPr id="11" name="Group 10"/>
          <p:cNvGrpSpPr/>
          <p:nvPr/>
        </p:nvGrpSpPr>
        <p:grpSpPr>
          <a:xfrm>
            <a:off x="3467100" y="3924300"/>
            <a:ext cx="2905760" cy="2000250"/>
            <a:chOff x="5460" y="6180"/>
            <a:chExt cx="4576" cy="3150"/>
          </a:xfrm>
        </p:grpSpPr>
        <p:sp>
          <p:nvSpPr>
            <p:cNvPr id="6" name="Rounded Rectangular Callout 5"/>
            <p:cNvSpPr/>
            <p:nvPr/>
          </p:nvSpPr>
          <p:spPr>
            <a:xfrm>
              <a:off x="5460" y="6180"/>
              <a:ext cx="4470" cy="3150"/>
            </a:xfrm>
            <a:prstGeom prst="wedgeRoundRectCallout">
              <a:avLst>
                <a:gd name="adj1" fmla="val -85257"/>
                <a:gd name="adj2" fmla="val 4412"/>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ltLang="en-US">
                <a:latin typeface="#9Slide03 Arima Madurai ExtraBo" panose="00000900000000000000" pitchFamily="2" charset="0"/>
                <a:cs typeface="#9Slide03 Arima Madurai ExtraBo" panose="00000900000000000000" pitchFamily="2" charset="0"/>
              </a:endParaRPr>
            </a:p>
          </p:txBody>
        </p:sp>
        <p:sp>
          <p:nvSpPr>
            <p:cNvPr id="7" name="Rectangles 6"/>
            <p:cNvSpPr/>
            <p:nvPr/>
          </p:nvSpPr>
          <p:spPr>
            <a:xfrm>
              <a:off x="5460" y="6520"/>
              <a:ext cx="4577" cy="2470"/>
            </a:xfrm>
            <a:prstGeom prst="rect">
              <a:avLst/>
            </a:prstGeom>
            <a:noFill/>
            <a:ln>
              <a:noFill/>
            </a:ln>
          </p:spPr>
          <p:txBody>
            <a:bodyPr wrap="square" rtlCol="0" anchor="t">
              <a:spAutoFit/>
            </a:bodyPr>
            <a:lstStyle/>
            <a:p>
              <a:pPr algn="ctr"/>
              <a:r>
                <a:rPr lang="en-GB" altLang="en-US" sz="3200" b="1">
                  <a:solidFill>
                    <a:schemeClr val="bg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Là những từ có nghĩa giống nhau</a:t>
              </a:r>
            </a:p>
          </p:txBody>
        </p:sp>
      </p:grpSp>
      <p:grpSp>
        <p:nvGrpSpPr>
          <p:cNvPr id="12" name="Group 11"/>
          <p:cNvGrpSpPr/>
          <p:nvPr/>
        </p:nvGrpSpPr>
        <p:grpSpPr>
          <a:xfrm>
            <a:off x="6373495" y="4248150"/>
            <a:ext cx="2906395" cy="1291590"/>
            <a:chOff x="10037" y="6690"/>
            <a:chExt cx="4577" cy="2034"/>
          </a:xfrm>
        </p:grpSpPr>
        <p:sp>
          <p:nvSpPr>
            <p:cNvPr id="9" name="Rounded Rectangular Callout 8"/>
            <p:cNvSpPr/>
            <p:nvPr/>
          </p:nvSpPr>
          <p:spPr>
            <a:xfrm>
              <a:off x="10190" y="6690"/>
              <a:ext cx="4424" cy="2035"/>
            </a:xfrm>
            <a:prstGeom prst="wedgeRoundRectCallout">
              <a:avLst>
                <a:gd name="adj1" fmla="val 78481"/>
                <a:gd name="adj2" fmla="val 11719"/>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ltLang="en-US">
                <a:latin typeface="#9Slide03 Arima Madurai ExtraBo" panose="00000900000000000000" pitchFamily="2" charset="0"/>
                <a:cs typeface="#9Slide03 Arima Madurai ExtraBo" panose="00000900000000000000" pitchFamily="2" charset="0"/>
              </a:endParaRPr>
            </a:p>
          </p:txBody>
        </p:sp>
        <p:sp>
          <p:nvSpPr>
            <p:cNvPr id="10" name="Rectangles 9"/>
            <p:cNvSpPr/>
            <p:nvPr/>
          </p:nvSpPr>
          <p:spPr>
            <a:xfrm>
              <a:off x="10037" y="6860"/>
              <a:ext cx="4577" cy="1695"/>
            </a:xfrm>
            <a:prstGeom prst="rect">
              <a:avLst/>
            </a:prstGeom>
            <a:noFill/>
            <a:ln>
              <a:noFill/>
            </a:ln>
          </p:spPr>
          <p:txBody>
            <a:bodyPr wrap="square" rtlCol="0" anchor="t">
              <a:spAutoFit/>
            </a:bodyPr>
            <a:lstStyle/>
            <a:p>
              <a:pPr algn="ctr"/>
              <a:r>
                <a:rPr lang="en-GB" altLang="en-US" sz="3200" b="1">
                  <a:solidFill>
                    <a:schemeClr val="bg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 và gần giống nhau</a:t>
              </a:r>
            </a:p>
          </p:txBody>
        </p:sp>
      </p:grpSp>
      <p:sp>
        <p:nvSpPr>
          <p:cNvPr id="13" name="Rectangles 12"/>
          <p:cNvSpPr/>
          <p:nvPr/>
        </p:nvSpPr>
        <p:spPr>
          <a:xfrm>
            <a:off x="6279515" y="1140460"/>
            <a:ext cx="3418205" cy="2061210"/>
          </a:xfrm>
          <a:prstGeom prst="rect">
            <a:avLst/>
          </a:prstGeom>
          <a:noFill/>
          <a:ln>
            <a:noFill/>
          </a:ln>
        </p:spPr>
        <p:txBody>
          <a:bodyPr wrap="square" rtlCol="0" anchor="t">
            <a:spAutoFit/>
          </a:bodyPr>
          <a:lstStyle/>
          <a:p>
            <a:pPr algn="ctr"/>
            <a:r>
              <a:rPr lang="en-GB" altLang="en-US" sz="3200" b="1">
                <a:solidFill>
                  <a:schemeClr val="bg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Vậy những từ có nghĩa khác nhau hoàn toàn thì gọi là gì?</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32" fill="hold" grpId="2" nodeType="clickEffect">
                                  <p:stCondLst>
                                    <p:cond delay="0"/>
                                  </p:stCondLst>
                                  <p:childTnLst>
                                    <p:animEffect transition="out" filter="box(out)">
                                      <p:cBhvr>
                                        <p:cTn id="14" dur="500"/>
                                        <p:tgtEl>
                                          <p:spTgt spid="3"/>
                                        </p:tgtEl>
                                      </p:cBhvr>
                                    </p:animEffect>
                                    <p:set>
                                      <p:cBhvr>
                                        <p:cTn id="15" dur="1" fill="hold">
                                          <p:stCondLst>
                                            <p:cond delay="500"/>
                                          </p:stCondLst>
                                        </p:cTn>
                                        <p:tgtEl>
                                          <p:spTgt spid="3"/>
                                        </p:tgtEl>
                                        <p:attrNameLst>
                                          <p:attrName>style.visibility</p:attrName>
                                        </p:attrNameLst>
                                      </p:cBhvr>
                                      <p:to>
                                        <p:strVal val="hidden"/>
                                      </p:to>
                                    </p:set>
                                  </p:childTnLst>
                                </p:cTn>
                              </p:par>
                              <p:par>
                                <p:cTn id="16" presetID="4" presetClass="exit" presetSubtype="32" fill="hold" grpId="2" nodeType="withEffect">
                                  <p:stCondLst>
                                    <p:cond delay="0"/>
                                  </p:stCondLst>
                                  <p:childTnLst>
                                    <p:animEffect transition="out" filter="box(out)">
                                      <p:cBhvr>
                                        <p:cTn id="17" dur="500"/>
                                        <p:tgtEl>
                                          <p:spTgt spid="2"/>
                                        </p:tgtEl>
                                      </p:cBhvr>
                                    </p:animEffect>
                                    <p:set>
                                      <p:cBhvr>
                                        <p:cTn id="18" dur="1" fill="hold">
                                          <p:stCondLst>
                                            <p:cond delay="500"/>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heckerboard(across)">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xit" presetSubtype="10" fill="hold" nodeType="clickEffect">
                                  <p:stCondLst>
                                    <p:cond delay="0"/>
                                  </p:stCondLst>
                                  <p:childTnLst>
                                    <p:animEffect transition="out" filter="checkerboard(across)">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 presetClass="exit" presetSubtype="10" fill="hold" nodeType="clickEffect">
                                  <p:stCondLst>
                                    <p:cond delay="0"/>
                                  </p:stCondLst>
                                  <p:childTnLst>
                                    <p:animEffect transition="out" filter="checkerboard(across)">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par>
                          <p:cTn id="39" fill="hold">
                            <p:stCondLst>
                              <p:cond delay="500"/>
                            </p:stCondLst>
                            <p:childTnLst>
                              <p:par>
                                <p:cTn id="40" presetID="4" presetClass="exit" presetSubtype="32" fill="hold" nodeType="afterEffect">
                                  <p:stCondLst>
                                    <p:cond delay="0"/>
                                  </p:stCondLst>
                                  <p:childTnLst>
                                    <p:animEffect transition="out" filter="box(out)">
                                      <p:cBhvr>
                                        <p:cTn id="41" dur="500"/>
                                        <p:tgtEl>
                                          <p:spTgt spid="4"/>
                                        </p:tgtEl>
                                      </p:cBhvr>
                                    </p:animEffect>
                                    <p:set>
                                      <p:cBhvr>
                                        <p:cTn id="42" dur="1" fill="hold">
                                          <p:stCondLst>
                                            <p:cond delay="500"/>
                                          </p:stCondLst>
                                        </p:cTn>
                                        <p:tgtEl>
                                          <p:spTgt spid="4"/>
                                        </p:tgtEl>
                                        <p:attrNameLst>
                                          <p:attrName>style.visibility</p:attrName>
                                        </p:attrNameLst>
                                      </p:cBhvr>
                                      <p:to>
                                        <p:strVal val="hidden"/>
                                      </p:to>
                                    </p:set>
                                  </p:childTnLst>
                                </p:cTn>
                              </p:par>
                              <p:par>
                                <p:cTn id="43" presetID="4" presetClass="exit" presetSubtype="32" fill="hold" nodeType="withEffect">
                                  <p:stCondLst>
                                    <p:cond delay="0"/>
                                  </p:stCondLst>
                                  <p:childTnLst>
                                    <p:animEffect transition="out" filter="box(out)">
                                      <p:cBhvr>
                                        <p:cTn id="44" dur="500"/>
                                        <p:tgtEl>
                                          <p:spTgt spid="14"/>
                                        </p:tgtEl>
                                      </p:cBhvr>
                                    </p:animEffect>
                                    <p:set>
                                      <p:cBhvr>
                                        <p:cTn id="45" dur="1" fill="hold">
                                          <p:stCondLst>
                                            <p:cond delay="500"/>
                                          </p:stCondLst>
                                        </p:cTn>
                                        <p:tgtEl>
                                          <p:spTgt spid="1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3" nodeType="clickEffect">
                                  <p:stCondLst>
                                    <p:cond delay="0"/>
                                  </p:stCondLst>
                                  <p:childTnLst>
                                    <p:set>
                                      <p:cBhvr>
                                        <p:cTn id="49" dur="1" fill="hold">
                                          <p:stCondLst>
                                            <p:cond delay="0"/>
                                          </p:stCondLst>
                                        </p:cTn>
                                        <p:tgtEl>
                                          <p:spTgt spid="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arn(inVertical)">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2" grpId="2" bldLvl="0" animBg="1"/>
      <p:bldP spid="2" grpId="3" animBg="1"/>
      <p:bldP spid="3" grpId="0"/>
      <p:bldP spid="3" grpId="1"/>
      <p:bldP spid="3" grpId="2"/>
      <p:bldP spid="13" grpId="0"/>
      <p:bldP spid="1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12"/>
          <p:cNvSpPr>
            <a:spLocks noChangeArrowheads="1"/>
          </p:cNvSpPr>
          <p:nvPr/>
        </p:nvSpPr>
        <p:spPr bwMode="auto">
          <a:xfrm>
            <a:off x="-33867" y="684953"/>
            <a:ext cx="12225867" cy="4312073"/>
          </a:xfrm>
          <a:prstGeom prst="rect">
            <a:avLst/>
          </a:prstGeom>
          <a:solidFill>
            <a:srgbClr val="F1F1F1">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nvGrpSpPr>
          <p:cNvPr id="3077" name="组合 25"/>
          <p:cNvGrpSpPr/>
          <p:nvPr/>
        </p:nvGrpSpPr>
        <p:grpSpPr bwMode="auto">
          <a:xfrm>
            <a:off x="567691" y="1817582"/>
            <a:ext cx="1504949" cy="1488017"/>
            <a:chOff x="0" y="0"/>
            <a:chExt cx="1876984" cy="1829528"/>
          </a:xfrm>
        </p:grpSpPr>
        <p:sp>
          <p:nvSpPr>
            <p:cNvPr id="3082" name="矩形 23"/>
            <p:cNvSpPr>
              <a:spLocks noChangeArrowheads="1"/>
            </p:cNvSpPr>
            <p:nvPr/>
          </p:nvSpPr>
          <p:spPr bwMode="auto">
            <a:xfrm>
              <a:off x="0" y="0"/>
              <a:ext cx="1103751" cy="1103751"/>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sp>
          <p:nvSpPr>
            <p:cNvPr id="3083" name="矩形 24"/>
            <p:cNvSpPr>
              <a:spLocks noChangeArrowheads="1"/>
            </p:cNvSpPr>
            <p:nvPr/>
          </p:nvSpPr>
          <p:spPr bwMode="auto">
            <a:xfrm>
              <a:off x="773233" y="725777"/>
              <a:ext cx="1103751" cy="1103751"/>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grpSp>
        <p:nvGrpSpPr>
          <p:cNvPr id="3078" name="组合 26"/>
          <p:cNvGrpSpPr/>
          <p:nvPr/>
        </p:nvGrpSpPr>
        <p:grpSpPr bwMode="auto">
          <a:xfrm>
            <a:off x="8981440" y="379731"/>
            <a:ext cx="2446867" cy="2476500"/>
            <a:chOff x="0" y="0"/>
            <a:chExt cx="1835076" cy="1829528"/>
          </a:xfrm>
        </p:grpSpPr>
        <p:sp>
          <p:nvSpPr>
            <p:cNvPr id="3080" name="矩形 27"/>
            <p:cNvSpPr>
              <a:spLocks noChangeArrowheads="1"/>
            </p:cNvSpPr>
            <p:nvPr/>
          </p:nvSpPr>
          <p:spPr bwMode="auto">
            <a:xfrm>
              <a:off x="0" y="0"/>
              <a:ext cx="1061843" cy="1061842"/>
            </a:xfrm>
            <a:prstGeom prst="rect">
              <a:avLst/>
            </a:prstGeom>
            <a:noFill/>
            <a:ln w="19050">
              <a:solidFill>
                <a:srgbClr val="9CC4AE"/>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sp>
          <p:nvSpPr>
            <p:cNvPr id="3081" name="矩形 28"/>
            <p:cNvSpPr>
              <a:spLocks noChangeArrowheads="1"/>
            </p:cNvSpPr>
            <p:nvPr/>
          </p:nvSpPr>
          <p:spPr bwMode="auto">
            <a:xfrm>
              <a:off x="731325" y="725777"/>
              <a:ext cx="1103751" cy="1103751"/>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pic>
        <p:nvPicPr>
          <p:cNvPr id="20" name="Picture 19"/>
          <p:cNvPicPr>
            <a:picLocks noChangeAspect="1"/>
          </p:cNvPicPr>
          <p:nvPr/>
        </p:nvPicPr>
        <p:blipFill>
          <a:blip r:embed="rId2"/>
          <a:stretch>
            <a:fillRect/>
          </a:stretch>
        </p:blipFill>
        <p:spPr>
          <a:xfrm>
            <a:off x="1631738" y="1056005"/>
            <a:ext cx="8765540" cy="1605280"/>
          </a:xfrm>
          <a:prstGeom prst="rect">
            <a:avLst/>
          </a:prstGeom>
        </p:spPr>
      </p:pic>
      <p:pic>
        <p:nvPicPr>
          <p:cNvPr id="15" name="Picture 2"/>
          <p:cNvPicPr>
            <a:picLocks noChangeAspect="1"/>
          </p:cNvPicPr>
          <p:nvPr/>
        </p:nvPicPr>
        <p:blipFill>
          <a:blip r:embed="rId3"/>
          <a:srcRect/>
          <a:stretch>
            <a:fillRect/>
          </a:stretch>
        </p:blipFill>
        <p:spPr>
          <a:xfrm>
            <a:off x="9135110" y="3385820"/>
            <a:ext cx="1929130" cy="292354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94335" y="3606165"/>
            <a:ext cx="2912110" cy="301053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89295" y="3873500"/>
            <a:ext cx="3040380" cy="2435860"/>
          </a:xfrm>
          <a:prstGeom prst="rect">
            <a:avLst/>
          </a:prstGeom>
        </p:spPr>
      </p:pic>
      <p:pic>
        <p:nvPicPr>
          <p:cNvPr id="1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757170" y="3606800"/>
            <a:ext cx="2726690" cy="2702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nodeType="clickEffect">
                                  <p:stCondLst>
                                    <p:cond delay="0"/>
                                  </p:stCondLst>
                                  <p:childTnLst>
                                    <p:animEffect transition="out" filter="box(out)">
                                      <p:cBhvr>
                                        <p:cTn id="6" dur="500"/>
                                        <p:tgtEl>
                                          <p:spTgt spid="4"/>
                                        </p:tgtEl>
                                      </p:cBhvr>
                                    </p:animEffect>
                                    <p:set>
                                      <p:cBhvr>
                                        <p:cTn id="7" dur="1" fill="hold">
                                          <p:stCondLst>
                                            <p:cond delay="500"/>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nodeType="clickEffect">
                                  <p:stCondLst>
                                    <p:cond delay="0"/>
                                  </p:stCondLst>
                                  <p:childTnLst>
                                    <p:animEffect transition="out" filter="box(out)">
                                      <p:cBhvr>
                                        <p:cTn id="11" dur="500"/>
                                        <p:tgtEl>
                                          <p:spTgt spid="14"/>
                                        </p:tgtEl>
                                      </p:cBhvr>
                                    </p:animEffect>
                                    <p:set>
                                      <p:cBhvr>
                                        <p:cTn id="12" dur="1" fill="hold">
                                          <p:stCondLst>
                                            <p:cond delay="50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1" presetClass="entr" presetSubtype="0" fill="hold" nodeType="clickEffect">
                                  <p:stCondLst>
                                    <p:cond delay="0"/>
                                  </p:stCondLst>
                                  <p:childTnLst>
                                    <p:set>
                                      <p:cBhvr>
                                        <p:cTn id="16" dur="1000">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9" name="矩形 40"/>
          <p:cNvSpPr>
            <a:spLocks noChangeArrowheads="1"/>
          </p:cNvSpPr>
          <p:nvPr/>
        </p:nvSpPr>
        <p:spPr bwMode="auto">
          <a:xfrm>
            <a:off x="847513" y="861907"/>
            <a:ext cx="2353733" cy="2387600"/>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70" name="文本框 8"/>
          <p:cNvSpPr txBox="1">
            <a:spLocks noChangeArrowheads="1"/>
          </p:cNvSpPr>
          <p:nvPr/>
        </p:nvSpPr>
        <p:spPr bwMode="auto">
          <a:xfrm>
            <a:off x="1274233" y="1463040"/>
            <a:ext cx="1340432"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Khởi </a:t>
            </a:r>
          </a:p>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động</a:t>
            </a:r>
          </a:p>
        </p:txBody>
      </p:sp>
      <p:sp>
        <p:nvSpPr>
          <p:cNvPr id="6171" name="矩形 56"/>
          <p:cNvSpPr>
            <a:spLocks noChangeArrowheads="1"/>
          </p:cNvSpPr>
          <p:nvPr/>
        </p:nvSpPr>
        <p:spPr bwMode="auto">
          <a:xfrm>
            <a:off x="1038013" y="1054947"/>
            <a:ext cx="1972733" cy="2002367"/>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6" name="矩形 45"/>
          <p:cNvSpPr>
            <a:spLocks noChangeArrowheads="1"/>
          </p:cNvSpPr>
          <p:nvPr/>
        </p:nvSpPr>
        <p:spPr bwMode="auto">
          <a:xfrm>
            <a:off x="3611880" y="861907"/>
            <a:ext cx="2352040" cy="2387600"/>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7" name="文本框 8"/>
          <p:cNvSpPr txBox="1">
            <a:spLocks noChangeArrowheads="1"/>
          </p:cNvSpPr>
          <p:nvPr/>
        </p:nvSpPr>
        <p:spPr bwMode="auto">
          <a:xfrm>
            <a:off x="4040293" y="1463040"/>
            <a:ext cx="1460656"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Khám</a:t>
            </a:r>
          </a:p>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phá</a:t>
            </a:r>
          </a:p>
        </p:txBody>
      </p:sp>
      <p:sp>
        <p:nvSpPr>
          <p:cNvPr id="6168" name="矩形 57"/>
          <p:cNvSpPr>
            <a:spLocks noChangeArrowheads="1"/>
          </p:cNvSpPr>
          <p:nvPr/>
        </p:nvSpPr>
        <p:spPr bwMode="auto">
          <a:xfrm>
            <a:off x="3800687" y="1054947"/>
            <a:ext cx="1975273" cy="2002367"/>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0" name="矩形 46"/>
          <p:cNvSpPr>
            <a:spLocks noChangeArrowheads="1"/>
          </p:cNvSpPr>
          <p:nvPr/>
        </p:nvSpPr>
        <p:spPr bwMode="auto">
          <a:xfrm>
            <a:off x="6374553" y="861907"/>
            <a:ext cx="2353733" cy="2387600"/>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2" name="文本框 8"/>
          <p:cNvSpPr txBox="1">
            <a:spLocks noChangeArrowheads="1"/>
          </p:cNvSpPr>
          <p:nvPr/>
        </p:nvSpPr>
        <p:spPr bwMode="auto">
          <a:xfrm>
            <a:off x="6803813" y="1463040"/>
            <a:ext cx="126989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Thực</a:t>
            </a:r>
          </a:p>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hành</a:t>
            </a:r>
          </a:p>
        </p:txBody>
      </p:sp>
      <p:sp>
        <p:nvSpPr>
          <p:cNvPr id="6158" name="矩形 58"/>
          <p:cNvSpPr>
            <a:spLocks noChangeArrowheads="1"/>
          </p:cNvSpPr>
          <p:nvPr/>
        </p:nvSpPr>
        <p:spPr bwMode="auto">
          <a:xfrm>
            <a:off x="6565053" y="1054947"/>
            <a:ext cx="1972733" cy="2002367"/>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1" name="矩形 47"/>
          <p:cNvSpPr>
            <a:spLocks noChangeArrowheads="1"/>
          </p:cNvSpPr>
          <p:nvPr/>
        </p:nvSpPr>
        <p:spPr bwMode="auto">
          <a:xfrm>
            <a:off x="9113520" y="861907"/>
            <a:ext cx="2351193" cy="2387600"/>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3" name="文本框 8"/>
          <p:cNvSpPr txBox="1">
            <a:spLocks noChangeArrowheads="1"/>
          </p:cNvSpPr>
          <p:nvPr/>
        </p:nvSpPr>
        <p:spPr bwMode="auto">
          <a:xfrm>
            <a:off x="9579187" y="1439333"/>
            <a:ext cx="122180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Vận </a:t>
            </a:r>
          </a:p>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dụng</a:t>
            </a:r>
          </a:p>
        </p:txBody>
      </p:sp>
      <p:sp>
        <p:nvSpPr>
          <p:cNvPr id="6159" name="矩形 59"/>
          <p:cNvSpPr>
            <a:spLocks noChangeArrowheads="1"/>
          </p:cNvSpPr>
          <p:nvPr/>
        </p:nvSpPr>
        <p:spPr bwMode="auto">
          <a:xfrm>
            <a:off x="9301480" y="1069340"/>
            <a:ext cx="1975273" cy="2004907"/>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3"/>
          <a:srcRect/>
          <a:stretch>
            <a:fillRect/>
          </a:stretch>
        </p:blipFill>
        <p:spPr>
          <a:xfrm>
            <a:off x="3941233" y="385318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500"/>
                                        <p:tgtEl>
                                          <p:spTgt spid="15"/>
                                        </p:tgtEl>
                                      </p:cBhvr>
                                    </p:animEffect>
                                  </p:childTnLst>
                                </p:cTn>
                              </p:par>
                            </p:childTnLst>
                          </p:cTn>
                        </p:par>
                        <p:par>
                          <p:cTn id="8" fill="hold">
                            <p:stCondLst>
                              <p:cond delay="1500"/>
                            </p:stCondLst>
                            <p:childTnLst>
                              <p:par>
                                <p:cTn id="9" presetID="16" presetClass="emph" presetSubtype="0" fill="hold" grpId="0" nodeType="afterEffect">
                                  <p:stCondLst>
                                    <p:cond delay="0"/>
                                  </p:stCondLst>
                                  <p:iterate type="lt">
                                    <p:tmPct val="4000"/>
                                  </p:iterate>
                                  <p:childTnLst>
                                    <p:set>
                                      <p:cBhvr override="childStyle">
                                        <p:cTn id="10" dur="2000" fill="hold"/>
                                        <p:tgtEl>
                                          <p:spTgt spid="6167"/>
                                        </p:tgtEl>
                                        <p:attrNameLst>
                                          <p:attrName>style.color</p:attrName>
                                        </p:attrNameLst>
                                      </p:cBhvr>
                                      <p:to>
                                        <p:clrVal>
                                          <a:schemeClr val="hlink"/>
                                        </p:clrVal>
                                      </p:to>
                                    </p:set>
                                    <p:set>
                                      <p:cBhvr>
                                        <p:cTn id="11" dur="2000" fill="hold"/>
                                        <p:tgtEl>
                                          <p:spTgt spid="6167"/>
                                        </p:tgtEl>
                                        <p:attrNameLst>
                                          <p:attrName>fillcolor</p:attrName>
                                        </p:attrNameLst>
                                      </p:cBhvr>
                                      <p:to>
                                        <p:clrVal>
                                          <a:schemeClr val="hlink"/>
                                        </p:clrVal>
                                      </p:to>
                                    </p:set>
                                    <p:set>
                                      <p:cBhvr>
                                        <p:cTn id="12" dur="2000" fill="hold"/>
                                        <p:tgtEl>
                                          <p:spTgt spid="6167"/>
                                        </p:tgtEl>
                                        <p:attrNameLst>
                                          <p:attrName>fill.type</p:attrName>
                                        </p:attrNameLst>
                                      </p:cBhvr>
                                      <p:to>
                                        <p:strVal val="solid"/>
                                      </p:to>
                                    </p:set>
                                  </p:childTnLst>
                                  <p:subTnLst>
                                    <p:audio>
                                      <p:cMediaNode vol="100000">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7DBC84F-CFD1-4ACF-8606-8EB1674EF91B"/>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可爱恐龙"/>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2063929849_1_1"/>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sz="13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sz="13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sz="13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sz="13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49</TotalTime>
  <Words>1130</Words>
  <Application>Microsoft Office PowerPoint</Application>
  <PresentationFormat>Widescreen</PresentationFormat>
  <Paragraphs>141</Paragraphs>
  <Slides>34</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34</vt:i4>
      </vt:variant>
    </vt:vector>
  </HeadingPairs>
  <TitlesOfParts>
    <vt:vector size="47" baseType="lpstr">
      <vt:lpstr>等线</vt:lpstr>
      <vt:lpstr>Malgun Gothic</vt:lpstr>
      <vt:lpstr>#9Slide03 Arima Madurai ExtraBo</vt:lpstr>
      <vt:lpstr>Algerian</vt:lpstr>
      <vt:lpstr>Arial</vt:lpstr>
      <vt:lpstr>Calibri</vt:lpstr>
      <vt:lpstr>Calibri Light</vt:lpstr>
      <vt:lpstr>Montserrat</vt:lpstr>
      <vt:lpstr>Times New Roman</vt:lpstr>
      <vt:lpstr>Wingdings</vt:lpstr>
      <vt:lpstr>第一PPT，www.1ppt.com</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ĐUỔI HÌNH BẮT CHỮ </vt:lpstr>
      <vt:lpstr>Luật chơi:  Khi nhìn thấy hình ảnh, các em dựa vào hình ảnh để nói một câu thành ngữ, tục ngữ chứa cặp từ trái nghĩa liên quan đến hình ảnh.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HP</dc:creator>
  <dc:description>9Slide.vn</dc:description>
  <cp:lastModifiedBy>Admin</cp:lastModifiedBy>
  <cp:revision>190</cp:revision>
  <dcterms:created xsi:type="dcterms:W3CDTF">2018-02-08T10:13:00Z</dcterms:created>
  <dcterms:modified xsi:type="dcterms:W3CDTF">2021-10-10T07:51:52Z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C3DB668543CF433AA8316F33511F5995</vt:lpwstr>
  </property>
  <property fmtid="{D5CDD505-2E9C-101B-9397-08002B2CF9AE}" pid="3" name="KSOProductBuildVer">
    <vt:lpwstr>2057-11.2.0.10323</vt:lpwstr>
  </property>
</Properties>
</file>