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05" r:id="rId3"/>
    <p:sldId id="304" r:id="rId4"/>
    <p:sldId id="299" r:id="rId5"/>
    <p:sldId id="267" r:id="rId6"/>
    <p:sldId id="302" r:id="rId7"/>
    <p:sldId id="303" r:id="rId8"/>
    <p:sldId id="285" r:id="rId9"/>
    <p:sldId id="300" r:id="rId10"/>
    <p:sldId id="292" r:id="rId11"/>
    <p:sldId id="309" r:id="rId12"/>
    <p:sldId id="281" r:id="rId13"/>
    <p:sldId id="279" r:id="rId14"/>
    <p:sldId id="295" r:id="rId15"/>
    <p:sldId id="277" r:id="rId16"/>
  </p:sldIdLst>
  <p:sldSz cx="18288000" cy="10287000"/>
  <p:notesSz cx="6858000" cy="9144000"/>
  <p:embeddedFontLst>
    <p:embeddedFont>
      <p:font typeface="AvantGarde-Demi" panose="02020500000000000000" pitchFamily="18" charset="0"/>
      <p:regular r:id="rId18"/>
    </p:embeddedFont>
    <p:embeddedFont>
      <p:font typeface="HP-097" panose="020B0803050302020204" pitchFamily="34" charset="0"/>
      <p:bold r:id="rId19"/>
    </p:embeddedFont>
    <p:embeddedFont>
      <p:font typeface="HP-094" panose="020B0803050302020204" pitchFamily="3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Arimo" panose="020B0604020202020204" charset="0"/>
      <p:regular r:id="rId23"/>
    </p:embeddedFont>
    <p:embeddedFont>
      <p:font typeface="HP-006" panose="020B0603050302020204" pitchFamily="34" charset="0"/>
      <p:regular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E49A"/>
    <a:srgbClr val="F6D992"/>
    <a:srgbClr val="FECCF0"/>
    <a:srgbClr val="D46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EFC73-2853-46BF-A934-3B51EEE8126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0A947-BEDF-43FB-8141-8F54659B4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6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A947-BEDF-43FB-8141-8F54659B47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2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47718AC-F713-4E96-A42D-1E4D6239FE1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9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E47A6B3-3DC2-453D-B099-7098C8663BFF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28B405E9-E70D-48E0-9003-C5810199066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25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22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81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48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9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1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AF81D63-1A59-491C-ABE6-295E5352CFC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17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6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8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3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7E31A3D0-3EE5-4AE9-A1EC-102A3F347061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4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9964BE4-80AE-44E0-9F06-2F7767D4B5C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1DF2582-7BED-4729-A99E-42DC3FAA32C6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4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A0956F4-A991-4C1E-A4B3-46D46D915B43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8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D270B10-78FB-40F2-AC38-B6CA797B2F7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9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0FE63E9-9C5F-4026-954E-CBB9E4EA466E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8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F0E31AB-97A6-47D0-854E-30CFC7360EB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2BB6394-AB38-4A12-813C-7535D74BAC74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2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C26EC58-74EE-4556-A29E-1D1BDDC13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99C778F-0641-4E20-9313-1DFFD5BE6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6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toShape 19"/>
          <p:cNvSpPr/>
          <p:nvPr/>
        </p:nvSpPr>
        <p:spPr>
          <a:xfrm>
            <a:off x="5037582" y="516683"/>
            <a:ext cx="6324600" cy="200157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3" name="AutoShape 20"/>
          <p:cNvSpPr/>
          <p:nvPr/>
        </p:nvSpPr>
        <p:spPr>
          <a:xfrm>
            <a:off x="5069974" y="3055615"/>
            <a:ext cx="6324600" cy="2132735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4" name="AutoShape 21"/>
          <p:cNvSpPr/>
          <p:nvPr/>
        </p:nvSpPr>
        <p:spPr>
          <a:xfrm>
            <a:off x="5037582" y="5445559"/>
            <a:ext cx="6356993" cy="2029827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5" name="AutoShape 22"/>
          <p:cNvSpPr/>
          <p:nvPr/>
        </p:nvSpPr>
        <p:spPr>
          <a:xfrm>
            <a:off x="5052822" y="8052166"/>
            <a:ext cx="6298553" cy="1857059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6" name="TextBox 23"/>
          <p:cNvSpPr txBox="1"/>
          <p:nvPr/>
        </p:nvSpPr>
        <p:spPr>
          <a:xfrm>
            <a:off x="5143393" y="8442881"/>
            <a:ext cx="621677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Hướng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dẫn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PH&amp; HS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sử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dụng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phần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mềm</a:t>
            </a:r>
            <a:endParaRPr lang="en-US" sz="4000" dirty="0" smtClean="0">
              <a:solidFill>
                <a:srgbClr val="002060"/>
              </a:solidFill>
              <a:latin typeface="Arimo"/>
            </a:endParaRPr>
          </a:p>
          <a:p>
            <a:pPr algn="ctr"/>
            <a:endParaRPr lang="en-US" sz="4000" dirty="0">
              <a:solidFill>
                <a:srgbClr val="002060"/>
              </a:solidFill>
              <a:latin typeface="Arimo"/>
            </a:endParaRPr>
          </a:p>
        </p:txBody>
      </p:sp>
      <p:sp>
        <p:nvSpPr>
          <p:cNvPr id="98" name="TextBox 25"/>
          <p:cNvSpPr txBox="1"/>
          <p:nvPr/>
        </p:nvSpPr>
        <p:spPr>
          <a:xfrm>
            <a:off x="5362447" y="3337975"/>
            <a:ext cx="579574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Thiết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ĐDDH: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Máy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tính,webcam,</a:t>
            </a:r>
            <a:r>
              <a:rPr lang="en-US" sz="4000" dirty="0" err="1">
                <a:solidFill>
                  <a:srgbClr val="002060"/>
                </a:solidFill>
                <a:latin typeface="Arimo"/>
              </a:rPr>
              <a:t>b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ảng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phấn</a:t>
            </a:r>
            <a:endParaRPr lang="en-US" sz="4000" dirty="0">
              <a:solidFill>
                <a:srgbClr val="002060"/>
              </a:solidFill>
              <a:latin typeface="Arimo"/>
            </a:endParaRPr>
          </a:p>
        </p:txBody>
      </p:sp>
      <p:sp>
        <p:nvSpPr>
          <p:cNvPr id="99" name="TextBox 26"/>
          <p:cNvSpPr txBox="1"/>
          <p:nvPr/>
        </p:nvSpPr>
        <p:spPr>
          <a:xfrm>
            <a:off x="5327812" y="633571"/>
            <a:ext cx="543259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phần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mềm</a:t>
            </a:r>
            <a:endParaRPr lang="en-US" sz="4000" dirty="0" smtClean="0">
              <a:solidFill>
                <a:srgbClr val="002060"/>
              </a:solidFill>
              <a:latin typeface="Arimo"/>
            </a:endParaRP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dạy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trực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tuyến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: zoom, teams</a:t>
            </a:r>
            <a:endParaRPr lang="en-US" sz="4000" dirty="0">
              <a:solidFill>
                <a:srgbClr val="002060"/>
              </a:solidFill>
              <a:latin typeface="Arimo"/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3572290" y="1562100"/>
            <a:ext cx="1480532" cy="330236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9" name="TextBox 24"/>
          <p:cNvSpPr txBox="1"/>
          <p:nvPr/>
        </p:nvSpPr>
        <p:spPr>
          <a:xfrm>
            <a:off x="5327812" y="5508482"/>
            <a:ext cx="58131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liệu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ppt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, video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phần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mềm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mô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phỏng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viết</a:t>
            </a:r>
            <a:endParaRPr lang="en-US" sz="4000" dirty="0">
              <a:solidFill>
                <a:srgbClr val="002060"/>
              </a:solidFill>
              <a:latin typeface="Arimo"/>
            </a:endParaRPr>
          </a:p>
        </p:txBody>
      </p:sp>
      <p:cxnSp>
        <p:nvCxnSpPr>
          <p:cNvPr id="48" name="Straight Connector 47"/>
          <p:cNvCxnSpPr>
            <a:endCxn id="93" idx="1"/>
          </p:cNvCxnSpPr>
          <p:nvPr/>
        </p:nvCxnSpPr>
        <p:spPr>
          <a:xfrm flipV="1">
            <a:off x="3572290" y="4121983"/>
            <a:ext cx="1497684" cy="74247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94" idx="1"/>
          </p:cNvCxnSpPr>
          <p:nvPr/>
        </p:nvCxnSpPr>
        <p:spPr bwMode="auto">
          <a:xfrm>
            <a:off x="3572290" y="4864461"/>
            <a:ext cx="1465292" cy="159601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>
            <a:endCxn id="95" idx="1"/>
          </p:cNvCxnSpPr>
          <p:nvPr/>
        </p:nvCxnSpPr>
        <p:spPr bwMode="auto">
          <a:xfrm>
            <a:off x="3572290" y="4864461"/>
            <a:ext cx="1480532" cy="411623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25819" y="3802632"/>
            <a:ext cx="3329319" cy="2123658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 VIÊN</a:t>
            </a:r>
          </a:p>
          <a:p>
            <a:pPr algn="ctr"/>
            <a:endParaRPr lang="en-US" sz="44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943" y="283079"/>
            <a:ext cx="2854071" cy="4243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b="4309"/>
          <a:stretch/>
        </p:blipFill>
        <p:spPr>
          <a:xfrm>
            <a:off x="11565177" y="4569081"/>
            <a:ext cx="6426837" cy="56104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011" y="283080"/>
            <a:ext cx="3414392" cy="4243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9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8" grpId="0"/>
      <p:bldP spid="99" grpId="0"/>
      <p:bldP spid="1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228600" y="171007"/>
            <a:ext cx="4267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B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. CHỮA 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-097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3594167" y="501867"/>
            <a:ext cx="3886200" cy="6771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30"/>
          <a:stretch/>
        </p:blipFill>
        <p:spPr>
          <a:xfrm>
            <a:off x="626918" y="1565452"/>
            <a:ext cx="6435436" cy="8201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45068"/>
          <a:stretch/>
        </p:blipFill>
        <p:spPr>
          <a:xfrm>
            <a:off x="8188036" y="414314"/>
            <a:ext cx="9566564" cy="93524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33378" y="4076700"/>
            <a:ext cx="835429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ω≥ </a:t>
            </a:r>
            <a:endParaRPr kumimoji="0" lang="en-US" sz="4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75322"/>
            <a:ext cx="16306801" cy="9097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42960" y="3609340"/>
            <a:ext cx="3574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0000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</a:p>
        </p:txBody>
      </p:sp>
      <p:sp>
        <p:nvSpPr>
          <p:cNvPr id="8" name="TextBox 31"/>
          <p:cNvSpPr txBox="1"/>
          <p:nvPr/>
        </p:nvSpPr>
        <p:spPr>
          <a:xfrm>
            <a:off x="1828800" y="419100"/>
            <a:ext cx="3886200" cy="6771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viết</a:t>
            </a:r>
            <a:endParaRPr lang="en-US" sz="4400" dirty="0" smtClean="0">
              <a:solidFill>
                <a:srgbClr val="0070C0"/>
              </a:solidFill>
              <a:latin typeface="Times New Roman" panose="02020603050405020304" pitchFamily="18" charset="0"/>
              <a:ea typeface="AvantGarde-Demi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9400" y="3677214"/>
            <a:ext cx="3574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10000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479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12374" b="11437"/>
          <a:stretch/>
        </p:blipFill>
        <p:spPr>
          <a:xfrm>
            <a:off x="9525000" y="6015"/>
            <a:ext cx="8763000" cy="5594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/>
          <a:stretch/>
        </p:blipFill>
        <p:spPr>
          <a:xfrm>
            <a:off x="40104" y="36094"/>
            <a:ext cx="9458326" cy="4694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9"/>
          <a:stretch/>
        </p:blipFill>
        <p:spPr>
          <a:xfrm>
            <a:off x="9478376" y="5295900"/>
            <a:ext cx="8809624" cy="5457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" y="4762500"/>
            <a:ext cx="945832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171700"/>
            <a:ext cx="8861643" cy="777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3124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23260"/>
            <a:ext cx="11049000" cy="7684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8"/>
          <a:stretch/>
        </p:blipFill>
        <p:spPr>
          <a:xfrm>
            <a:off x="10363200" y="6286500"/>
            <a:ext cx="7772400" cy="3947160"/>
          </a:xfrm>
          <a:prstGeom prst="rect">
            <a:avLst/>
          </a:prstGeom>
        </p:spPr>
      </p:pic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40971"/>
            <a:ext cx="16916400" cy="5029200"/>
          </a:xfrm>
        </p:spPr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Kính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chúc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các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đồng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chí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lãnh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đạo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và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toàn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thể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các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đồng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chí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S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ức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khỏe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,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Bình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an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và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 smtClean="0">
                <a:solidFill>
                  <a:srgbClr val="FF0000"/>
                </a:solidFill>
                <a:latin typeface="HP-006" panose="020B0603050302020204" pitchFamily="34" charset="0"/>
              </a:rPr>
              <a:t>Hạnh</a:t>
            </a:r>
            <a:r>
              <a:rPr lang="en-US" altLang="en-US" sz="9600" b="1" dirty="0" smtClean="0">
                <a:solidFill>
                  <a:srgbClr val="FF0000"/>
                </a:solidFill>
                <a:latin typeface="HP-006" panose="020B0603050302020204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HP-006" panose="020B0603050302020204" pitchFamily="34" charset="0"/>
              </a:rPr>
              <a:t>phúc</a:t>
            </a:r>
            <a:r>
              <a:rPr lang="en-US" altLang="en-US" sz="9600" b="1" dirty="0">
                <a:solidFill>
                  <a:srgbClr val="FF0000"/>
                </a:solidFill>
                <a:latin typeface="HP-006" panose="020B0603050302020204" pitchFamily="34" charset="0"/>
              </a:rPr>
              <a:t>. </a:t>
            </a:r>
            <a:endParaRPr lang="en-US" altLang="en-US" sz="9600" b="1" dirty="0" smtClean="0">
              <a:solidFill>
                <a:srgbClr val="FF0000"/>
              </a:solidFill>
              <a:latin typeface="HP-006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toShape 19"/>
          <p:cNvSpPr/>
          <p:nvPr/>
        </p:nvSpPr>
        <p:spPr>
          <a:xfrm>
            <a:off x="9860307" y="835612"/>
            <a:ext cx="6324600" cy="200157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3" name="AutoShape 20"/>
          <p:cNvSpPr/>
          <p:nvPr/>
        </p:nvSpPr>
        <p:spPr>
          <a:xfrm>
            <a:off x="9860306" y="3009900"/>
            <a:ext cx="6324600" cy="2132735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4" name="AutoShape 21"/>
          <p:cNvSpPr/>
          <p:nvPr/>
        </p:nvSpPr>
        <p:spPr>
          <a:xfrm>
            <a:off x="9860307" y="5448299"/>
            <a:ext cx="6324599" cy="2029827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5" name="AutoShape 22"/>
          <p:cNvSpPr/>
          <p:nvPr/>
        </p:nvSpPr>
        <p:spPr>
          <a:xfrm>
            <a:off x="9849210" y="7858441"/>
            <a:ext cx="6298553" cy="1857059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96" name="TextBox 23"/>
          <p:cNvSpPr txBox="1"/>
          <p:nvPr/>
        </p:nvSpPr>
        <p:spPr>
          <a:xfrm>
            <a:off x="10055159" y="8443729"/>
            <a:ext cx="62167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Kỹ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năng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tuyến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8" name="TextBox 25"/>
          <p:cNvSpPr txBox="1"/>
          <p:nvPr/>
        </p:nvSpPr>
        <p:spPr>
          <a:xfrm>
            <a:off x="10152779" y="3292260"/>
            <a:ext cx="579574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mềm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tuyến</a:t>
            </a:r>
            <a:r>
              <a:rPr lang="en-US" sz="4000" dirty="0">
                <a:solidFill>
                  <a:srgbClr val="002060"/>
                </a:solidFill>
                <a:latin typeface="Arimo"/>
              </a:rPr>
              <a:t>: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zoom, teams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99" name="TextBox 26"/>
          <p:cNvSpPr txBox="1"/>
          <p:nvPr/>
        </p:nvSpPr>
        <p:spPr>
          <a:xfrm>
            <a:off x="10306311" y="1220848"/>
            <a:ext cx="543259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Máy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tính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điện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thoại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…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cxnSp>
        <p:nvCxnSpPr>
          <p:cNvPr id="117" name="Straight Connector 116"/>
          <p:cNvCxnSpPr>
            <a:endCxn id="92" idx="1"/>
          </p:cNvCxnSpPr>
          <p:nvPr/>
        </p:nvCxnSpPr>
        <p:spPr>
          <a:xfrm flipV="1">
            <a:off x="5456404" y="1836401"/>
            <a:ext cx="4403903" cy="33221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9" name="TextBox 24"/>
          <p:cNvSpPr txBox="1"/>
          <p:nvPr/>
        </p:nvSpPr>
        <p:spPr>
          <a:xfrm>
            <a:off x="10065319" y="5817394"/>
            <a:ext cx="581313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Đồ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dùng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mo"/>
              </a:rPr>
              <a:t>tập</a:t>
            </a:r>
            <a:r>
              <a:rPr lang="en-US" sz="4000" dirty="0" smtClean="0">
                <a:solidFill>
                  <a:srgbClr val="002060"/>
                </a:solidFill>
                <a:latin typeface="Arimo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,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phấn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vở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endCxn id="93" idx="1"/>
          </p:cNvCxnSpPr>
          <p:nvPr/>
        </p:nvCxnSpPr>
        <p:spPr>
          <a:xfrm flipV="1">
            <a:off x="5456404" y="4076268"/>
            <a:ext cx="4403902" cy="108226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>
            <a:off x="5456404" y="5158534"/>
            <a:ext cx="4392806" cy="130467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>
            <a:endCxn id="95" idx="1"/>
          </p:cNvCxnSpPr>
          <p:nvPr/>
        </p:nvCxnSpPr>
        <p:spPr bwMode="auto">
          <a:xfrm>
            <a:off x="5456404" y="5158534"/>
            <a:ext cx="4392806" cy="362843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038427" y="3588873"/>
            <a:ext cx="4406880" cy="3139321"/>
          </a:xfrm>
          <a:prstGeom prst="rect">
            <a:avLst/>
          </a:prstGeom>
          <a:solidFill>
            <a:srgbClr val="FFFF00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 PHÍA </a:t>
            </a:r>
            <a:r>
              <a:rPr lang="en-US" sz="44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HS:</a:t>
            </a:r>
            <a:endParaRPr lang="en-US" sz="44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PHỐI HỢP VỚI PHHS</a:t>
            </a:r>
          </a:p>
        </p:txBody>
      </p:sp>
    </p:spTree>
    <p:extLst>
      <p:ext uri="{BB962C8B-B14F-4D97-AF65-F5344CB8AC3E}">
        <p14:creationId xmlns:p14="http://schemas.microsoft.com/office/powerpoint/2010/main" val="35644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8" grpId="0"/>
      <p:bldP spid="99" grpId="0"/>
      <p:bldP spid="1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1"/>
          <p:cNvSpPr txBox="1"/>
          <p:nvPr/>
        </p:nvSpPr>
        <p:spPr>
          <a:xfrm>
            <a:off x="152400" y="2664916"/>
            <a:ext cx="4800600" cy="4154984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 </a:t>
            </a:r>
            <a:r>
              <a:rPr lang="en-US" sz="36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 </a:t>
            </a:r>
            <a:endParaRPr lang="en-US" sz="3600" b="1" dirty="0" smtClean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</a:t>
            </a:r>
            <a:r>
              <a:rPr lang="en-US" sz="36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THIẾT BỊ </a:t>
            </a:r>
            <a:endParaRPr lang="en-US" sz="3600" b="1" dirty="0" smtClean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CÁC PHẦN </a:t>
            </a:r>
            <a:r>
              <a:rPr lang="en-US" sz="3600" b="1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MỀM </a:t>
            </a:r>
            <a:r>
              <a:rPr lang="en-US" sz="3600" b="1" dirty="0" smtClean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DẠY HỌC TRỰC TUYẾN</a:t>
            </a:r>
          </a:p>
        </p:txBody>
      </p:sp>
      <p:sp>
        <p:nvSpPr>
          <p:cNvPr id="3" name="TextBox 31"/>
          <p:cNvSpPr txBox="1"/>
          <p:nvPr/>
        </p:nvSpPr>
        <p:spPr>
          <a:xfrm>
            <a:off x="6400800" y="1092495"/>
            <a:ext cx="4495800" cy="1569660"/>
          </a:xfrm>
          <a:prstGeom prst="rect">
            <a:avLst/>
          </a:prstGeom>
          <a:solidFill>
            <a:srgbClr val="FECCF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endParaRPr lang="en-US" sz="10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algn="ctr">
              <a:defRPr/>
            </a:pPr>
            <a:endParaRPr lang="en-US" sz="14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algn="ctr">
              <a:defRPr/>
            </a:pPr>
            <a:r>
              <a:rPr lang="en-US" sz="54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DẠY VIẾT</a:t>
            </a:r>
          </a:p>
          <a:p>
            <a:pPr algn="ctr">
              <a:defRPr/>
            </a:pPr>
            <a:endParaRPr lang="en-US" sz="24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4" name="TextBox 31"/>
          <p:cNvSpPr txBox="1"/>
          <p:nvPr/>
        </p:nvSpPr>
        <p:spPr>
          <a:xfrm>
            <a:off x="6405880" y="6913465"/>
            <a:ext cx="4495800" cy="1631216"/>
          </a:xfrm>
          <a:prstGeom prst="rect">
            <a:avLst/>
          </a:prstGeom>
          <a:solidFill>
            <a:srgbClr val="FECCF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endParaRPr lang="en-US" sz="14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lvl="0" algn="ctr">
              <a:defRPr/>
            </a:pPr>
            <a:endParaRPr lang="en-US" sz="14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lvl="0" algn="ctr">
              <a:defRPr/>
            </a:pPr>
            <a:r>
              <a:rPr lang="en-US" sz="54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CHỮA BÀI</a:t>
            </a:r>
            <a:endParaRPr lang="en-US" sz="1400" dirty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lvl="0" algn="ctr">
              <a:defRPr/>
            </a:pPr>
            <a:endParaRPr lang="en-US" sz="24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12344400" y="342900"/>
            <a:ext cx="4495800" cy="1376595"/>
          </a:xfrm>
          <a:prstGeom prst="rect">
            <a:avLst/>
          </a:prstGeom>
          <a:solidFill>
            <a:srgbClr val="80E49A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,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phân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tích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mẫu</a:t>
            </a:r>
            <a:endParaRPr lang="en-US" sz="3200" dirty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12344400" y="1958995"/>
            <a:ext cx="4495800" cy="1508105"/>
          </a:xfrm>
          <a:prstGeom prst="rect">
            <a:avLst/>
          </a:prstGeom>
          <a:solidFill>
            <a:srgbClr val="80E49A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6600" dirty="0" smtClean="0">
                <a:solidFill>
                  <a:srgbClr val="C0000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Xem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video 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HD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viết</a:t>
            </a:r>
            <a:endParaRPr lang="en-US" sz="32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12344400" y="3711595"/>
            <a:ext cx="4495800" cy="1508105"/>
          </a:xfrm>
          <a:prstGeom prst="rect">
            <a:avLst/>
          </a:prstGeom>
          <a:solidFill>
            <a:srgbClr val="80E49A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6600" dirty="0" smtClean="0">
                <a:solidFill>
                  <a:srgbClr val="C0000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GV </a:t>
            </a:r>
          </a:p>
          <a:p>
            <a:pPr lvl="0" algn="ctr">
              <a:defRPr/>
            </a:pP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viết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mẫu</a:t>
            </a:r>
            <a:endParaRPr lang="en-US" sz="32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12344400" y="6159412"/>
            <a:ext cx="4495800" cy="1508105"/>
          </a:xfrm>
          <a:prstGeom prst="rect">
            <a:avLst/>
          </a:prstGeom>
          <a:solidFill>
            <a:srgbClr val="80E49A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600" dirty="0" smtClean="0">
                <a:solidFill>
                  <a:srgbClr val="C0000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Bảng</a:t>
            </a:r>
            <a:r>
              <a:rPr lang="en-US" sz="3200" dirty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con</a:t>
            </a:r>
            <a:endParaRPr lang="en-US" sz="1400" dirty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953000" y="2183112"/>
            <a:ext cx="1447800" cy="2559671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3"/>
            <a:endCxn id="4" idx="1"/>
          </p:cNvCxnSpPr>
          <p:nvPr/>
        </p:nvCxnSpPr>
        <p:spPr bwMode="auto">
          <a:xfrm>
            <a:off x="4953000" y="4742408"/>
            <a:ext cx="1452880" cy="298666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5" idx="1"/>
          </p:cNvCxnSpPr>
          <p:nvPr/>
        </p:nvCxnSpPr>
        <p:spPr bwMode="auto">
          <a:xfrm flipV="1">
            <a:off x="10896600" y="1031198"/>
            <a:ext cx="1447800" cy="84612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3"/>
            <a:endCxn id="6" idx="1"/>
          </p:cNvCxnSpPr>
          <p:nvPr/>
        </p:nvCxnSpPr>
        <p:spPr bwMode="auto">
          <a:xfrm>
            <a:off x="10896600" y="1877325"/>
            <a:ext cx="1447800" cy="83572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3"/>
            <a:endCxn id="8" idx="1"/>
          </p:cNvCxnSpPr>
          <p:nvPr/>
        </p:nvCxnSpPr>
        <p:spPr bwMode="auto">
          <a:xfrm>
            <a:off x="10896600" y="1877325"/>
            <a:ext cx="1447800" cy="258832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</p:cNvCxnSpPr>
          <p:nvPr/>
        </p:nvCxnSpPr>
        <p:spPr bwMode="auto">
          <a:xfrm flipV="1">
            <a:off x="10901680" y="6885525"/>
            <a:ext cx="1442720" cy="843548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  <a:endCxn id="37" idx="1"/>
          </p:cNvCxnSpPr>
          <p:nvPr/>
        </p:nvCxnSpPr>
        <p:spPr bwMode="auto">
          <a:xfrm>
            <a:off x="10901680" y="7729073"/>
            <a:ext cx="1442720" cy="116572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1"/>
          <p:cNvSpPr txBox="1"/>
          <p:nvPr/>
        </p:nvSpPr>
        <p:spPr>
          <a:xfrm>
            <a:off x="12344400" y="8140740"/>
            <a:ext cx="4495800" cy="1508105"/>
          </a:xfrm>
          <a:prstGeom prst="rect">
            <a:avLst/>
          </a:prstGeom>
          <a:solidFill>
            <a:srgbClr val="80E49A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6600" dirty="0" smtClean="0">
                <a:solidFill>
                  <a:srgbClr val="C0000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Vở</a:t>
            </a:r>
            <a:r>
              <a:rPr lang="en-US" sz="3200" dirty="0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HP-094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viết</a:t>
            </a:r>
            <a:endParaRPr lang="en-US" sz="1400" dirty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70C0"/>
              </a:solidFill>
              <a:latin typeface="HP-094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1"/>
          <p:cNvSpPr txBox="1"/>
          <p:nvPr/>
        </p:nvSpPr>
        <p:spPr>
          <a:xfrm>
            <a:off x="5105400" y="238018"/>
            <a:ext cx="8763000" cy="135421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Dạy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m -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49- 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tuần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5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AvantGarde-Demi" panose="02020500000000000000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mẫu</a:t>
            </a:r>
            <a:endParaRPr lang="en-US" sz="4400" dirty="0" smtClean="0">
              <a:solidFill>
                <a:srgbClr val="0070C0"/>
              </a:solidFill>
              <a:latin typeface="Times New Roman" panose="02020603050405020304" pitchFamily="18" charset="0"/>
              <a:ea typeface="AvantGarde-Demi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45638"/>
            <a:ext cx="4343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A</a:t>
            </a:r>
            <a:r>
              <a:rPr lang="en-US" sz="5400" dirty="0" smtClean="0">
                <a:solidFill>
                  <a:srgbClr val="C00000"/>
                </a:solidFill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. DẠY VIẾT</a:t>
            </a:r>
            <a:endParaRPr lang="en-US" sz="5400" dirty="0">
              <a:solidFill>
                <a:srgbClr val="C00000"/>
              </a:solidFill>
              <a:latin typeface="HP-097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376" t="-770" r="8464" b="770"/>
          <a:stretch/>
        </p:blipFill>
        <p:spPr>
          <a:xfrm>
            <a:off x="1676400" y="1607298"/>
            <a:ext cx="14853684" cy="84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1"/>
          <p:cNvSpPr txBox="1"/>
          <p:nvPr/>
        </p:nvSpPr>
        <p:spPr>
          <a:xfrm>
            <a:off x="4419600" y="495300"/>
            <a:ext cx="8534400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video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mẫu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29232164897138823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94" r="2344"/>
          <a:stretch/>
        </p:blipFill>
        <p:spPr>
          <a:xfrm>
            <a:off x="152400" y="2182203"/>
            <a:ext cx="9448800" cy="606224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[hanhtrangso.nxbgd.vn] Tập viết_ m_HT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9800" y="1857474"/>
            <a:ext cx="8078903" cy="6711704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932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1"/>
          <p:cNvSpPr txBox="1"/>
          <p:nvPr/>
        </p:nvSpPr>
        <p:spPr>
          <a:xfrm>
            <a:off x="5791200" y="723900"/>
            <a:ext cx="5181600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mẫu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571500"/>
            <a:ext cx="16611600" cy="9067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9922" r="3378"/>
          <a:stretch/>
        </p:blipFill>
        <p:spPr>
          <a:xfrm>
            <a:off x="914400" y="62163"/>
            <a:ext cx="158496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0"/>
          <a:stretch/>
        </p:blipFill>
        <p:spPr>
          <a:xfrm>
            <a:off x="0" y="0"/>
            <a:ext cx="10439400" cy="10211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97"/>
          <a:stretch/>
        </p:blipFill>
        <p:spPr>
          <a:xfrm>
            <a:off x="9405620" y="0"/>
            <a:ext cx="8729980" cy="4939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20" y="5059832"/>
            <a:ext cx="8729980" cy="52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228600" y="171007"/>
            <a:ext cx="4267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B</a:t>
            </a:r>
            <a:r>
              <a:rPr lang="en-US" sz="5400" dirty="0" smtClean="0">
                <a:solidFill>
                  <a:srgbClr val="C00000"/>
                </a:solidFill>
                <a:latin typeface="HP-097" panose="020B0803050302020204" pitchFamily="34" charset="0"/>
                <a:ea typeface="AvantGarde-Demi" panose="02020500000000000000" pitchFamily="18" charset="0"/>
                <a:cs typeface="AvantGarde-Demi" panose="02020500000000000000" pitchFamily="18" charset="0"/>
              </a:rPr>
              <a:t>. CHỮA BÀI</a:t>
            </a:r>
            <a:endParaRPr lang="en-US" sz="5400" dirty="0">
              <a:solidFill>
                <a:srgbClr val="C00000"/>
              </a:solidFill>
              <a:latin typeface="HP-097" panose="020B0803050302020204" pitchFamily="34" charset="0"/>
              <a:ea typeface="AvantGarde-Demi" panose="02020500000000000000" pitchFamily="18" charset="0"/>
              <a:cs typeface="AvantGarde-Demi" panose="02020500000000000000" pitchFamily="18" charset="0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3594167" y="501867"/>
            <a:ext cx="3886200" cy="6771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45068"/>
          <a:stretch/>
        </p:blipFill>
        <p:spPr>
          <a:xfrm>
            <a:off x="11430000" y="1820788"/>
            <a:ext cx="6477000" cy="6332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43" r="9577"/>
          <a:stretch/>
        </p:blipFill>
        <p:spPr>
          <a:xfrm>
            <a:off x="457200" y="1840695"/>
            <a:ext cx="10820400" cy="632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</TotalTime>
  <Words>216</Words>
  <Application>Microsoft Office PowerPoint</Application>
  <PresentationFormat>Custom</PresentationFormat>
  <Paragraphs>48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AvantGarde-Demi</vt:lpstr>
      <vt:lpstr>HP-097</vt:lpstr>
      <vt:lpstr>AvantGarde</vt:lpstr>
      <vt:lpstr>HP-094</vt:lpstr>
      <vt:lpstr>Calibri Light</vt:lpstr>
      <vt:lpstr>Arimo</vt:lpstr>
      <vt:lpstr>Times New Roman</vt:lpstr>
      <vt:lpstr>HP-006</vt:lpstr>
      <vt:lpstr>HP001 4 hàng</vt:lpstr>
      <vt:lpstr>Calibri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Viết tay Giới thiệu bản thân Tôi Trống Bản thuyết trình Giáo dục</dc:title>
  <cp:lastModifiedBy>Dell</cp:lastModifiedBy>
  <cp:revision>88</cp:revision>
  <dcterms:created xsi:type="dcterms:W3CDTF">2006-08-16T00:00:00Z</dcterms:created>
  <dcterms:modified xsi:type="dcterms:W3CDTF">2021-11-24T05:56:27Z</dcterms:modified>
  <dc:identifier>DAEsNUSHKeo</dc:identifier>
</cp:coreProperties>
</file>