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21" r:id="rId5"/>
  </p:sldMasterIdLst>
  <p:notesMasterIdLst>
    <p:notesMasterId r:id="rId27"/>
  </p:notesMasterIdLst>
  <p:sldIdLst>
    <p:sldId id="257" r:id="rId6"/>
    <p:sldId id="328" r:id="rId7"/>
    <p:sldId id="378" r:id="rId8"/>
    <p:sldId id="379" r:id="rId9"/>
    <p:sldId id="383" r:id="rId10"/>
    <p:sldId id="382" r:id="rId11"/>
    <p:sldId id="303" r:id="rId12"/>
    <p:sldId id="371" r:id="rId13"/>
    <p:sldId id="297" r:id="rId14"/>
    <p:sldId id="268" r:id="rId15"/>
    <p:sldId id="269" r:id="rId16"/>
    <p:sldId id="271" r:id="rId17"/>
    <p:sldId id="273" r:id="rId18"/>
    <p:sldId id="275" r:id="rId19"/>
    <p:sldId id="277" r:id="rId20"/>
    <p:sldId id="276" r:id="rId21"/>
    <p:sldId id="329" r:id="rId22"/>
    <p:sldId id="377" r:id="rId23"/>
    <p:sldId id="380" r:id="rId24"/>
    <p:sldId id="374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5345-E8FE-4E40-BB36-54DBFB28C1DE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8E74E-89B7-47AE-83AC-62BA711E1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6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03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89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89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19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33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1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0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10/25/2022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7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10/25/2022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70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10/25/2022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3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10/25/2022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088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10/25/2022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51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70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0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85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9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1341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7654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8488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7226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251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29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6112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8330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897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142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5886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7586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5740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122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7950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567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9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6342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375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1268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041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9859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5541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2111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949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3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4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04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3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8752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485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8394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86EFC-C77A-4FFA-902F-5FFC101C44BD}" type="datetimeFigureOut">
              <a:rPr lang="en-US" smtClean="0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9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2.png"/><Relationship Id="rId12" Type="http://schemas.openxmlformats.org/officeDocument/2006/relationships/slide" Target="slide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13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10.png"/><Relationship Id="rId5" Type="http://schemas.openxmlformats.org/officeDocument/2006/relationships/image" Target="../media/image38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Viết: </a:t>
            </a:r>
            <a:r>
              <a:rPr lang="vi-VN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C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526" y="1222376"/>
            <a:ext cx="3675063" cy="4011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54201" y="3249614"/>
            <a:ext cx="1382713" cy="2389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Picture 8" descr="C:\Users\Admin\Desktop\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1763" y="4613275"/>
            <a:ext cx="1925638" cy="192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/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251250" y="525780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0180" name="Picture 4" descr="C:\Users\Admin\Desktop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1539" y="4940301"/>
            <a:ext cx="1668463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6232450" y="548640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0185" name="Picture 9" descr="C:\Users\Admin\Desktop\5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1" y="4271963"/>
            <a:ext cx="2017713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8366050" y="487680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0182" name="Picture 6" descr="C:\Users\Admin\Desktop\3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56488" y="2787651"/>
            <a:ext cx="1473200" cy="148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93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8361962" y="326767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324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1" y="88265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8" descr="phao hoa 1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43963" y="4038600"/>
            <a:ext cx="1382712" cy="2389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6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7370">
            <a:off x="2959100" y="22225"/>
            <a:ext cx="769938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43593" y="1254225"/>
            <a:ext cx="27879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400" b="1" spc="50" dirty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5400" b="1" spc="50" dirty="0">
              <a:ln w="11430"/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5314" y="1305123"/>
            <a:ext cx="220445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400" b="1" spc="50" dirty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5400" b="1" spc="50" dirty="0">
              <a:ln w="11430"/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4" descr="C:\Users\Admin\Desktop\9d4d322bff9fed2c3d2ee21189b9662e_41457316.box02.700x0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3376" y="2817813"/>
            <a:ext cx="3654425" cy="2439988"/>
          </a:xfrm>
          <a:prstGeom prst="rect">
            <a:avLst/>
          </a:prstGeom>
          <a:ln>
            <a:noFill/>
          </a:ln>
          <a:effectLst>
            <a:outerShdw blurRad="127000" dist="88900" dir="2460000" algn="tl" rotWithShape="0">
              <a:schemeClr val="tx1">
                <a:alpha val="82000"/>
              </a:schemeClr>
            </a:outerShdw>
          </a:effectLst>
        </p:spPr>
      </p:pic>
      <p:sp>
        <p:nvSpPr>
          <p:cNvPr id="4" name="Rectangle 3"/>
          <p:cNvSpPr/>
          <p:nvPr/>
        </p:nvSpPr>
        <p:spPr bwMode="auto">
          <a:xfrm>
            <a:off x="3489247" y="403860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>
            <a:hlinkClick r:id="" action="ppaction://noaction"/>
          </p:cNvPr>
          <p:cNvSpPr/>
          <p:nvPr/>
        </p:nvSpPr>
        <p:spPr>
          <a:xfrm>
            <a:off x="1752600" y="60960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0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38600" y="581342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40" name="Rounded Rectangle 39">
            <a:hlinkClick r:id="" action="ppaction://hlinkshowjump?jump=nextslide"/>
          </p:cNvPr>
          <p:cNvSpPr/>
          <p:nvPr/>
        </p:nvSpPr>
        <p:spPr>
          <a:xfrm>
            <a:off x="6208713" y="58039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905" y="457200"/>
            <a:ext cx="11168110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4800600" y="2994025"/>
            <a:ext cx="2609850" cy="2438400"/>
            <a:chOff x="3276600" y="3276600"/>
            <a:chExt cx="2609057" cy="2438400"/>
          </a:xfrm>
        </p:grpSpPr>
        <p:sp>
          <p:nvSpPr>
            <p:cNvPr id="14342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52778" y="4029670"/>
              <a:ext cx="2513836" cy="9233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4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Giang</a:t>
              </a:r>
              <a:endPara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02891" y="533401"/>
            <a:ext cx="7811754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98763" y="3276600"/>
            <a:ext cx="6902450" cy="2438400"/>
            <a:chOff x="3276600" y="3276600"/>
            <a:chExt cx="2609057" cy="2438400"/>
          </a:xfrm>
        </p:grpSpPr>
        <p:sp>
          <p:nvSpPr>
            <p:cNvPr id="1031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89260" y="3505201"/>
              <a:ext cx="1584156" cy="13234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Câu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lời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của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bạn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chính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xác</a:t>
              </a:r>
              <a:endPara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5" name="Rounded Rectangle 14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5000" y="1143000"/>
            <a:ext cx="87630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1524001" y="2667000"/>
            <a:ext cx="8875713" cy="3048000"/>
            <a:chOff x="3276600" y="3276600"/>
            <a:chExt cx="2609057" cy="2438400"/>
          </a:xfrm>
        </p:grpSpPr>
        <p:sp>
          <p:nvSpPr>
            <p:cNvPr id="2055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sz="40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57412" y="3973973"/>
              <a:ext cx="1859258" cy="10095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2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: Cong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dưới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nối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với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cong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trái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và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nét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khuyết</a:t>
              </a:r>
              <a:r>
                <a:rPr lang="en-US" sz="38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38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dưới</a:t>
              </a:r>
              <a:endParaRPr lang="en-US" sz="3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21" name="Rounded Rectangle 20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37000" y="685802"/>
            <a:ext cx="7834196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667000" y="3276600"/>
            <a:ext cx="7086600" cy="2438400"/>
            <a:chOff x="3276600" y="3276600"/>
            <a:chExt cx="2609057" cy="2438400"/>
          </a:xfrm>
        </p:grpSpPr>
        <p:sp>
          <p:nvSpPr>
            <p:cNvPr id="3079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16872" y="4029670"/>
              <a:ext cx="2384622" cy="13234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Câu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trả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lời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này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cần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sự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tư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vấn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của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khán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0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giả</a:t>
              </a:r>
              <a:r>
                <a:rPr lang="en-US" sz="40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.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038600" y="6096000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Kết quả</a:t>
            </a:r>
          </a:p>
        </p:txBody>
      </p:sp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208713" y="6086475"/>
            <a:ext cx="1981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alibri" panose="020F0502020204030204" pitchFamily="34" charset="0"/>
              </a:rPr>
              <a:t>Mở quà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14326" y="685801"/>
            <a:ext cx="8196475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2800" b="1" dirty="0">
                <a:ln w="11430"/>
                <a:solidFill>
                  <a:srgbClr val="00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3440114" y="3276600"/>
            <a:ext cx="5589587" cy="2438400"/>
            <a:chOff x="3276600" y="3276600"/>
            <a:chExt cx="2609057" cy="2438400"/>
          </a:xfrm>
        </p:grpSpPr>
        <p:sp>
          <p:nvSpPr>
            <p:cNvPr id="19462" name="AutoShape 4" descr="daisy_button_pink_hb">
              <a:hlinkClick r:id="" action="ppaction://noaction"/>
            </p:cNvPr>
            <p:cNvSpPr/>
            <p:nvPr/>
          </p:nvSpPr>
          <p:spPr>
            <a:xfrm>
              <a:off x="3276600" y="3276600"/>
              <a:ext cx="2609057" cy="2438400"/>
            </a:xfrm>
            <a:prstGeom prst="actionButtonBlank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x-none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48932" y="4029670"/>
              <a:ext cx="2276854" cy="7540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Cao 8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li</a:t>
              </a: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,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rộng</a:t>
              </a:r>
              <a:r>
                <a:rPr lang="en-US" sz="4300" b="1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 5 </a:t>
              </a:r>
              <a:r>
                <a:rPr lang="en-US" sz="4300" b="1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li</a:t>
              </a:r>
              <a:endParaRPr lang="en-US" sz="43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ag00391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531814"/>
            <a:ext cx="2209800" cy="205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1" y="88265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7370">
            <a:off x="2959100" y="22225"/>
            <a:ext cx="769938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7370">
            <a:off x="2509839" y="4641850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8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1" y="4495800"/>
            <a:ext cx="771525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phao ho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7370">
            <a:off x="2509839" y="8253413"/>
            <a:ext cx="769937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3096476" y="2779712"/>
            <a:ext cx="6199925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1" name="Picture 18" descr="ag00373_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664390">
            <a:off x="5143501" y="3998913"/>
            <a:ext cx="1857375" cy="231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6" descr="daisy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364" y="6096000"/>
            <a:ext cx="650875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1981200" y="58515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34766D3-9657-4BAE-95F8-8E8BDEB37C60}"/>
              </a:ext>
            </a:extLst>
          </p:cNvPr>
          <p:cNvSpPr txBox="1"/>
          <p:nvPr/>
        </p:nvSpPr>
        <p:spPr>
          <a:xfrm>
            <a:off x="3700433" y="3429000"/>
            <a:ext cx="7095744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G</a:t>
            </a:r>
            <a:endParaRPr lang="vi-VN" sz="24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g, h</a:t>
            </a:r>
            <a:endParaRPr lang="vi-VN" sz="24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c. Nêu độ cao chữ t, đ?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136042-BA77-423C-9240-EA062FA2FC1A}"/>
              </a:ext>
            </a:extLst>
          </p:cNvPr>
          <p:cNvGrpSpPr/>
          <p:nvPr/>
        </p:nvGrpSpPr>
        <p:grpSpPr>
          <a:xfrm>
            <a:off x="1957600" y="1373739"/>
            <a:ext cx="8276800" cy="1827594"/>
            <a:chOff x="-681558" y="1022346"/>
            <a:chExt cx="7587393" cy="12163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F051D2-8263-4F4A-B898-7FE4F02AA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616865" y="1022346"/>
              <a:ext cx="7458008" cy="1216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2E949E-E7CB-4D38-96C3-4FB6C1AD1857}"/>
                </a:ext>
              </a:extLst>
            </p:cNvPr>
            <p:cNvSpPr txBox="1"/>
            <p:nvPr/>
          </p:nvSpPr>
          <p:spPr>
            <a:xfrm>
              <a:off x="-681558" y="1343658"/>
              <a:ext cx="7587393" cy="45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800" b="1" dirty="0">
                  <a:latin typeface="HP001 4 hàng" panose="020B0603050302020204" pitchFamily="34" charset="0"/>
                </a:rPr>
                <a:t> Gần jực </a:t>
              </a:r>
              <a:r>
                <a:rPr lang="el-GR" sz="3800" b="1" dirty="0">
                  <a:latin typeface="HP001 4 hàng" panose="020B0603050302020204" pitchFamily="34" charset="0"/>
                </a:rPr>
                <a:t>κ</a:t>
              </a:r>
              <a:r>
                <a:rPr lang="vi-VN" sz="3800" b="1" dirty="0">
                  <a:latin typeface="HP001 4 hàng" panose="020B0603050302020204" pitchFamily="34" charset="0"/>
                </a:rPr>
                <a:t>ì </a:t>
              </a:r>
              <a:r>
                <a:rPr lang="el-GR" sz="3800" b="1" dirty="0">
                  <a:latin typeface="HP001 4 hàng" panose="020B0603050302020204" pitchFamily="34" charset="0"/>
                </a:rPr>
                <a:t>Α΄</a:t>
              </a:r>
              <a:r>
                <a:rPr lang="vi-VN" sz="3800" b="1" dirty="0">
                  <a:latin typeface="HP001 4 hàng" panose="020B0603050302020204" pitchFamily="34" charset="0"/>
                </a:rPr>
                <a:t>n, gần </a:t>
              </a:r>
              <a:r>
                <a:rPr lang="el-GR" sz="3800" b="1" dirty="0">
                  <a:latin typeface="HP001 4 hàng" panose="020B0603050302020204" pitchFamily="34" charset="0"/>
                </a:rPr>
                <a:t>Α˝</a:t>
              </a:r>
              <a:r>
                <a:rPr lang="vi-VN" sz="3800" b="1" dirty="0">
                  <a:latin typeface="HP001 4 hàng" panose="020B0603050302020204" pitchFamily="34" charset="0"/>
                </a:rPr>
                <a:t>n </a:t>
              </a:r>
              <a:r>
                <a:rPr lang="el-GR" sz="3800" b="1" dirty="0">
                  <a:latin typeface="HP001 4 hàng" panose="020B0603050302020204" pitchFamily="34" charset="0"/>
                </a:rPr>
                <a:t>κ</a:t>
              </a:r>
              <a:r>
                <a:rPr lang="vi-VN" sz="3800" b="1" dirty="0">
                  <a:latin typeface="HP001 4 hàng" panose="020B0603050302020204" pitchFamily="34" charset="0"/>
                </a:rPr>
                <a:t>ì sáng.</a:t>
              </a:r>
              <a:r>
                <a:rPr lang="en-US" sz="3800" b="1" dirty="0">
                  <a:latin typeface="HP001 4 hàng" panose="020B0603050302020204" pitchFamily="34" charset="0"/>
                </a:rPr>
                <a:t> 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25953B-D8FC-412C-BBD1-46CD5526BA34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endParaRPr lang="en-US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362E1-83FB-4429-B108-40C1E8E8B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73" y="538353"/>
            <a:ext cx="9220167" cy="57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8494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3511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8236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đen,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đèn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304065" y="587946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2" descr="Lý thuyết ôn chữ hoa g tiếng việt 3">
            <a:extLst>
              <a:ext uri="{FF2B5EF4-FFF2-40B4-BE49-F238E27FC236}">
                <a16:creationId xmlns:a16="http://schemas.microsoft.com/office/drawing/2014/main" id="{2C211F4B-2A0E-4689-8CF2-A1002553D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4617632" y="1901628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ẫu chữ viết chuẩn của Bộ Giáo dục và Đào tạo - HoaTieu.vn">
            <a:extLst>
              <a:ext uri="{FF2B5EF4-FFF2-40B4-BE49-F238E27FC236}">
                <a16:creationId xmlns:a16="http://schemas.microsoft.com/office/drawing/2014/main" id="{22FCECC0-7311-48E7-AB51-FDE45AC8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09" y="2779007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Oval 18">
            <a:extLst>
              <a:ext uri="{FF2B5EF4-FFF2-40B4-BE49-F238E27FC236}">
                <a16:creationId xmlns:a16="http://schemas.microsoft.com/office/drawing/2014/main" id="{CC2AF0BF-1FC1-44F3-9902-8EB431ADE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591" y="3387437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FA77AB7C-F096-4525-8420-67511D96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879" y="271751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7 ô li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3E45982-FB41-42B8-9548-4F76DE470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397388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2" name="Picture 10" descr="hoa0001">
            <a:extLst>
              <a:ext uri="{FF2B5EF4-FFF2-40B4-BE49-F238E27FC236}">
                <a16:creationId xmlns:a16="http://schemas.microsoft.com/office/drawing/2014/main" id="{C131D100-20EE-44E6-B38A-787CFA59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1696016" y="4820949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hoa0001">
            <a:extLst>
              <a:ext uri="{FF2B5EF4-FFF2-40B4-BE49-F238E27FC236}">
                <a16:creationId xmlns:a16="http://schemas.microsoft.com/office/drawing/2014/main" id="{BFFAB108-679B-4095-B49F-5104A23F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2791392" y="4822537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2" descr="hoa0001">
            <a:extLst>
              <a:ext uri="{FF2B5EF4-FFF2-40B4-BE49-F238E27FC236}">
                <a16:creationId xmlns:a16="http://schemas.microsoft.com/office/drawing/2014/main" id="{094E869B-371B-48A1-90CF-22064518A8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3758179" y="4811424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1682801A-7AC3-4FA4-93F8-8988E7E7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1887510"/>
            <a:ext cx="6667500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5D0F7560-496B-44EA-9660-18A91C96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879" y="332711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8190A1D8-1008-4C76-85F3-ECE89962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879" y="3860513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" descr="Lý thuyết ôn chữ hoa g tiếng việt 3">
            <a:extLst>
              <a:ext uri="{FF2B5EF4-FFF2-40B4-BE49-F238E27FC236}">
                <a16:creationId xmlns:a16="http://schemas.microsoft.com/office/drawing/2014/main" id="{FF2B3D02-B38B-44E2-AA34-F6F8F3E04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330947" y="469711"/>
            <a:ext cx="4299978" cy="591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allAtOnce"/>
      <p:bldP spid="11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76D0E3EC-28CE-48CC-97BC-94AA7A72E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15" y="4018728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7488E50-61AA-4C81-9C37-EC8FB4EC51CB}"/>
              </a:ext>
            </a:extLst>
          </p:cNvPr>
          <p:cNvSpPr txBox="1"/>
          <p:nvPr/>
        </p:nvSpPr>
        <p:spPr>
          <a:xfrm>
            <a:off x="585788" y="603387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20" name="Picture 10" descr="hoa0001">
            <a:extLst>
              <a:ext uri="{FF2B5EF4-FFF2-40B4-BE49-F238E27FC236}">
                <a16:creationId xmlns:a16="http://schemas.microsoft.com/office/drawing/2014/main" id="{87288766-3A81-4EF9-9741-B802C7A0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1616481" y="5130732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1" descr="hoa0001">
            <a:extLst>
              <a:ext uri="{FF2B5EF4-FFF2-40B4-BE49-F238E27FC236}">
                <a16:creationId xmlns:a16="http://schemas.microsoft.com/office/drawing/2014/main" id="{D1FFC742-0F42-4E14-954B-B31CE33BBA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2711857" y="5132320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2" descr="hoa0001">
            <a:extLst>
              <a:ext uri="{FF2B5EF4-FFF2-40B4-BE49-F238E27FC236}">
                <a16:creationId xmlns:a16="http://schemas.microsoft.com/office/drawing/2014/main" id="{CAE338D6-A900-4292-8BEF-8638EBD428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14772439">
            <a:off x="3678644" y="5121207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DFE45481-F36D-49E3-BF46-0E0E0ABA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71" y="2054202"/>
            <a:ext cx="7329971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A4D7E444-F749-492F-BEF0-54DD5AB7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15" y="2909064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70E5B2DB-896F-4F92-A561-D4932E61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15" y="2875728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ô li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681DE88D-F4C0-4FA2-9939-6CA667DF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16" y="3485328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rưỡi</a:t>
            </a:r>
          </a:p>
        </p:txBody>
      </p:sp>
      <p:pic>
        <p:nvPicPr>
          <p:cNvPr id="28" name="Picture 2" descr="Lý thuyết ôn chữ hoa g tiếng việt 3">
            <a:extLst>
              <a:ext uri="{FF2B5EF4-FFF2-40B4-BE49-F238E27FC236}">
                <a16:creationId xmlns:a16="http://schemas.microsoft.com/office/drawing/2014/main" id="{E1172E2B-A1A2-4E81-BBCB-9B0B92139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772613" y="489677"/>
            <a:ext cx="4270967" cy="587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 animBg="1"/>
      <p:bldP spid="26" grpId="0" build="allAtOnce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DFE45481-F36D-49E3-BF46-0E0E0ABA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71" y="1606941"/>
            <a:ext cx="7329971" cy="5409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gồm mấy 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Đó là nét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" name="Picture 2" descr="Lý thuyết ôn chữ hoa g tiếng việt 3">
            <a:extLst>
              <a:ext uri="{FF2B5EF4-FFF2-40B4-BE49-F238E27FC236}">
                <a16:creationId xmlns:a16="http://schemas.microsoft.com/office/drawing/2014/main" id="{E1172E2B-A1A2-4E81-BBCB-9B0B92139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772613" y="489677"/>
            <a:ext cx="4270967" cy="587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63A76-052D-A9F2-EF84-F40E63DD2A61}"/>
              </a:ext>
            </a:extLst>
          </p:cNvPr>
          <p:cNvSpPr txBox="1"/>
          <p:nvPr/>
        </p:nvSpPr>
        <p:spPr>
          <a:xfrm>
            <a:off x="1020929" y="2239764"/>
            <a:ext cx="5378117" cy="14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37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28" name="Picture 2" descr="Lý thuyết ôn chữ hoa g tiếng việt 3">
            <a:extLst>
              <a:ext uri="{FF2B5EF4-FFF2-40B4-BE49-F238E27FC236}">
                <a16:creationId xmlns:a16="http://schemas.microsoft.com/office/drawing/2014/main" id="{E1172E2B-A1A2-4E81-BBCB-9B0B92139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772613" y="489677"/>
            <a:ext cx="4270967" cy="587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63A76-052D-A9F2-EF84-F40E63DD2A61}"/>
              </a:ext>
            </a:extLst>
          </p:cNvPr>
          <p:cNvSpPr txBox="1"/>
          <p:nvPr/>
        </p:nvSpPr>
        <p:spPr>
          <a:xfrm>
            <a:off x="516152" y="1007730"/>
            <a:ext cx="5846147" cy="3942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có: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li (3 li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vi-VN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li</a:t>
            </a:r>
            <a:endParaRPr lang="vi-VN" sz="28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31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-1172572" y="219917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G">
            <a:hlinkClick r:id="" action="ppaction://media"/>
            <a:extLst>
              <a:ext uri="{FF2B5EF4-FFF2-40B4-BE49-F238E27FC236}">
                <a16:creationId xmlns:a16="http://schemas.microsoft.com/office/drawing/2014/main" id="{3D9FDFEC-1D6E-48D2-9822-F827B11E4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0225" y="483759"/>
            <a:ext cx="7070810" cy="5822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93ABE-A6EC-8B84-5103-1AA52612E058}"/>
              </a:ext>
            </a:extLst>
          </p:cNvPr>
          <p:cNvSpPr txBox="1"/>
          <p:nvPr/>
        </p:nvSpPr>
        <p:spPr>
          <a:xfrm>
            <a:off x="392811" y="1478212"/>
            <a:ext cx="3797414" cy="4581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-899190" y="2527545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chu G">
            <a:hlinkClick r:id="" action="ppaction://media"/>
            <a:extLst>
              <a:ext uri="{FF2B5EF4-FFF2-40B4-BE49-F238E27FC236}">
                <a16:creationId xmlns:a16="http://schemas.microsoft.com/office/drawing/2014/main" id="{4D1D60C4-8DFD-416D-A97F-BBDBBF5E0438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2092" y="254077"/>
            <a:ext cx="5733873" cy="63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580</Words>
  <Application>Microsoft Office PowerPoint</Application>
  <PresentationFormat>Widescreen</PresentationFormat>
  <Paragraphs>86</Paragraphs>
  <Slides>21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等线 Light</vt:lpstr>
      <vt:lpstr>.VnCommercial Script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Wingdings</vt:lpstr>
      <vt:lpstr>华康少女文字W5(P)</vt:lpstr>
      <vt:lpstr>Office 主题​​</vt:lpstr>
      <vt:lpstr>1_Office Theme</vt:lpstr>
      <vt:lpstr>1_Office 主题​​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Lan Nguyễn Ngọc</cp:lastModifiedBy>
  <cp:revision>12</cp:revision>
  <dcterms:created xsi:type="dcterms:W3CDTF">2021-07-29T04:27:54Z</dcterms:created>
  <dcterms:modified xsi:type="dcterms:W3CDTF">2022-10-25T01:39:21Z</dcterms:modified>
</cp:coreProperties>
</file>