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8" r:id="rId3"/>
    <p:sldMasterId id="2147483682" r:id="rId4"/>
    <p:sldMasterId id="2147483694" r:id="rId5"/>
  </p:sldMasterIdLst>
  <p:notesMasterIdLst>
    <p:notesMasterId r:id="rId19"/>
  </p:notesMasterIdLst>
  <p:sldIdLst>
    <p:sldId id="283" r:id="rId6"/>
    <p:sldId id="284" r:id="rId7"/>
    <p:sldId id="286" r:id="rId8"/>
    <p:sldId id="287" r:id="rId9"/>
    <p:sldId id="289" r:id="rId10"/>
    <p:sldId id="290" r:id="rId11"/>
    <p:sldId id="291" r:id="rId12"/>
    <p:sldId id="292" r:id="rId13"/>
    <p:sldId id="293" r:id="rId14"/>
    <p:sldId id="294" r:id="rId15"/>
    <p:sldId id="295" r:id="rId16"/>
    <p:sldId id="297"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1C558-A3EB-4FE3-8507-3F0F4F12D85F}"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FD147-449F-4294-93C0-E03E0BEF6855}" type="slidenum">
              <a:rPr lang="en-US" smtClean="0"/>
              <a:t>‹#›</a:t>
            </a:fld>
            <a:endParaRPr lang="en-US"/>
          </a:p>
        </p:txBody>
      </p:sp>
    </p:spTree>
    <p:extLst>
      <p:ext uri="{BB962C8B-B14F-4D97-AF65-F5344CB8AC3E}">
        <p14:creationId xmlns:p14="http://schemas.microsoft.com/office/powerpoint/2010/main" val="166366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505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5</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0019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1238881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79889070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6471402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4823213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6317507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7585706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41133946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93104100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42024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78597288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71787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2532539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535228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6533429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85382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383911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095662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83328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03466869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10925106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797757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10/25/2022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71203754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77301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9186508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01024792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28046248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58155834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7529942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27216884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6453943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52210991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07574774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10/25/2022</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346435986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0778025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76857734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3377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59583089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27254325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289237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5726494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8.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02629"/>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5318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10/25/2022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18831477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16519595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10/25/2022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82260945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4.wav"/><Relationship Id="rId7" Type="http://schemas.openxmlformats.org/officeDocument/2006/relationships/image" Target="../media/image28.jpeg"/><Relationship Id="rId12" Type="http://schemas.openxmlformats.org/officeDocument/2006/relationships/image" Target="../media/image33.GIF"/><Relationship Id="rId2" Type="http://schemas.openxmlformats.org/officeDocument/2006/relationships/audio" Target="../media/audio2.wav"/><Relationship Id="rId1" Type="http://schemas.openxmlformats.org/officeDocument/2006/relationships/slideLayout" Target="../slideLayouts/slideLayout26.xml"/><Relationship Id="rId6" Type="http://schemas.openxmlformats.org/officeDocument/2006/relationships/image" Target="../media/image23.png"/><Relationship Id="rId11" Type="http://schemas.openxmlformats.org/officeDocument/2006/relationships/image" Target="../media/image32.GIF"/><Relationship Id="rId5" Type="http://schemas.openxmlformats.org/officeDocument/2006/relationships/image" Target="../media/image22.png"/><Relationship Id="rId15" Type="http://schemas.openxmlformats.org/officeDocument/2006/relationships/slide" Target="slide7.xml"/><Relationship Id="rId10" Type="http://schemas.openxmlformats.org/officeDocument/2006/relationships/image" Target="../media/image31.GIF"/><Relationship Id="rId4" Type="http://schemas.openxmlformats.org/officeDocument/2006/relationships/image" Target="../media/image27.GIF"/><Relationship Id="rId9" Type="http://schemas.openxmlformats.org/officeDocument/2006/relationships/image" Target="../media/image36.png"/><Relationship Id="rId14" Type="http://schemas.openxmlformats.org/officeDocument/2006/relationships/image" Target="../media/image35.GIF"/></Relationships>
</file>

<file path=ppt/slides/_rels/slide11.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4.wav"/><Relationship Id="rId7" Type="http://schemas.openxmlformats.org/officeDocument/2006/relationships/image" Target="../media/image28.jpeg"/><Relationship Id="rId12" Type="http://schemas.openxmlformats.org/officeDocument/2006/relationships/image" Target="../media/image33.GIF"/><Relationship Id="rId2" Type="http://schemas.openxmlformats.org/officeDocument/2006/relationships/audio" Target="../media/audio2.wav"/><Relationship Id="rId1" Type="http://schemas.openxmlformats.org/officeDocument/2006/relationships/slideLayout" Target="../slideLayouts/slideLayout26.xml"/><Relationship Id="rId6" Type="http://schemas.openxmlformats.org/officeDocument/2006/relationships/image" Target="../media/image25.png"/><Relationship Id="rId11" Type="http://schemas.openxmlformats.org/officeDocument/2006/relationships/image" Target="../media/image32.GIF"/><Relationship Id="rId5" Type="http://schemas.openxmlformats.org/officeDocument/2006/relationships/image" Target="../media/image24.png"/><Relationship Id="rId15" Type="http://schemas.openxmlformats.org/officeDocument/2006/relationships/slide" Target="slide7.xml"/><Relationship Id="rId10" Type="http://schemas.openxmlformats.org/officeDocument/2006/relationships/image" Target="../media/image31.GIF"/><Relationship Id="rId4" Type="http://schemas.openxmlformats.org/officeDocument/2006/relationships/image" Target="../media/image27.GIF"/><Relationship Id="rId9" Type="http://schemas.openxmlformats.org/officeDocument/2006/relationships/image" Target="../media/image30.png"/><Relationship Id="rId14" Type="http://schemas.openxmlformats.org/officeDocument/2006/relationships/image" Target="../media/image35.GIF"/></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37.png"/><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23.png"/><Relationship Id="rId18" Type="http://schemas.openxmlformats.org/officeDocument/2006/relationships/audio" Target="../media/audio3.wav"/><Relationship Id="rId3" Type="http://schemas.openxmlformats.org/officeDocument/2006/relationships/image" Target="../media/image17.jpeg"/><Relationship Id="rId7" Type="http://schemas.openxmlformats.org/officeDocument/2006/relationships/image" Target="../media/image19.png"/><Relationship Id="rId12" Type="http://schemas.openxmlformats.org/officeDocument/2006/relationships/image" Target="../media/image22.png"/><Relationship Id="rId17" Type="http://schemas.openxmlformats.org/officeDocument/2006/relationships/image" Target="../media/image26.GIF"/><Relationship Id="rId2" Type="http://schemas.openxmlformats.org/officeDocument/2006/relationships/notesSlide" Target="../notesSlides/notesSlide5.xml"/><Relationship Id="rId16" Type="http://schemas.openxmlformats.org/officeDocument/2006/relationships/image" Target="../media/image25.png"/><Relationship Id="rId1" Type="http://schemas.openxmlformats.org/officeDocument/2006/relationships/slideLayout" Target="../slideLayouts/slideLayout26.xml"/><Relationship Id="rId6" Type="http://schemas.openxmlformats.org/officeDocument/2006/relationships/image" Target="../media/image18.png"/><Relationship Id="rId11" Type="http://schemas.openxmlformats.org/officeDocument/2006/relationships/slide" Target="slide10.xml"/><Relationship Id="rId5" Type="http://schemas.openxmlformats.org/officeDocument/2006/relationships/audio" Target="../media/audio2.wav"/><Relationship Id="rId1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slide" Target="slide8.xml"/><Relationship Id="rId9" Type="http://schemas.openxmlformats.org/officeDocument/2006/relationships/image" Target="../media/image20.png"/><Relationship Id="rId14"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4.wav"/><Relationship Id="rId7" Type="http://schemas.openxmlformats.org/officeDocument/2006/relationships/image" Target="../media/image28.jpeg"/><Relationship Id="rId12" Type="http://schemas.openxmlformats.org/officeDocument/2006/relationships/image" Target="../media/image33.GIF"/><Relationship Id="rId2" Type="http://schemas.openxmlformats.org/officeDocument/2006/relationships/audio" Target="../media/audio2.wav"/><Relationship Id="rId1" Type="http://schemas.openxmlformats.org/officeDocument/2006/relationships/slideLayout" Target="../slideLayouts/slideLayout26.xml"/><Relationship Id="rId6" Type="http://schemas.openxmlformats.org/officeDocument/2006/relationships/image" Target="../media/image19.png"/><Relationship Id="rId11" Type="http://schemas.openxmlformats.org/officeDocument/2006/relationships/image" Target="../media/image32.GIF"/><Relationship Id="rId5" Type="http://schemas.openxmlformats.org/officeDocument/2006/relationships/image" Target="../media/image18.png"/><Relationship Id="rId15" Type="http://schemas.openxmlformats.org/officeDocument/2006/relationships/slide" Target="slide7.xml"/><Relationship Id="rId10" Type="http://schemas.openxmlformats.org/officeDocument/2006/relationships/image" Target="../media/image31.GIF"/><Relationship Id="rId4" Type="http://schemas.openxmlformats.org/officeDocument/2006/relationships/image" Target="../media/image27.GIF"/><Relationship Id="rId9" Type="http://schemas.openxmlformats.org/officeDocument/2006/relationships/image" Target="../media/image30.png"/><Relationship Id="rId14" Type="http://schemas.openxmlformats.org/officeDocument/2006/relationships/image" Target="../media/image35.GIF"/></Relationships>
</file>

<file path=ppt/slides/_rels/slide9.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GIF"/><Relationship Id="rId3" Type="http://schemas.openxmlformats.org/officeDocument/2006/relationships/audio" Target="../media/audio4.wav"/><Relationship Id="rId7" Type="http://schemas.openxmlformats.org/officeDocument/2006/relationships/image" Target="../media/image28.jpeg"/><Relationship Id="rId12" Type="http://schemas.openxmlformats.org/officeDocument/2006/relationships/image" Target="../media/image33.GIF"/><Relationship Id="rId2" Type="http://schemas.openxmlformats.org/officeDocument/2006/relationships/audio" Target="../media/audio2.wav"/><Relationship Id="rId1" Type="http://schemas.openxmlformats.org/officeDocument/2006/relationships/slideLayout" Target="../slideLayouts/slideLayout26.xml"/><Relationship Id="rId6" Type="http://schemas.openxmlformats.org/officeDocument/2006/relationships/image" Target="../media/image21.png"/><Relationship Id="rId11" Type="http://schemas.openxmlformats.org/officeDocument/2006/relationships/image" Target="../media/image32.GIF"/><Relationship Id="rId5" Type="http://schemas.openxmlformats.org/officeDocument/2006/relationships/image" Target="../media/image20.png"/><Relationship Id="rId15" Type="http://schemas.openxmlformats.org/officeDocument/2006/relationships/slide" Target="slide7.xml"/><Relationship Id="rId10" Type="http://schemas.openxmlformats.org/officeDocument/2006/relationships/image" Target="../media/image31.GIF"/><Relationship Id="rId4" Type="http://schemas.openxmlformats.org/officeDocument/2006/relationships/image" Target="../media/image27.GIF"/><Relationship Id="rId9" Type="http://schemas.openxmlformats.org/officeDocument/2006/relationships/image" Target="../media/image30.png"/><Relationship Id="rId14" Type="http://schemas.openxmlformats.org/officeDocument/2006/relationships/image" Target="../media/image3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840" y="1614805"/>
            <a:ext cx="7257415" cy="362839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918548" y="2833577"/>
            <a:ext cx="2983258" cy="1190845"/>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Nói </a:t>
            </a:r>
            <a:r>
              <a:rPr kumimoji="0" lang="en-US" sz="8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và</a:t>
            </a:r>
            <a:r>
              <a:rPr kumimoji="0" lang="en-US" sz="8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8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nghe</a:t>
            </a:r>
            <a:endParaRPr kumimoji="0" lang="en-US" sz="8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mn-ea"/>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Vì sao quạ bỏ các bạn bay đi?</a:t>
            </a:r>
            <a:endPar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rPr>
              <a:t>Vì quạ chán nản, không kiên nhẫn học nên bay đi</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UTM Avo" panose="02040603050506020204" pitchFamily="18" charset="0"/>
                <a:ea typeface="+mn-ea"/>
                <a:cs typeface="UTM Avo" panose="02040603050506020204" pitchFamily="18" charset="0"/>
              </a:rPr>
              <a:t>You are given 2 candies </a:t>
            </a:r>
            <a:endParaRPr kumimoji="0" sz="1865" b="1" i="0" u="none" strike="noStrike" kern="1200" cap="none" spc="0" normalizeH="0" baseline="0" noProof="0" dirty="0">
              <a:ln>
                <a:noFill/>
              </a:ln>
              <a:solidFill>
                <a:srgbClr val="000000"/>
              </a:solidFill>
              <a:effectLst/>
              <a:uLnTx/>
              <a:uFillTx/>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Câu chuyện kết thúc như thế nào?</a:t>
            </a:r>
            <a:endPar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en-US" altLang="vi-VN" sz="28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rPr>
              <a:t>Họa mi và vẹt nhờ chăm chỉ học tập nên hát được giọng êm ái còn quạ chỉ phát ra được tiếng kêu buồn bã: quạ, quạ...</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UTM Avo" panose="02040603050506020204" pitchFamily="18" charset="0"/>
                <a:ea typeface="+mn-ea"/>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ahoma" panose="020B0604030504040204" pitchFamily="34" charset="0"/>
                <a:ea typeface="+mn-ea"/>
                <a:cs typeface="Tahoma" panose="020B0604030504040204" pitchFamily="34" charset="0"/>
              </a:rPr>
              <a:t>GO HOME</a:t>
            </a:r>
            <a:endParaRPr kumimoji="0" sz="2800" b="1" i="0" u="none" strike="noStrike" kern="1200" cap="none" spc="0" normalizeH="0" baseline="0" noProof="0" dirty="0">
              <a:ln>
                <a:noFill/>
              </a:ln>
              <a:solidFill>
                <a:srgbClr val="FFFFFF"/>
              </a:solidFill>
              <a:effectLst/>
              <a:uLnTx/>
              <a:uFillTx/>
              <a:latin typeface="Tahoma" panose="020B0604030504040204" pitchFamily="34" charset="0"/>
              <a:ea typeface="Tahoma" panose="020B0604030504040204" pitchFamily="34"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14320" y="1831975"/>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a:ln>
                  <a:noFill/>
                </a:ln>
                <a:solidFill>
                  <a:prstClr val="black"/>
                </a:solidFill>
                <a:effectLst/>
                <a:uLnTx/>
                <a:uFillTx/>
                <a:latin typeface="UTM Avo" panose="02040603050506020204" pitchFamily="18" charset="0"/>
                <a:ea typeface="+mn-ea"/>
                <a:cs typeface="UTM Avo" panose="02040603050506020204" pitchFamily="18" charset="0"/>
              </a:rPr>
              <a:t>Qua câu chuyện, em học được điều gì?</a:t>
            </a:r>
            <a:endParaRPr kumimoji="0" lang="vi-VN" sz="4265" b="0" i="0" u="none" strike="noStrike" kern="1200" cap="none" spc="0" normalizeH="0" baseline="0" noProof="0" dirty="0">
              <a:ln>
                <a:noFill/>
              </a:ln>
              <a:solidFill>
                <a:prstClr val="black"/>
              </a:solidFill>
              <a:effectLst/>
              <a:uLnTx/>
              <a:uFillTx/>
              <a:latin typeface="UTM Avo" panose="02040603050506020204" pitchFamily="18" charset="0"/>
              <a:ea typeface="+mn-ea"/>
              <a:cs typeface="UTM Avo" panose="02040603050506020204" pitchFamily="18" charset="0"/>
            </a:endParaRP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Gmail: tranthao121006@gmail.com</a:t>
            </a:r>
          </a:p>
        </p:txBody>
      </p:sp>
      <p:sp>
        <p:nvSpPr>
          <p:cNvPr id="2" name="Content Placeholder 1"/>
          <p:cNvSpPr>
            <a:spLocks noGrp="1"/>
          </p:cNvSpPr>
          <p:nvPr>
            <p:ph sz="half"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Nghe kể chuyện</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242DEA7-8E13-BBCA-21D7-9321CA192885}"/>
              </a:ext>
            </a:extLst>
          </p:cNvPr>
          <p:cNvSpPr txBox="1"/>
          <p:nvPr/>
        </p:nvSpPr>
        <p:spPr>
          <a:xfrm>
            <a:off x="176462" y="337448"/>
            <a:ext cx="11839075" cy="6183103"/>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p:spPr>
        <p:txBody>
          <a:bodyPr wrap="square">
            <a:spAutoFit/>
          </a:bodyPr>
          <a:lstStyle/>
          <a:p>
            <a:pPr algn="ctr">
              <a:lnSpc>
                <a:spcPct val="130000"/>
              </a:lnSpc>
            </a:pPr>
            <a:r>
              <a:rPr lang="vi-VN" b="1" dirty="0"/>
              <a:t>HOẠ MI, VẸT VÀ QUẠ</a:t>
            </a:r>
          </a:p>
          <a:p>
            <a:pPr algn="just">
              <a:lnSpc>
                <a:spcPct val="130000"/>
              </a:lnSpc>
            </a:pPr>
            <a:r>
              <a:rPr lang="vi-VN" dirty="0"/>
              <a:t>(1) Ngày xửa ngày xưa, hoạ mi, vẹt và quạ đều không biết hát. Một hôm, hoạ mi nói với các bạn:</a:t>
            </a:r>
          </a:p>
          <a:p>
            <a:pPr algn="just">
              <a:lnSpc>
                <a:spcPct val="130000"/>
              </a:lnSpc>
            </a:pPr>
            <a:r>
              <a:rPr lang="vi-VN" dirty="0"/>
              <a:t>      - Tôi thấy chim hoàng oanh hát hay lắm nhé! Thật đáng ngưỡng mộ!</a:t>
            </a:r>
          </a:p>
          <a:p>
            <a:pPr algn="just">
              <a:lnSpc>
                <a:spcPct val="130000"/>
              </a:lnSpc>
            </a:pPr>
            <a:r>
              <a:rPr lang="vi-VN" dirty="0"/>
              <a:t>      Vẹt nghe hoạ mi nói vậy liền bảo:</a:t>
            </a:r>
          </a:p>
          <a:p>
            <a:pPr algn="just">
              <a:lnSpc>
                <a:spcPct val="130000"/>
              </a:lnSpc>
            </a:pPr>
            <a:r>
              <a:rPr lang="vi-VN" dirty="0"/>
              <a:t>      - Hay chúng ta đến gặp hoàng oanh, nhờ cậu ấy dạy hát cho.</a:t>
            </a:r>
          </a:p>
          <a:p>
            <a:pPr algn="just">
              <a:lnSpc>
                <a:spcPct val="130000"/>
              </a:lnSpc>
            </a:pPr>
            <a:r>
              <a:rPr lang="vi-VN" dirty="0"/>
              <a:t>      Hoạ mi và quạ đồng ý.</a:t>
            </a:r>
          </a:p>
          <a:p>
            <a:pPr algn="just">
              <a:lnSpc>
                <a:spcPct val="130000"/>
              </a:lnSpc>
            </a:pPr>
            <a:r>
              <a:rPr lang="vi-VN" dirty="0"/>
              <a:t>(2) Cả ba đến gặp chim hoàng oanh và nói mong muốn của mình. Hoàng oanh đồng ý ngay. Hoàng oanh nói với ba bạn:</a:t>
            </a:r>
          </a:p>
          <a:p>
            <a:pPr algn="just">
              <a:lnSpc>
                <a:spcPct val="130000"/>
              </a:lnSpc>
            </a:pPr>
            <a:r>
              <a:rPr lang="vi-VN" dirty="0"/>
              <a:t>      - Học hát rất vất vả, các bạn phải chịu khó nhé!</a:t>
            </a:r>
          </a:p>
          <a:p>
            <a:pPr algn="just">
              <a:lnSpc>
                <a:spcPct val="130000"/>
              </a:lnSpc>
            </a:pPr>
            <a:r>
              <a:rPr lang="vi-VN" dirty="0"/>
              <a:t>(3) Mấy ngày đầu, hoàng oanh dạy các bạn luyện giọng. Quạ không kiên nhẫn được, nghĩ trong bụng: “Hôm nào cũng luyện giọng thế này, bao giờ mới hát được cơ chứ?”. Được vài hôm, quạ càu nhàu:</a:t>
            </a:r>
          </a:p>
          <a:p>
            <a:pPr algn="just">
              <a:lnSpc>
                <a:spcPct val="130000"/>
              </a:lnSpc>
            </a:pPr>
            <a:r>
              <a:rPr lang="vi-VN" dirty="0"/>
              <a:t>     - Sao cứ luyện giọng mãi thế?</a:t>
            </a:r>
          </a:p>
          <a:p>
            <a:pPr algn="just">
              <a:lnSpc>
                <a:spcPct val="130000"/>
              </a:lnSpc>
            </a:pPr>
            <a:r>
              <a:rPr lang="vi-VN" dirty="0"/>
              <a:t>    Nói rồi quạ chán nản bay đi, không học nữa.</a:t>
            </a:r>
          </a:p>
          <a:p>
            <a:pPr algn="just">
              <a:lnSpc>
                <a:spcPct val="130000"/>
              </a:lnSpc>
            </a:pPr>
            <a:r>
              <a:rPr lang="vi-VN" dirty="0"/>
              <a:t>(4) Chỉ có hoạ mi và vẹt là vẫn chăm chỉ đến nhà hoàng oanh học. Ngày ngày trôi qua, hoạ mi và vẹt đã hát được với giọng êm ái. Còn quạ thì chỉ biết phát ra âm thanh buồn bã: quạ... quạ... quá...</a:t>
            </a:r>
          </a:p>
          <a:p>
            <a:pPr algn="just">
              <a:lnSpc>
                <a:spcPct val="130000"/>
              </a:lnSpc>
            </a:pPr>
            <a:endParaRPr lang="vi-VN" dirty="0"/>
          </a:p>
          <a:p>
            <a:pPr algn="r">
              <a:lnSpc>
                <a:spcPct val="130000"/>
              </a:lnSpc>
            </a:pPr>
            <a:r>
              <a:rPr lang="vi-VN" i="1" dirty="0"/>
              <a:t>(Theo 100 truyện ngụ ngôn về đạo đức)</a:t>
            </a:r>
            <a:endParaRPr lang="en-US" i="1" dirty="0"/>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D5C4C81-C439-EE8F-47DF-FEFBA64A8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079" y="309877"/>
            <a:ext cx="8683842" cy="65481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7C1D743-1662-965F-4CBC-CD09135EA141}"/>
              </a:ext>
            </a:extLst>
          </p:cNvPr>
          <p:cNvSpPr txBox="1"/>
          <p:nvPr/>
        </p:nvSpPr>
        <p:spPr>
          <a:xfrm>
            <a:off x="2904423" y="0"/>
            <a:ext cx="6097604" cy="414985"/>
          </a:xfrm>
          <a:prstGeom prst="rect">
            <a:avLst/>
          </a:prstGeom>
          <a:noFill/>
        </p:spPr>
        <p:txBody>
          <a:bodyPr wrap="square">
            <a:spAutoFit/>
          </a:bodyPr>
          <a:lstStyle/>
          <a:p>
            <a:pPr algn="ctr">
              <a:lnSpc>
                <a:spcPct val="130000"/>
              </a:lnSpc>
            </a:pPr>
            <a:r>
              <a:rPr lang="vi-VN" b="1" dirty="0"/>
              <a:t>HOẠ MI, VẸT VÀ QUẠ</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3"/>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4"/>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pitchFamily="34" charset="0"/>
                <a:ea typeface="Arial" panose="020B0604020202020204" pitchFamily="34" charset="0"/>
                <a:cs typeface="Arial-Rounded" panose="020B0500000000000000" pitchFamily="34" charset="0"/>
              </a:rPr>
              <a:t>Kể lại chuyện theo tranh</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pitchFamily="34" charset="0"/>
                <a:ea typeface="SimSun" panose="02010600030101010101" pitchFamily="2" charset="-122"/>
                <a:cs typeface="Arial-Rounded" panose="020B0500000000000000" pitchFamily="34"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pitchFamily="34" charset="0"/>
                <a:ea typeface="SimSun" panose="02010600030101010101" pitchFamily="2" charset="-122"/>
                <a:cs typeface="Arial-Rounded" panose="020B0500000000000000" pitchFamily="34" charset="0"/>
              </a:rPr>
              <a:t>Cùng bạn</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Họa mi, vẹt và quạ nói chuyện gì với nhau?</a:t>
            </a: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rPr>
              <a:t>Nói về việc chim hoàng anh hát hay</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mn-ea"/>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sym typeface="+mn-ea"/>
              </a:rPr>
              <a:t>Họa mi, vẹt và quạ đến gặp chim hoàng anh vì chuyện gì?</a:t>
            </a: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2800" b="0" i="0" u="none" strike="noStrike" kern="1200" cap="none" spc="0" normalizeH="0" baseline="0" noProof="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rPr>
              <a:t>Nhờ chim hoàng anh dạy hát cho.</a:t>
            </a:r>
            <a:endParaRPr kumimoji="0" lang="en-US" altLang="vi-VN" sz="2800" b="0" i="0" u="none" strike="noStrike" kern="1200" cap="none" spc="0" normalizeH="0" baseline="0" noProof="0" dirty="0">
              <a:ln>
                <a:noFill/>
              </a:ln>
              <a:solidFill>
                <a:srgbClr val="002060"/>
              </a:solidFill>
              <a:effectLst/>
              <a:uLnTx/>
              <a:uFillTx/>
              <a:latin typeface="Arial-Rounded" panose="020B0500000000000000" pitchFamily="34" charset="0"/>
              <a:ea typeface="Tahoma" panose="020B0604030504040204" pitchFamily="34" charset="0"/>
              <a:cs typeface="Arial-Rounded" panose="020B0500000000000000" pitchFamily="34" charset="0"/>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mn-ea"/>
                <a:cs typeface="Arial-Rounded" panose="020B0500000000000000" pitchFamily="34" charset="0"/>
              </a:rPr>
              <a:t>GO HOME</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567</Words>
  <Application>Microsoft Office PowerPoint</Application>
  <PresentationFormat>Widescreen</PresentationFormat>
  <Paragraphs>51</Paragraphs>
  <Slides>13</Slides>
  <Notes>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13</vt:i4>
      </vt:variant>
    </vt:vector>
  </HeadingPairs>
  <TitlesOfParts>
    <vt:vector size="27" baseType="lpstr">
      <vt:lpstr>Microsoft YaHei</vt:lpstr>
      <vt:lpstr>.VnAvant</vt:lpstr>
      <vt:lpstr>Arial</vt:lpstr>
      <vt:lpstr>Arial-Rounded</vt:lpstr>
      <vt:lpstr>Calibri</vt:lpstr>
      <vt:lpstr>Calibri Light</vt:lpstr>
      <vt:lpstr>Tahoma</vt:lpstr>
      <vt:lpstr>Times New Roman</vt:lpstr>
      <vt:lpstr>UTM Avo</vt:lpstr>
      <vt:lpstr>4_Office Theme</vt:lpstr>
      <vt:lpstr>Office 主题</vt:lpstr>
      <vt:lpstr>2_Office Theme</vt:lpstr>
      <vt:lpstr>6_Office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Lan Nguyễn Ngọc</cp:lastModifiedBy>
  <cp:revision>3</cp:revision>
  <dcterms:created xsi:type="dcterms:W3CDTF">2021-07-29T04:44:45Z</dcterms:created>
  <dcterms:modified xsi:type="dcterms:W3CDTF">2022-10-25T06:49:00Z</dcterms:modified>
</cp:coreProperties>
</file>