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29" r:id="rId3"/>
    <p:sldId id="294" r:id="rId4"/>
    <p:sldId id="330" r:id="rId5"/>
    <p:sldId id="296" r:id="rId6"/>
    <p:sldId id="324" r:id="rId7"/>
    <p:sldId id="331" r:id="rId8"/>
    <p:sldId id="326" r:id="rId9"/>
    <p:sldId id="332" r:id="rId10"/>
    <p:sldId id="297" r:id="rId11"/>
    <p:sldId id="333" r:id="rId12"/>
    <p:sldId id="321" r:id="rId13"/>
    <p:sldId id="328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BEEF4"/>
    <a:srgbClr val="FFFF99"/>
    <a:srgbClr val="A8EBE9"/>
    <a:srgbClr val="DBEAC1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" d="100"/>
          <a:sy n="10" d="100"/>
        </p:scale>
        <p:origin x="2828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1370264"/>
            <a:ext cx="6971248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13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TOÁN VỀ NHIỀU HƠN, ÍT HƠN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781821" y="1317042"/>
            <a:ext cx="617052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 </a:t>
            </a:r>
            <a:r>
              <a:rPr lang="en-US" sz="2600" dirty="0" err="1"/>
              <a:t>thi</a:t>
            </a:r>
            <a:r>
              <a:rPr lang="en-US" sz="2600" dirty="0"/>
              <a:t> </a:t>
            </a:r>
            <a:r>
              <a:rPr lang="en-US" sz="2600" dirty="0" err="1"/>
              <a:t>hát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họ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9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3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F05BB5D-CDC4-4E2F-A007-E46D989A8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7" y="1085850"/>
            <a:ext cx="4162425" cy="23431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756B013-89E6-422B-AABB-14AB0F14C7FC}"/>
              </a:ext>
            </a:extLst>
          </p:cNvPr>
          <p:cNvSpPr txBox="1"/>
          <p:nvPr/>
        </p:nvSpPr>
        <p:spPr>
          <a:xfrm>
            <a:off x="389936" y="4060372"/>
            <a:ext cx="5604465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9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3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: …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0DC1EBF-22A1-47DF-8B70-35181A83ECBA}"/>
              </a:ext>
            </a:extLst>
          </p:cNvPr>
          <p:cNvGrpSpPr/>
          <p:nvPr/>
        </p:nvGrpSpPr>
        <p:grpSpPr>
          <a:xfrm>
            <a:off x="6081482" y="3686039"/>
            <a:ext cx="5328697" cy="2727271"/>
            <a:chOff x="5966990" y="3799209"/>
            <a:chExt cx="5255193" cy="272727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6D96651-0C43-402A-97F7-BAE4C86EE9CC}"/>
                </a:ext>
              </a:extLst>
            </p:cNvPr>
            <p:cNvSpPr txBox="1"/>
            <p:nvPr/>
          </p:nvSpPr>
          <p:spPr>
            <a:xfrm>
              <a:off x="5966990" y="3799209"/>
              <a:ext cx="5255193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 </a:t>
              </a:r>
              <a:r>
                <a:rPr lang="en-US" sz="2600" dirty="0" err="1"/>
                <a:t>thôn</a:t>
              </a:r>
              <a:r>
                <a:rPr lang="en-US" sz="2600" dirty="0"/>
                <a:t> </a:t>
              </a:r>
              <a:r>
                <a:rPr lang="en-US" sz="2600" dirty="0" err="1"/>
                <a:t>Hạ</a:t>
              </a:r>
              <a:r>
                <a:rPr lang="en-US" sz="2600" dirty="0"/>
                <a:t> </a:t>
              </a:r>
              <a:r>
                <a:rPr lang="en-US" sz="2600" dirty="0" err="1"/>
                <a:t>tham</a:t>
              </a:r>
              <a:r>
                <a:rPr lang="en-US" sz="2600" dirty="0"/>
                <a:t> </a:t>
              </a:r>
              <a:r>
                <a:rPr lang="en-US" sz="2600" dirty="0" err="1"/>
                <a:t>gia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        (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.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1F828554-CD56-49A8-A5ED-1CBEA8C6DE5E}"/>
                </a:ext>
              </a:extLst>
            </p:cNvPr>
            <p:cNvSpPr/>
            <p:nvPr/>
          </p:nvSpPr>
          <p:spPr>
            <a:xfrm>
              <a:off x="8297088" y="5885887"/>
              <a:ext cx="442185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72FBA92-3606-464D-A506-1C1F81A50070}"/>
                </a:ext>
              </a:extLst>
            </p:cNvPr>
            <p:cNvGrpSpPr/>
            <p:nvPr/>
          </p:nvGrpSpPr>
          <p:grpSpPr>
            <a:xfrm>
              <a:off x="6969629" y="5275824"/>
              <a:ext cx="2451964" cy="492443"/>
              <a:chOff x="7014037" y="4894113"/>
              <a:chExt cx="2451964" cy="49244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B8F3BBB3-1582-4FB9-84D7-EE3779612096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0C7E97F-9D5F-4FFF-B24C-13DF448B62F0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F46EC14-F5DF-4FC8-9B21-5635EA212FD8}"/>
                  </a:ext>
                </a:extLst>
              </p:cNvPr>
              <p:cNvSpPr txBox="1"/>
              <p:nvPr/>
            </p:nvSpPr>
            <p:spPr>
              <a:xfrm>
                <a:off x="7556299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-        =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9807B28-B844-42B6-98AC-FAAA8C334C82}"/>
                  </a:ext>
                </a:extLst>
              </p:cNvPr>
              <p:cNvSpPr/>
              <p:nvPr/>
            </p:nvSpPr>
            <p:spPr>
              <a:xfrm>
                <a:off x="8857556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963EF24-3B48-4DC2-B337-0A1644092865}"/>
              </a:ext>
            </a:extLst>
          </p:cNvPr>
          <p:cNvSpPr/>
          <p:nvPr/>
        </p:nvSpPr>
        <p:spPr>
          <a:xfrm>
            <a:off x="7242138" y="52608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AE4889-0335-4242-B32B-5CC958097340}"/>
              </a:ext>
            </a:extLst>
          </p:cNvPr>
          <p:cNvSpPr/>
          <p:nvPr/>
        </p:nvSpPr>
        <p:spPr>
          <a:xfrm>
            <a:off x="8163693" y="52483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4D5A36A-29C7-4FD0-86D8-F5D0C6F52653}"/>
              </a:ext>
            </a:extLst>
          </p:cNvPr>
          <p:cNvSpPr/>
          <p:nvPr/>
        </p:nvSpPr>
        <p:spPr>
          <a:xfrm>
            <a:off x="8999067" y="5203942"/>
            <a:ext cx="37928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6F32F56-EA6D-4269-8D6B-9CC526B646B9}"/>
              </a:ext>
            </a:extLst>
          </p:cNvPr>
          <p:cNvSpPr/>
          <p:nvPr/>
        </p:nvSpPr>
        <p:spPr>
          <a:xfrm>
            <a:off x="8503412" y="5797997"/>
            <a:ext cx="329887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61F2D-E686-5172-7920-345B72A6DC88}"/>
              </a:ext>
            </a:extLst>
          </p:cNvPr>
          <p:cNvSpPr txBox="1"/>
          <p:nvPr/>
        </p:nvSpPr>
        <p:spPr>
          <a:xfrm>
            <a:off x="2444817" y="2454442"/>
            <a:ext cx="65806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>
                <a:solidFill>
                  <a:srgbClr val="FFC000"/>
                </a:solidFill>
              </a:rPr>
              <a:t>LUYỆN TẬP</a:t>
            </a:r>
            <a:endParaRPr lang="en-US" sz="8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0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3713729" y="77309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4236949" y="773090"/>
            <a:ext cx="5240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833282" y="1320950"/>
            <a:ext cx="7160791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20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: …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38507-C555-4FE4-85B7-DFB848F020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9807" y="3255818"/>
            <a:ext cx="5318911" cy="3048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735570" y="3825693"/>
            <a:ext cx="5304237" cy="247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20 + 8 = 28 (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28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112FA15-379E-6809-061B-B9E923D0C83C}"/>
              </a:ext>
            </a:extLst>
          </p:cNvPr>
          <p:cNvSpPr/>
          <p:nvPr/>
        </p:nvSpPr>
        <p:spPr>
          <a:xfrm>
            <a:off x="2501692" y="3064738"/>
            <a:ext cx="560551" cy="461629"/>
          </a:xfrm>
          <a:custGeom>
            <a:avLst/>
            <a:gdLst>
              <a:gd name="connsiteX0" fmla="*/ 93341 w 560551"/>
              <a:gd name="connsiteY0" fmla="*/ 195 h 461629"/>
              <a:gd name="connsiteX1" fmla="*/ 72175 w 560551"/>
              <a:gd name="connsiteY1" fmla="*/ 21362 h 461629"/>
              <a:gd name="connsiteX2" fmla="*/ 38308 w 560551"/>
              <a:gd name="connsiteY2" fmla="*/ 118729 h 461629"/>
              <a:gd name="connsiteX3" fmla="*/ 12908 w 560551"/>
              <a:gd name="connsiteY3" fmla="*/ 173762 h 461629"/>
              <a:gd name="connsiteX4" fmla="*/ 4441 w 560551"/>
              <a:gd name="connsiteY4" fmla="*/ 233029 h 461629"/>
              <a:gd name="connsiteX5" fmla="*/ 208 w 560551"/>
              <a:gd name="connsiteY5" fmla="*/ 271129 h 461629"/>
              <a:gd name="connsiteX6" fmla="*/ 17141 w 560551"/>
              <a:gd name="connsiteY6" fmla="*/ 376962 h 461629"/>
              <a:gd name="connsiteX7" fmla="*/ 42541 w 560551"/>
              <a:gd name="connsiteY7" fmla="*/ 406595 h 461629"/>
              <a:gd name="connsiteX8" fmla="*/ 76408 w 560551"/>
              <a:gd name="connsiteY8" fmla="*/ 431995 h 461629"/>
              <a:gd name="connsiteX9" fmla="*/ 220341 w 560551"/>
              <a:gd name="connsiteY9" fmla="*/ 461629 h 461629"/>
              <a:gd name="connsiteX10" fmla="*/ 453175 w 560551"/>
              <a:gd name="connsiteY10" fmla="*/ 444695 h 461629"/>
              <a:gd name="connsiteX11" fmla="*/ 487041 w 560551"/>
              <a:gd name="connsiteY11" fmla="*/ 419295 h 461629"/>
              <a:gd name="connsiteX12" fmla="*/ 529375 w 560551"/>
              <a:gd name="connsiteY12" fmla="*/ 372729 h 461629"/>
              <a:gd name="connsiteX13" fmla="*/ 554775 w 560551"/>
              <a:gd name="connsiteY13" fmla="*/ 321929 h 461629"/>
              <a:gd name="connsiteX14" fmla="*/ 546308 w 560551"/>
              <a:gd name="connsiteY14" fmla="*/ 199162 h 461629"/>
              <a:gd name="connsiteX15" fmla="*/ 508208 w 560551"/>
              <a:gd name="connsiteY15" fmla="*/ 127195 h 461629"/>
              <a:gd name="connsiteX16" fmla="*/ 457408 w 560551"/>
              <a:gd name="connsiteY16" fmla="*/ 63695 h 461629"/>
              <a:gd name="connsiteX17" fmla="*/ 410841 w 560551"/>
              <a:gd name="connsiteY17" fmla="*/ 34062 h 461629"/>
              <a:gd name="connsiteX18" fmla="*/ 355808 w 560551"/>
              <a:gd name="connsiteY18" fmla="*/ 25595 h 461629"/>
              <a:gd name="connsiteX19" fmla="*/ 93341 w 560551"/>
              <a:gd name="connsiteY19" fmla="*/ 195 h 4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0551" h="461629">
                <a:moveTo>
                  <a:pt x="93341" y="195"/>
                </a:moveTo>
                <a:cubicBezTo>
                  <a:pt x="46069" y="-510"/>
                  <a:pt x="76984" y="12619"/>
                  <a:pt x="72175" y="21362"/>
                </a:cubicBezTo>
                <a:cubicBezTo>
                  <a:pt x="36399" y="86410"/>
                  <a:pt x="55395" y="67470"/>
                  <a:pt x="38308" y="118729"/>
                </a:cubicBezTo>
                <a:cubicBezTo>
                  <a:pt x="32832" y="135157"/>
                  <a:pt x="20766" y="158045"/>
                  <a:pt x="12908" y="173762"/>
                </a:cubicBezTo>
                <a:cubicBezTo>
                  <a:pt x="10086" y="193518"/>
                  <a:pt x="7022" y="213240"/>
                  <a:pt x="4441" y="233029"/>
                </a:cubicBezTo>
                <a:cubicBezTo>
                  <a:pt x="2788" y="245700"/>
                  <a:pt x="-915" y="258400"/>
                  <a:pt x="208" y="271129"/>
                </a:cubicBezTo>
                <a:cubicBezTo>
                  <a:pt x="3348" y="306717"/>
                  <a:pt x="6485" y="342862"/>
                  <a:pt x="17141" y="376962"/>
                </a:cubicBezTo>
                <a:cubicBezTo>
                  <a:pt x="21021" y="389380"/>
                  <a:pt x="33008" y="397743"/>
                  <a:pt x="42541" y="406595"/>
                </a:cubicBezTo>
                <a:cubicBezTo>
                  <a:pt x="52882" y="416197"/>
                  <a:pt x="63668" y="425928"/>
                  <a:pt x="76408" y="431995"/>
                </a:cubicBezTo>
                <a:cubicBezTo>
                  <a:pt x="117773" y="451693"/>
                  <a:pt x="178380" y="455635"/>
                  <a:pt x="220341" y="461629"/>
                </a:cubicBezTo>
                <a:cubicBezTo>
                  <a:pt x="297952" y="455984"/>
                  <a:pt x="376321" y="456894"/>
                  <a:pt x="453175" y="444695"/>
                </a:cubicBezTo>
                <a:cubicBezTo>
                  <a:pt x="467111" y="442483"/>
                  <a:pt x="476269" y="428410"/>
                  <a:pt x="487041" y="419295"/>
                </a:cubicBezTo>
                <a:cubicBezTo>
                  <a:pt x="496588" y="411217"/>
                  <a:pt x="523263" y="382731"/>
                  <a:pt x="529375" y="372729"/>
                </a:cubicBezTo>
                <a:cubicBezTo>
                  <a:pt x="539247" y="356575"/>
                  <a:pt x="554775" y="321929"/>
                  <a:pt x="554775" y="321929"/>
                </a:cubicBezTo>
                <a:cubicBezTo>
                  <a:pt x="561656" y="273755"/>
                  <a:pt x="565952" y="263006"/>
                  <a:pt x="546308" y="199162"/>
                </a:cubicBezTo>
                <a:cubicBezTo>
                  <a:pt x="538326" y="173219"/>
                  <a:pt x="521772" y="150706"/>
                  <a:pt x="508208" y="127195"/>
                </a:cubicBezTo>
                <a:cubicBezTo>
                  <a:pt x="495092" y="104461"/>
                  <a:pt x="478754" y="80018"/>
                  <a:pt x="457408" y="63695"/>
                </a:cubicBezTo>
                <a:cubicBezTo>
                  <a:pt x="442793" y="52519"/>
                  <a:pt x="428068" y="40522"/>
                  <a:pt x="410841" y="34062"/>
                </a:cubicBezTo>
                <a:cubicBezTo>
                  <a:pt x="393463" y="27545"/>
                  <a:pt x="374027" y="29138"/>
                  <a:pt x="355808" y="25595"/>
                </a:cubicBezTo>
                <a:cubicBezTo>
                  <a:pt x="192997" y="-6062"/>
                  <a:pt x="140613" y="900"/>
                  <a:pt x="93341" y="19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BE3DD-1D91-1849-40C7-DD4AD99761FD}"/>
              </a:ext>
            </a:extLst>
          </p:cNvPr>
          <p:cNvSpPr txBox="1"/>
          <p:nvPr/>
        </p:nvSpPr>
        <p:spPr>
          <a:xfrm>
            <a:off x="2159000" y="3456361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có </a:t>
            </a:r>
            <a:r>
              <a:rPr lang="vi-VN" i="1" dirty="0"/>
              <a:t>(chở) </a:t>
            </a:r>
            <a:r>
              <a:rPr lang="vi-VN" dirty="0"/>
              <a:t>số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93735" y="234479"/>
            <a:ext cx="977908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cồng</a:t>
            </a:r>
            <a:r>
              <a:rPr lang="en-US" sz="2400" dirty="0"/>
              <a:t> </a:t>
            </a:r>
            <a:r>
              <a:rPr lang="en-US" sz="2400" dirty="0" err="1"/>
              <a:t>chiêng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4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6518806" y="1400637"/>
            <a:ext cx="4446579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11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4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Hai: …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5716766" y="3892576"/>
            <a:ext cx="5304237" cy="2478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11 – 4 = 7 (</a:t>
            </a:r>
            <a:r>
              <a:rPr lang="en-US" sz="2400" dirty="0" err="1"/>
              <a:t>người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51A221-5FD3-44C8-A09B-8887607AA4CD}"/>
              </a:ext>
            </a:extLst>
          </p:cNvPr>
          <p:cNvSpPr/>
          <p:nvPr/>
        </p:nvSpPr>
        <p:spPr>
          <a:xfrm>
            <a:off x="870515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115EC-0916-44AA-A1CF-BB0476BC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3" y="2266821"/>
            <a:ext cx="4461999" cy="26951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A27AE8-4100-400C-98DE-49651C058F8B}"/>
              </a:ext>
            </a:extLst>
          </p:cNvPr>
          <p:cNvCxnSpPr>
            <a:cxnSpLocks/>
          </p:cNvCxnSpPr>
          <p:nvPr/>
        </p:nvCxnSpPr>
        <p:spPr>
          <a:xfrm>
            <a:off x="5384681" y="731156"/>
            <a:ext cx="3911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1BDE0-BAD2-412E-8FB2-FD362CD9526D}"/>
              </a:ext>
            </a:extLst>
          </p:cNvPr>
          <p:cNvCxnSpPr>
            <a:cxnSpLocks/>
          </p:cNvCxnSpPr>
          <p:nvPr/>
        </p:nvCxnSpPr>
        <p:spPr>
          <a:xfrm>
            <a:off x="7554895" y="1257629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080BE5-ABE1-4887-8F2B-57E80CD74630}"/>
              </a:ext>
            </a:extLst>
          </p:cNvPr>
          <p:cNvCxnSpPr>
            <a:cxnSpLocks/>
          </p:cNvCxnSpPr>
          <p:nvPr/>
        </p:nvCxnSpPr>
        <p:spPr>
          <a:xfrm>
            <a:off x="9480041" y="731156"/>
            <a:ext cx="1485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4E8554-F1DB-43E1-BDA1-3474B64FA1B2}"/>
              </a:ext>
            </a:extLst>
          </p:cNvPr>
          <p:cNvCxnSpPr>
            <a:cxnSpLocks/>
          </p:cNvCxnSpPr>
          <p:nvPr/>
        </p:nvCxnSpPr>
        <p:spPr>
          <a:xfrm>
            <a:off x="4062914" y="1257629"/>
            <a:ext cx="3307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03404B-AA2D-457C-B37F-3B1108A4956C}"/>
              </a:ext>
            </a:extLst>
          </p:cNvPr>
          <p:cNvCxnSpPr>
            <a:cxnSpLocks/>
          </p:cNvCxnSpPr>
          <p:nvPr/>
        </p:nvCxnSpPr>
        <p:spPr>
          <a:xfrm>
            <a:off x="1500458" y="1875627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66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BEC82F-02C5-4F4A-4C05-69CAECE72482}"/>
              </a:ext>
            </a:extLst>
          </p:cNvPr>
          <p:cNvSpPr txBox="1"/>
          <p:nvPr/>
        </p:nvSpPr>
        <p:spPr>
          <a:xfrm>
            <a:off x="2675823" y="2541069"/>
            <a:ext cx="68210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9600" b="1" dirty="0">
                <a:solidFill>
                  <a:srgbClr val="FFC000"/>
                </a:solidFill>
              </a:rPr>
              <a:t>KHÁM PHÁ</a:t>
            </a:r>
            <a:endParaRPr lang="en-US" sz="9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9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66688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nhiều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3 </a:t>
            </a:r>
            <a:r>
              <a:rPr lang="en-US" sz="2400" dirty="0" err="1"/>
              <a:t>bông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909" y="3704772"/>
            <a:ext cx="3028950" cy="2667000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657130" y="1765628"/>
            <a:ext cx="2624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4647072" y="2273687"/>
            <a:ext cx="517909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542" y="2205128"/>
            <a:ext cx="2621820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4864419" y="1765628"/>
            <a:ext cx="5890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2033067" y="2273687"/>
            <a:ext cx="2360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3F637D-E7DB-4149-B1A3-3EA1E73156DB}"/>
              </a:ext>
            </a:extLst>
          </p:cNvPr>
          <p:cNvGrpSpPr/>
          <p:nvPr/>
        </p:nvGrpSpPr>
        <p:grpSpPr>
          <a:xfrm>
            <a:off x="1294480" y="3921302"/>
            <a:ext cx="2621820" cy="385611"/>
            <a:chOff x="1260472" y="4043628"/>
            <a:chExt cx="2621820" cy="385611"/>
          </a:xfrm>
        </p:grpSpPr>
        <p:pic>
          <p:nvPicPr>
            <p:cNvPr id="156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247B3E57-14E2-4DD1-919D-6436681B0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2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33D78795-3E62-4FE2-B1BF-8E5681A2B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90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646C502D-94DD-4F25-9A70-665C7EDBE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416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16E648C0-4951-4FA7-9841-6A07C6D2C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343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BE3ACB76-4213-4CB9-9CF0-5209356E8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35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A6B56B39-D269-4BA4-B002-4CDD3F09B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67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3855720" y="2886280"/>
            <a:ext cx="2212746" cy="1420632"/>
            <a:chOff x="3855720" y="2886280"/>
            <a:chExt cx="2212746" cy="142063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85795" y="3921301"/>
              <a:ext cx="1449160" cy="385611"/>
              <a:chOff x="5403707" y="4320890"/>
              <a:chExt cx="1798912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7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3855720" y="2886280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Nhiều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14" y="2408742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198594" y="4610584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5966990" y="3799209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bông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68" grpId="0" animBg="1"/>
      <p:bldP spid="189" grpId="0"/>
      <p:bldP spid="1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61F2D-E686-5172-7920-345B72A6DC88}"/>
              </a:ext>
            </a:extLst>
          </p:cNvPr>
          <p:cNvSpPr txBox="1"/>
          <p:nvPr/>
        </p:nvSpPr>
        <p:spPr>
          <a:xfrm>
            <a:off x="2444817" y="2454442"/>
            <a:ext cx="70807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>
                <a:solidFill>
                  <a:srgbClr val="FFC000"/>
                </a:solidFill>
              </a:rPr>
              <a:t>HOẠT ĐỘNG</a:t>
            </a:r>
            <a:endParaRPr lang="en-US" sz="8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748146" y="148056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71366" y="1367918"/>
            <a:ext cx="536496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2 </a:t>
            </a:r>
            <a:r>
              <a:rPr lang="en-US" sz="2600" dirty="0" err="1"/>
              <a:t>bạn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?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2B12614-AE3C-4129-AB82-995BC6B9A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07"/>
          <a:stretch/>
        </p:blipFill>
        <p:spPr>
          <a:xfrm>
            <a:off x="6820885" y="891115"/>
            <a:ext cx="4387836" cy="253788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5633385" y="1904174"/>
            <a:ext cx="1002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3645010" y="3078860"/>
            <a:ext cx="299131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2688051" y="2486065"/>
            <a:ext cx="271522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04B64F-C419-4557-8540-DBC39FAB38C7}"/>
              </a:ext>
            </a:extLst>
          </p:cNvPr>
          <p:cNvCxnSpPr>
            <a:cxnSpLocks/>
          </p:cNvCxnSpPr>
          <p:nvPr/>
        </p:nvCxnSpPr>
        <p:spPr>
          <a:xfrm>
            <a:off x="1285221" y="2486065"/>
            <a:ext cx="792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E600C5-58AF-4C5A-ADEF-CD817E68A451}"/>
              </a:ext>
            </a:extLst>
          </p:cNvPr>
          <p:cNvCxnSpPr>
            <a:cxnSpLocks/>
          </p:cNvCxnSpPr>
          <p:nvPr/>
        </p:nvCxnSpPr>
        <p:spPr>
          <a:xfrm flipV="1">
            <a:off x="2494088" y="3078860"/>
            <a:ext cx="10249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D92F82B-9BDA-45CB-83A3-37BDBDCB99F8}"/>
              </a:ext>
            </a:extLst>
          </p:cNvPr>
          <p:cNvCxnSpPr>
            <a:cxnSpLocks/>
          </p:cNvCxnSpPr>
          <p:nvPr/>
        </p:nvCxnSpPr>
        <p:spPr>
          <a:xfrm>
            <a:off x="1392021" y="3674605"/>
            <a:ext cx="256182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271366" y="3918349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/>
              <a:t>Nam: 9 </a:t>
            </a:r>
            <a:r>
              <a:rPr lang="en-US" sz="2600" dirty="0" err="1"/>
              <a:t>bạn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: 2 </a:t>
            </a:r>
            <a:r>
              <a:rPr lang="en-US" sz="2600" dirty="0" err="1"/>
              <a:t>bạn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: … </a:t>
            </a:r>
            <a:r>
              <a:rPr lang="en-US" sz="2600" dirty="0" err="1"/>
              <a:t>bạn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909843" y="1398730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D306CF6-B797-4F48-8C46-0FEF18B7AF5B}"/>
              </a:ext>
            </a:extLst>
          </p:cNvPr>
          <p:cNvGrpSpPr/>
          <p:nvPr/>
        </p:nvGrpSpPr>
        <p:grpSpPr>
          <a:xfrm>
            <a:off x="5966990" y="3613469"/>
            <a:ext cx="5304237" cy="2727271"/>
            <a:chOff x="5966990" y="3799209"/>
            <a:chExt cx="5304237" cy="272727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B01741-B23D-42BA-B7CF-D3216F28126B}"/>
                </a:ext>
              </a:extLst>
            </p:cNvPr>
            <p:cNvSpPr txBox="1"/>
            <p:nvPr/>
          </p:nvSpPr>
          <p:spPr>
            <a:xfrm>
              <a:off x="5966990" y="3799209"/>
              <a:ext cx="5304237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 </a:t>
              </a:r>
              <a:r>
                <a:rPr lang="en-US" sz="2600" dirty="0" err="1"/>
                <a:t>của</a:t>
              </a:r>
              <a:r>
                <a:rPr lang="en-US" sz="2600" dirty="0"/>
                <a:t> </a:t>
              </a:r>
              <a:r>
                <a:rPr lang="en-US" sz="2600" dirty="0" err="1"/>
                <a:t>lớp</a:t>
              </a:r>
              <a:r>
                <a:rPr lang="en-US" sz="2600" dirty="0"/>
                <a:t> </a:t>
              </a:r>
              <a:r>
                <a:rPr lang="en-US" sz="2600" dirty="0" err="1"/>
                <a:t>học</a:t>
              </a:r>
              <a:r>
                <a:rPr lang="en-US" sz="2600" dirty="0"/>
                <a:t> </a:t>
              </a:r>
              <a:r>
                <a:rPr lang="en-US" sz="2600" dirty="0" err="1"/>
                <a:t>bơi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(</a:t>
              </a:r>
              <a:r>
                <a:rPr lang="en-US" sz="2600" dirty="0" err="1"/>
                <a:t>bạn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  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.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F93F56D-7CF4-4798-80EB-B6D7D43D3245}"/>
                </a:ext>
              </a:extLst>
            </p:cNvPr>
            <p:cNvSpPr/>
            <p:nvPr/>
          </p:nvSpPr>
          <p:spPr>
            <a:xfrm>
              <a:off x="8297087" y="5898503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9D80EB2-A737-4C20-BC01-E6DEC59C2089}"/>
                </a:ext>
              </a:extLst>
            </p:cNvPr>
            <p:cNvGrpSpPr/>
            <p:nvPr/>
          </p:nvGrpSpPr>
          <p:grpSpPr>
            <a:xfrm>
              <a:off x="6969629" y="5275824"/>
              <a:ext cx="2483661" cy="492443"/>
              <a:chOff x="7014037" y="4894113"/>
              <a:chExt cx="2483661" cy="492443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849C8C13-0306-4661-A0B5-D2983334AB20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530747E6-E375-41AF-BD5A-C75FECECB46E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AE5C3AF-4529-4BCC-B643-AFE316DD66D0}"/>
                  </a:ext>
                </a:extLst>
              </p:cNvPr>
              <p:cNvSpPr txBox="1"/>
              <p:nvPr/>
            </p:nvSpPr>
            <p:spPr>
              <a:xfrm>
                <a:off x="7498243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+        =</a:t>
                </a: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5D6876FF-CA78-4D55-AB84-A595BEB9A9BB}"/>
                  </a:ext>
                </a:extLst>
              </p:cNvPr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7102438" y="51973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8023993" y="51848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8840915" y="5131904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337863" y="5720017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14 con </a:t>
            </a:r>
            <a:r>
              <a:rPr lang="en-US" sz="2600" dirty="0" err="1"/>
              <a:t>gà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5 con.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con </a:t>
            </a:r>
            <a:r>
              <a:rPr lang="en-US" sz="2600" dirty="0" err="1"/>
              <a:t>vịt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2950904" y="1071281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455245" y="1656645"/>
            <a:ext cx="494555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5175962" y="1057996"/>
            <a:ext cx="485386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06513" y="2342023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Gà</a:t>
            </a:r>
            <a:r>
              <a:rPr lang="en-US" sz="2600" dirty="0"/>
              <a:t>: 14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: 5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: … con?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833C5C-F2BF-4451-B730-861F5D903E2D}"/>
              </a:ext>
            </a:extLst>
          </p:cNvPr>
          <p:cNvGrpSpPr/>
          <p:nvPr/>
        </p:nvGrpSpPr>
        <p:grpSpPr>
          <a:xfrm>
            <a:off x="5781250" y="2284719"/>
            <a:ext cx="5304237" cy="2727271"/>
            <a:chOff x="5781250" y="2284719"/>
            <a:chExt cx="5304237" cy="272727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D306CF6-B797-4F48-8C46-0FEF18B7AF5B}"/>
                </a:ext>
              </a:extLst>
            </p:cNvPr>
            <p:cNvGrpSpPr/>
            <p:nvPr/>
          </p:nvGrpSpPr>
          <p:grpSpPr>
            <a:xfrm>
              <a:off x="5781250" y="2284719"/>
              <a:ext cx="5304237" cy="2727271"/>
              <a:chOff x="5966990" y="3799209"/>
              <a:chExt cx="5304237" cy="2727271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B01741-B23D-42BA-B7CF-D3216F28126B}"/>
                  </a:ext>
                </a:extLst>
              </p:cNvPr>
              <p:cNvSpPr txBox="1"/>
              <p:nvPr/>
            </p:nvSpPr>
            <p:spPr>
              <a:xfrm>
                <a:off x="5966990" y="3799209"/>
                <a:ext cx="5304237" cy="2727271"/>
              </a:xfrm>
              <a:prstGeom prst="roundRect">
                <a:avLst/>
              </a:prstGeom>
              <a:solidFill>
                <a:srgbClr val="FFFF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6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6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Số</a:t>
                </a:r>
                <a:r>
                  <a:rPr lang="en-US" sz="2600" dirty="0"/>
                  <a:t>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/>
                  <a:t>                                       (con)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Đáp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:         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F93F56D-7CF4-4798-80EB-B6D7D43D3245}"/>
                  </a:ext>
                </a:extLst>
              </p:cNvPr>
              <p:cNvSpPr/>
              <p:nvPr/>
            </p:nvSpPr>
            <p:spPr>
              <a:xfrm>
                <a:off x="8356166" y="5852281"/>
                <a:ext cx="635288" cy="623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3877BA-7BFE-40A9-978E-7283B43ABCBC}"/>
                </a:ext>
              </a:extLst>
            </p:cNvPr>
            <p:cNvGrpSpPr/>
            <p:nvPr/>
          </p:nvGrpSpPr>
          <p:grpSpPr>
            <a:xfrm>
              <a:off x="6400800" y="3648354"/>
              <a:ext cx="3420928" cy="638644"/>
              <a:chOff x="6745358" y="4697295"/>
              <a:chExt cx="2394833" cy="447085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CF67841-ABAD-47A8-B118-BFC281E7F149}"/>
                  </a:ext>
                </a:extLst>
              </p:cNvPr>
              <p:cNvSpPr/>
              <p:nvPr/>
            </p:nvSpPr>
            <p:spPr>
              <a:xfrm>
                <a:off x="6745358" y="4697295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D91D972-8742-4E2F-83B2-8315F98504F2}"/>
                  </a:ext>
                </a:extLst>
              </p:cNvPr>
              <p:cNvSpPr/>
              <p:nvPr/>
            </p:nvSpPr>
            <p:spPr>
              <a:xfrm>
                <a:off x="7730075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9667E86-611F-431B-B1D7-CBB2D1028ADA}"/>
                  </a:ext>
                </a:extLst>
              </p:cNvPr>
              <p:cNvSpPr/>
              <p:nvPr/>
            </p:nvSpPr>
            <p:spPr>
              <a:xfrm>
                <a:off x="8216924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3394561-8A4A-48EA-AD08-B601AF1489B9}"/>
                  </a:ext>
                </a:extLst>
              </p:cNvPr>
              <p:cNvSpPr/>
              <p:nvPr/>
            </p:nvSpPr>
            <p:spPr>
              <a:xfrm>
                <a:off x="8703773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C06E25D-9870-4AD7-BF04-36EA507E3706}"/>
                  </a:ext>
                </a:extLst>
              </p:cNvPr>
              <p:cNvSpPr/>
              <p:nvPr/>
            </p:nvSpPr>
            <p:spPr>
              <a:xfrm>
                <a:off x="7239196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6436712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7188084" y="3819596"/>
            <a:ext cx="43978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7921973" y="3766784"/>
            <a:ext cx="411218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544388" y="3804359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C078566-6931-458F-A27B-17A8EF957BAC}"/>
              </a:ext>
            </a:extLst>
          </p:cNvPr>
          <p:cNvSpPr/>
          <p:nvPr/>
        </p:nvSpPr>
        <p:spPr>
          <a:xfrm>
            <a:off x="9224274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2A61E7-B26A-41D1-8352-B25B12F9CEF3}"/>
              </a:ext>
            </a:extLst>
          </p:cNvPr>
          <p:cNvSpPr/>
          <p:nvPr/>
        </p:nvSpPr>
        <p:spPr>
          <a:xfrm>
            <a:off x="8202320" y="4511693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48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:a16="http://schemas.microsoft.com/office/drawing/2014/main" id="{3CBBF714-3694-4F90-8CB0-7A7935DBB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3023160" y="4667390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61F2D-E686-5172-7920-345B72A6DC88}"/>
              </a:ext>
            </a:extLst>
          </p:cNvPr>
          <p:cNvSpPr txBox="1"/>
          <p:nvPr/>
        </p:nvSpPr>
        <p:spPr>
          <a:xfrm>
            <a:off x="2704699" y="2444817"/>
            <a:ext cx="62632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>
                <a:solidFill>
                  <a:srgbClr val="FFC000"/>
                </a:solidFill>
              </a:rPr>
              <a:t>KHÁM PHÁ</a:t>
            </a:r>
            <a:endParaRPr lang="en-US" sz="8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3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59827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ít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8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Mai 2 </a:t>
            </a:r>
            <a:r>
              <a:rPr lang="en-US" sz="2400" dirty="0" err="1"/>
              <a:t>cái</a:t>
            </a:r>
            <a:r>
              <a:rPr lang="en-US" sz="2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Hỏi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886279" y="1716308"/>
            <a:ext cx="538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3580270" y="2275945"/>
            <a:ext cx="4801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3855720" y="1722409"/>
            <a:ext cx="1779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5759940" y="1716308"/>
            <a:ext cx="627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5294973" y="3487399"/>
            <a:ext cx="2212746" cy="767157"/>
            <a:chOff x="4070697" y="1597626"/>
            <a:chExt cx="2212746" cy="767157"/>
          </a:xfrm>
        </p:grpSpPr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16200000">
              <a:off x="4951307" y="1082357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4070697" y="1786933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Ít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2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7001840" y="3994414"/>
            <a:ext cx="4483736" cy="2478125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– 2 = 6 (</a:t>
            </a:r>
            <a:r>
              <a:rPr lang="en-US" sz="2400" dirty="0" err="1"/>
              <a:t>cái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6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4A2874-2218-439E-B31A-2184AAEADD7E}"/>
              </a:ext>
            </a:extLst>
          </p:cNvPr>
          <p:cNvCxnSpPr>
            <a:cxnSpLocks/>
          </p:cNvCxnSpPr>
          <p:nvPr/>
        </p:nvCxnSpPr>
        <p:spPr>
          <a:xfrm>
            <a:off x="7824268" y="1716308"/>
            <a:ext cx="2178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FC3865E-7E69-405D-A697-D979CB02C6D9}"/>
              </a:ext>
            </a:extLst>
          </p:cNvPr>
          <p:cNvGrpSpPr/>
          <p:nvPr/>
        </p:nvGrpSpPr>
        <p:grpSpPr>
          <a:xfrm>
            <a:off x="148771" y="2208913"/>
            <a:ext cx="6946237" cy="1278486"/>
            <a:chOff x="591454" y="2282046"/>
            <a:chExt cx="6946237" cy="12784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70040A-8627-4ADF-B0E7-5B70DD950F55}"/>
                </a:ext>
              </a:extLst>
            </p:cNvPr>
            <p:cNvGrpSpPr/>
            <p:nvPr/>
          </p:nvGrpSpPr>
          <p:grpSpPr>
            <a:xfrm>
              <a:off x="1598549" y="2282046"/>
              <a:ext cx="5939142" cy="1249272"/>
              <a:chOff x="811149" y="2179728"/>
              <a:chExt cx="5939142" cy="1249272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97B9297-7F8A-4619-B7DC-4E1738BEF16A}"/>
                  </a:ext>
                </a:extLst>
              </p:cNvPr>
              <p:cNvGrpSpPr/>
              <p:nvPr/>
            </p:nvGrpSpPr>
            <p:grpSpPr>
              <a:xfrm>
                <a:off x="823848" y="2179728"/>
                <a:ext cx="5926443" cy="970077"/>
                <a:chOff x="1408048" y="2205128"/>
                <a:chExt cx="2447671" cy="970077"/>
              </a:xfrm>
            </p:grpSpPr>
            <p:sp>
              <p:nvSpPr>
                <p:cNvPr id="134" name="Left Brace 133">
                  <a:extLst>
                    <a:ext uri="{FF2B5EF4-FFF2-40B4-BE49-F238E27FC236}">
                      <a16:creationId xmlns:a16="http://schemas.microsoft.com/office/drawing/2014/main" id="{378E857B-E22A-4830-9562-DEA0E236B240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18D59051-9471-406D-9A6C-B042AD3FDE01}"/>
                    </a:ext>
                  </a:extLst>
                </p:cNvPr>
                <p:cNvSpPr txBox="1"/>
                <p:nvPr/>
              </p:nvSpPr>
              <p:spPr>
                <a:xfrm>
                  <a:off x="2319405" y="2205128"/>
                  <a:ext cx="582060" cy="618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600" b="1" dirty="0"/>
                    <a:t>8</a:t>
                  </a:r>
                </a:p>
              </p:txBody>
            </p:sp>
          </p:grpSp>
          <p:pic>
            <p:nvPicPr>
              <p:cNvPr id="2662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367F9680-F2E7-466D-AEEA-9D718A7CF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AE97E7-3F0F-42D6-8DC5-3EB9E5718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660B234E-6159-4A62-A0B0-38CFA5D01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831E0588-C9A4-4C21-9047-7BD474308C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4422CC7-3841-4CB8-9463-E4923CFE1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D0D74DF-AD21-4BE3-B116-0DECAA31E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79F369A1-D5D5-43C9-8E4B-8D3C5DFEE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694550A-EC66-45FC-B7DA-D88E529EA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D07AB5-3DED-47B2-8388-C0374F1EF279}"/>
                </a:ext>
              </a:extLst>
            </p:cNvPr>
            <p:cNvSpPr txBox="1"/>
            <p:nvPr/>
          </p:nvSpPr>
          <p:spPr>
            <a:xfrm>
              <a:off x="591454" y="2982682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Mai: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CE6F99-D840-4186-AF7B-928C3F0C074B}"/>
              </a:ext>
            </a:extLst>
          </p:cNvPr>
          <p:cNvGrpSpPr/>
          <p:nvPr/>
        </p:nvGrpSpPr>
        <p:grpSpPr>
          <a:xfrm>
            <a:off x="1222703" y="4447628"/>
            <a:ext cx="4340476" cy="950173"/>
            <a:chOff x="1222703" y="4447628"/>
            <a:chExt cx="4340476" cy="950173"/>
          </a:xfrm>
        </p:grpSpPr>
        <p:sp>
          <p:nvSpPr>
            <p:cNvPr id="168" name="Left Brace 167">
              <a:extLst>
                <a:ext uri="{FF2B5EF4-FFF2-40B4-BE49-F238E27FC236}">
                  <a16:creationId xmlns:a16="http://schemas.microsoft.com/office/drawing/2014/main" id="{3FC51F81-8D46-4134-9115-3DB006780321}"/>
                </a:ext>
              </a:extLst>
            </p:cNvPr>
            <p:cNvSpPr/>
            <p:nvPr/>
          </p:nvSpPr>
          <p:spPr>
            <a:xfrm rot="16200000">
              <a:off x="3200136" y="2470195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28ADE6B-A3DD-4E30-A3BE-E2BF8FCCC727}"/>
                </a:ext>
              </a:extLst>
            </p:cNvPr>
            <p:cNvSpPr txBox="1"/>
            <p:nvPr/>
          </p:nvSpPr>
          <p:spPr>
            <a:xfrm>
              <a:off x="3140735" y="4779427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30E8AF-2E81-4741-9E47-9A1C4534AAEF}"/>
              </a:ext>
            </a:extLst>
          </p:cNvPr>
          <p:cNvGrpSpPr/>
          <p:nvPr/>
        </p:nvGrpSpPr>
        <p:grpSpPr>
          <a:xfrm>
            <a:off x="118927" y="3936358"/>
            <a:ext cx="5483590" cy="577850"/>
            <a:chOff x="118927" y="3936358"/>
            <a:chExt cx="5483590" cy="5778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3EC165-D193-4E3F-92D9-80F68ADFB1D4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5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D9AFAE-D037-4942-9606-3883F8487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FE94E4A-B616-4FF4-AA06-A9E4F22B5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0816C3F8-A682-4A4F-909E-FA0FF6CFE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52431378-FE2B-474F-92DB-7DB6435BB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9EBE56D-C882-41A8-8C45-92D4C562B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9B1C7B6-8635-4776-B075-6D3041D77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DB1373-BF54-4BC8-8316-63A83460525C}"/>
                </a:ext>
              </a:extLst>
            </p:cNvPr>
            <p:cNvSpPr txBox="1"/>
            <p:nvPr/>
          </p:nvSpPr>
          <p:spPr>
            <a:xfrm>
              <a:off x="118927" y="3936358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Nam: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893CD-E509-454E-B1FF-C59A6F01E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187" y="2026616"/>
            <a:ext cx="1952625" cy="1533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9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61F2D-E686-5172-7920-345B72A6DC88}"/>
              </a:ext>
            </a:extLst>
          </p:cNvPr>
          <p:cNvSpPr txBox="1"/>
          <p:nvPr/>
        </p:nvSpPr>
        <p:spPr>
          <a:xfrm>
            <a:off x="2444817" y="2454442"/>
            <a:ext cx="70807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>
                <a:solidFill>
                  <a:srgbClr val="FFC000"/>
                </a:solidFill>
              </a:rPr>
              <a:t>HOẠT ĐỘNG</a:t>
            </a:r>
            <a:endParaRPr lang="en-US" sz="8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404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595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Lan Nguyễn Ngọc</cp:lastModifiedBy>
  <cp:revision>307</cp:revision>
  <dcterms:created xsi:type="dcterms:W3CDTF">2021-06-02T01:34:28Z</dcterms:created>
  <dcterms:modified xsi:type="dcterms:W3CDTF">2022-10-21T06:59:40Z</dcterms:modified>
</cp:coreProperties>
</file>