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42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1" r:id="rId18"/>
    <p:sldId id="324" r:id="rId19"/>
    <p:sldId id="273" r:id="rId20"/>
    <p:sldId id="274" r:id="rId21"/>
    <p:sldId id="275" r:id="rId22"/>
    <p:sldId id="277" r:id="rId23"/>
    <p:sldId id="325" r:id="rId24"/>
    <p:sldId id="287" r:id="rId25"/>
    <p:sldId id="288" r:id="rId26"/>
    <p:sldId id="289" r:id="rId27"/>
    <p:sldId id="290" r:id="rId28"/>
    <p:sldId id="326" r:id="rId29"/>
    <p:sldId id="292" r:id="rId30"/>
    <p:sldId id="293" r:id="rId31"/>
    <p:sldId id="294" r:id="rId32"/>
    <p:sldId id="295" r:id="rId33"/>
    <p:sldId id="296" r:id="rId34"/>
    <p:sldId id="327" r:id="rId35"/>
    <p:sldId id="297" r:id="rId36"/>
    <p:sldId id="299" r:id="rId37"/>
    <p:sldId id="300" r:id="rId38"/>
    <p:sldId id="301" r:id="rId39"/>
    <p:sldId id="302" r:id="rId40"/>
    <p:sldId id="27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33" d="100"/>
          <a:sy n="33" d="100"/>
        </p:scale>
        <p:origin x="84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4859384"/>
            <a:ext cx="5203190" cy="1854926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Mai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tờ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13 - 5 = 8 (</a:t>
            </a:r>
            <a:r>
              <a:rPr lang="en-US" sz="3200" dirty="0" err="1"/>
              <a:t>tờ</a:t>
            </a:r>
            <a:r>
              <a:rPr lang="en-US" sz="3200" dirty="0" smtClean="0"/>
              <a:t>)</a:t>
            </a:r>
          </a:p>
          <a:p>
            <a:pPr algn="ctr"/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: 8 </a:t>
            </a:r>
            <a:r>
              <a:rPr lang="en-US" sz="3200" dirty="0" err="1" smtClean="0"/>
              <a:t>tờ</a:t>
            </a:r>
            <a:r>
              <a:rPr lang="en-US" sz="3200" dirty="0" smtClean="0"/>
              <a:t> </a:t>
            </a:r>
            <a:r>
              <a:rPr lang="en-US" sz="3200" dirty="0" err="1" smtClean="0"/>
              <a:t>giấy</a:t>
            </a:r>
            <a:r>
              <a:rPr lang="en-US" sz="3200" dirty="0" smtClean="0"/>
              <a:t> </a:t>
            </a:r>
            <a:r>
              <a:rPr lang="en-US" sz="3200" dirty="0" err="1" smtClean="0"/>
              <a:t>màu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212102" y="3819522"/>
            <a:ext cx="6061165" cy="2719393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Bà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ổi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:</a:t>
            </a:r>
          </a:p>
          <a:p>
            <a:pPr algn="ctr"/>
            <a:r>
              <a:rPr lang="en-US" sz="4000" dirty="0"/>
              <a:t>14 - 6 = 8 (</a:t>
            </a:r>
            <a:r>
              <a:rPr lang="en-US" sz="4000" dirty="0" err="1"/>
              <a:t>quả</a:t>
            </a:r>
            <a:r>
              <a:rPr lang="en-US" sz="4000" dirty="0" smtClean="0"/>
              <a:t>)</a:t>
            </a:r>
          </a:p>
          <a:p>
            <a:pPr algn="ctr"/>
            <a:r>
              <a:rPr lang="en-US" sz="4000" dirty="0" err="1" smtClean="0"/>
              <a:t>Đáp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: 8 </a:t>
            </a:r>
            <a:r>
              <a:rPr lang="en-US" sz="4000" dirty="0" err="1" smtClean="0"/>
              <a:t>quả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4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16 - 7 = 9</a:t>
            </a:r>
          </a:p>
          <a:p>
            <a:pPr algn="ctr"/>
            <a:r>
              <a:rPr lang="en-US" sz="4000"/>
              <a:t>17 - 8 = 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16 - 8 = 8</a:t>
            </a:r>
          </a:p>
          <a:p>
            <a:pPr algn="ctr"/>
            <a:r>
              <a:rPr lang="en-US" sz="4000"/>
              <a:t>17 - 9 = 8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18 - 9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33805"/>
            <a:ext cx="3554095" cy="16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10" y="1652270"/>
            <a:ext cx="5227320" cy="37388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lớn nhất</a:t>
            </a:r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bé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4. Mai hái được 16 bông hoa, Mi hái được 9 bông hoa. Hỏi Mai hái được hơn Mi bao nhiêu bông hoa?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3387725"/>
            <a:ext cx="7363460" cy="18053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Mai </a:t>
            </a:r>
            <a:r>
              <a:rPr lang="en-US" sz="3600" dirty="0" err="1"/>
              <a:t>hái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Mi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bông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16 - 9 = 7 (</a:t>
            </a:r>
            <a:r>
              <a:rPr lang="en-US" sz="3600" dirty="0" err="1"/>
              <a:t>bông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3600" dirty="0" err="1" smtClean="0"/>
              <a:t>Đáp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: 7 </a:t>
            </a:r>
            <a:r>
              <a:rPr lang="en-US" sz="3600" dirty="0" err="1" smtClean="0"/>
              <a:t>bông</a:t>
            </a:r>
            <a:r>
              <a:rPr lang="en-US" sz="3600" dirty="0" smtClean="0"/>
              <a:t>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6675" y="4990465"/>
            <a:ext cx="7586345" cy="145034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 </a:t>
            </a:r>
            <a:r>
              <a:rPr lang="en-US" sz="3600" dirty="0" err="1"/>
              <a:t>chưa</a:t>
            </a:r>
            <a:r>
              <a:rPr lang="en-US" sz="3600" dirty="0"/>
              <a:t> qua </a:t>
            </a:r>
            <a:r>
              <a:rPr lang="en-US" sz="3600" dirty="0" err="1"/>
              <a:t>cầu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15 - 6 = 9 (</a:t>
            </a:r>
            <a:r>
              <a:rPr lang="en-US" sz="3600" dirty="0" err="1"/>
              <a:t>người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3600" dirty="0" err="1" smtClean="0"/>
              <a:t>Đáp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: 9 </a:t>
            </a:r>
            <a:r>
              <a:rPr lang="en-US" sz="3600" dirty="0" err="1" smtClean="0"/>
              <a:t>người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636</Words>
  <Application>Microsoft Office PowerPoint</Application>
  <PresentationFormat>Màn hình rộng</PresentationFormat>
  <Paragraphs>238</Paragraphs>
  <Slides>36</Slides>
  <Notes>1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36</vt:i4>
      </vt:variant>
    </vt:vector>
  </HeadingPairs>
  <TitlesOfParts>
    <vt:vector size="52" baseType="lpstr">
      <vt:lpstr>SimSun</vt:lpstr>
      <vt:lpstr>SimSun</vt:lpstr>
      <vt:lpstr>.VnBlack</vt:lpstr>
      <vt:lpstr>Arial</vt:lpstr>
      <vt:lpstr>Calibri</vt:lpstr>
      <vt:lpstr>Calibri Light</vt:lpstr>
      <vt:lpstr>等线</vt:lpstr>
      <vt:lpstr>ITC Avant Garde Std Bk</vt:lpstr>
      <vt:lpstr>Times New Roman</vt:lpstr>
      <vt:lpstr>Wingdings</vt:lpstr>
      <vt:lpstr>字魂17号-萌趣果冻体</vt:lpstr>
      <vt:lpstr>2_Office Theme</vt:lpstr>
      <vt:lpstr>3_Office Theme</vt:lpstr>
      <vt:lpstr>4_Office 主题</vt:lpstr>
      <vt:lpstr>1_Tema de Office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12</cp:revision>
  <dcterms:created xsi:type="dcterms:W3CDTF">2021-05-12T04:19:00Z</dcterms:created>
  <dcterms:modified xsi:type="dcterms:W3CDTF">2021-10-10T11:52:07Z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