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91" r:id="rId3"/>
    <p:sldId id="261" r:id="rId4"/>
    <p:sldId id="296" r:id="rId5"/>
    <p:sldId id="295" r:id="rId6"/>
    <p:sldId id="294" r:id="rId7"/>
    <p:sldId id="268" r:id="rId8"/>
    <p:sldId id="300" r:id="rId9"/>
  </p:sldIdLst>
  <p:sldSz cx="12188825" cy="6858000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FF99"/>
    <a:srgbClr val="006600"/>
    <a:srgbClr val="008000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50" d="100"/>
          <a:sy n="50" d="100"/>
        </p:scale>
        <p:origin x="-606" y="-49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106BB7-90EE-4C36-84A5-1B908B818A36}" type="datetimeFigureOut">
              <a:rPr lang="en-SG"/>
              <a:pPr>
                <a:defRPr/>
              </a:pPr>
              <a:t>23/10/2021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S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47C27B-F297-4D2E-BD7D-84662EDC9F5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5480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7A779D-BB39-4943-92F2-D63BCEC672E8}" type="slidenum">
              <a:rPr lang="en-SG" smtClean="0"/>
              <a:pPr/>
              <a:t>3</a:t>
            </a:fld>
            <a:endParaRPr lang="en-S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AE25-5162-4F09-BEF9-2F96F74C4A07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FFD3-E5C6-4919-B5C2-31707F4F1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237B5-5B89-4489-A428-AE992260140D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E755-4B17-415C-AB75-78833C269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08DA-F68C-4D2B-89DF-00CD6C9FE578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0542C-ECC2-418E-BCA8-B686BD10C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5710-4FDA-402A-A4D6-8AD94CC85CBE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5B04-F644-4DD5-85F6-C57EB86E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4CF8-3B2C-4E8F-9CE6-9407EBA9E274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CC8E-3863-433C-B259-5B3748A72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9C64-8184-40E4-8F26-7B41C1EEFD8B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12CD2-ED20-4DF2-AFBC-E4ABB4C16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9782D-9A24-4002-8E7A-C62AD2AAD2A7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9DD8F-E437-4E26-919F-D7B96D690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B2348-9E25-4909-B119-27AE732D17A9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E6CE-86ED-44FA-AA7F-D7A62A66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2EF1-CBAD-4A59-B3ED-1A70627F422D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4EB5-97EC-47D3-B46B-763F7B298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7B1F-76B7-41E9-9665-01CD61859A6B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4ADA-6725-4A19-99F0-B344B0DF8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41A5-3346-49F7-9F1C-946EA25094F8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51C32-1FF5-475A-8591-B70C64FF7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D08592-556B-4F93-B506-C2210E8F7619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6E7C10-90E9-482E-93B6-A77268110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989012" y="1981200"/>
            <a:ext cx="103631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7: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836612" y="3200400"/>
            <a:ext cx="103631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INTERNET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77788" y="0"/>
            <a:ext cx="12009437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 smtClean="0">
              <a:solidFill>
                <a:prstClr val="black"/>
              </a:solidFill>
            </a:endParaRPr>
          </a:p>
        </p:txBody>
      </p:sp>
      <p:pic>
        <p:nvPicPr>
          <p:cNvPr id="9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55812" cy="10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46965" y="-220266"/>
            <a:ext cx="1321594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11138" y="5373688"/>
            <a:ext cx="1277937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26700" y="5584825"/>
            <a:ext cx="17033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32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Internet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013" y="1600200"/>
            <a:ext cx="5383212" cy="45259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 máy tính :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 (hay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2209800"/>
            <a:ext cx="5848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7788" y="0"/>
            <a:ext cx="12009437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6"/>
          <p:cNvSpPr txBox="1">
            <a:spLocks noChangeArrowheads="1"/>
          </p:cNvSpPr>
          <p:nvPr/>
        </p:nvSpPr>
        <p:spPr bwMode="auto">
          <a:xfrm>
            <a:off x="203200" y="152400"/>
            <a:ext cx="11187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Truy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internet.</a:t>
            </a:r>
          </a:p>
        </p:txBody>
      </p:sp>
      <p:sp>
        <p:nvSpPr>
          <p:cNvPr id="7171" name="Text Box 16"/>
          <p:cNvSpPr txBox="1">
            <a:spLocks noChangeArrowheads="1"/>
          </p:cNvSpPr>
          <p:nvPr/>
        </p:nvSpPr>
        <p:spPr bwMode="auto">
          <a:xfrm>
            <a:off x="150813" y="787400"/>
            <a:ext cx="11187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a.Trình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duyệt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web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1789093"/>
            <a:ext cx="1167765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hởi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655759" y="3440942"/>
            <a:ext cx="1752600" cy="2286000"/>
            <a:chOff x="4418013" y="3505200"/>
            <a:chExt cx="1752600" cy="2286000"/>
          </a:xfrm>
        </p:grpSpPr>
        <p:sp>
          <p:nvSpPr>
            <p:cNvPr id="7189" name="Content Placeholder 3"/>
            <p:cNvSpPr txBox="1">
              <a:spLocks/>
            </p:cNvSpPr>
            <p:nvPr/>
          </p:nvSpPr>
          <p:spPr bwMode="auto">
            <a:xfrm>
              <a:off x="4418013" y="4800600"/>
              <a:ext cx="1752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Internet</a:t>
              </a:r>
            </a:p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Explorer</a:t>
              </a:r>
            </a:p>
          </p:txBody>
        </p:sp>
        <p:pic>
          <p:nvPicPr>
            <p:cNvPr id="719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3990" t="35910" r="52248" b="35530"/>
            <a:stretch>
              <a:fillRect/>
            </a:stretch>
          </p:blipFill>
          <p:spPr bwMode="auto">
            <a:xfrm>
              <a:off x="4570412" y="3505200"/>
              <a:ext cx="152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23639" y="3733800"/>
            <a:ext cx="2209800" cy="1828800"/>
            <a:chOff x="531813" y="3733800"/>
            <a:chExt cx="2209800" cy="1828800"/>
          </a:xfrm>
        </p:grpSpPr>
        <p:sp>
          <p:nvSpPr>
            <p:cNvPr id="7187" name="Content Placeholder 3"/>
            <p:cNvSpPr txBox="1">
              <a:spLocks/>
            </p:cNvSpPr>
            <p:nvPr/>
          </p:nvSpPr>
          <p:spPr bwMode="auto">
            <a:xfrm>
              <a:off x="531813" y="5029200"/>
              <a:ext cx="2209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Google Chrome</a:t>
              </a:r>
            </a:p>
          </p:txBody>
        </p:sp>
        <p:pic>
          <p:nvPicPr>
            <p:cNvPr id="718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5632" t="34044" r="82225" b="37576"/>
            <a:stretch>
              <a:fillRect/>
            </a:stretch>
          </p:blipFill>
          <p:spPr bwMode="auto">
            <a:xfrm>
              <a:off x="912812" y="3733800"/>
              <a:ext cx="1447800" cy="132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799012" y="3657600"/>
            <a:ext cx="1676400" cy="1752600"/>
            <a:chOff x="2665412" y="3810000"/>
            <a:chExt cx="1676401" cy="1752600"/>
          </a:xfrm>
        </p:grpSpPr>
        <p:sp>
          <p:nvSpPr>
            <p:cNvPr id="7179" name="Content Placeholder 3"/>
            <p:cNvSpPr txBox="1">
              <a:spLocks/>
            </p:cNvSpPr>
            <p:nvPr/>
          </p:nvSpPr>
          <p:spPr bwMode="auto">
            <a:xfrm>
              <a:off x="2894013" y="5029200"/>
              <a:ext cx="1447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Cốc cốc</a:t>
              </a:r>
            </a:p>
          </p:txBody>
        </p:sp>
        <p:pic>
          <p:nvPicPr>
            <p:cNvPr id="71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0918" t="35910" r="67970" b="34164"/>
            <a:stretch>
              <a:fillRect/>
            </a:stretch>
          </p:blipFill>
          <p:spPr bwMode="auto">
            <a:xfrm>
              <a:off x="2665412" y="3810000"/>
              <a:ext cx="146812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77788" y="0"/>
            <a:ext cx="12009437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 bwMode="auto">
          <a:xfrm>
            <a:off x="588963" y="449263"/>
            <a:ext cx="45148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455612" y="1219200"/>
            <a:ext cx="1173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256213" y="2095500"/>
            <a:ext cx="2438400" cy="2476500"/>
            <a:chOff x="4113212" y="705945"/>
            <a:chExt cx="2774731" cy="3256455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5882" t="38097" r="81697" b="38319"/>
            <a:stretch>
              <a:fillRect/>
            </a:stretch>
          </p:blipFill>
          <p:spPr bwMode="auto">
            <a:xfrm>
              <a:off x="4494212" y="1905000"/>
              <a:ext cx="1735014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Content Placeholder 3"/>
            <p:cNvSpPr txBox="1">
              <a:spLocks/>
            </p:cNvSpPr>
            <p:nvPr/>
          </p:nvSpPr>
          <p:spPr bwMode="auto">
            <a:xfrm>
              <a:off x="4113212" y="3429000"/>
              <a:ext cx="2774731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Google </a:t>
              </a:r>
            </a:p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Chrome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413867" y="705945"/>
              <a:ext cx="86710" cy="115228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ubtitle 2"/>
          <p:cNvSpPr txBox="1">
            <a:spLocks/>
          </p:cNvSpPr>
          <p:nvPr/>
        </p:nvSpPr>
        <p:spPr bwMode="auto">
          <a:xfrm>
            <a:off x="531812" y="5257800"/>
            <a:ext cx="1173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Open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7788" y="0"/>
            <a:ext cx="12009437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6" grpId="0" autoUpdateAnimBg="0"/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 bwMode="auto">
          <a:xfrm>
            <a:off x="588963" y="449263"/>
            <a:ext cx="45148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Related image"/>
          <p:cNvPicPr>
            <a:picLocks noChangeAspect="1" noChangeArrowheads="1"/>
          </p:cNvPicPr>
          <p:nvPr/>
        </p:nvPicPr>
        <p:blipFill>
          <a:blip r:embed="rId2" cstate="print"/>
          <a:srcRect l="8012" r="7851"/>
          <a:stretch>
            <a:fillRect/>
          </a:stretch>
        </p:blipFill>
        <p:spPr bwMode="auto">
          <a:xfrm>
            <a:off x="304800" y="1447800"/>
            <a:ext cx="118094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312863" y="964783"/>
            <a:ext cx="5543550" cy="1245017"/>
            <a:chOff x="1141412" y="1269583"/>
            <a:chExt cx="5543549" cy="1245017"/>
          </a:xfrm>
        </p:grpSpPr>
        <p:sp>
          <p:nvSpPr>
            <p:cNvPr id="7" name="Rectangle 6"/>
            <p:cNvSpPr/>
            <p:nvPr/>
          </p:nvSpPr>
          <p:spPr>
            <a:xfrm>
              <a:off x="1141412" y="2057400"/>
              <a:ext cx="3886199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579812" y="1676400"/>
              <a:ext cx="99060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0" name="Rectangle 11"/>
            <p:cNvSpPr>
              <a:spLocks noChangeArrowheads="1"/>
            </p:cNvSpPr>
            <p:nvPr/>
          </p:nvSpPr>
          <p:spPr bwMode="auto">
            <a:xfrm>
              <a:off x="3122611" y="1269583"/>
              <a:ext cx="3562350" cy="483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Địa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chỉ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trang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Web</a:t>
              </a:r>
              <a:endParaRPr lang="vi-VN" sz="24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129579" y="909935"/>
            <a:ext cx="3917834" cy="918865"/>
            <a:chOff x="7129578" y="986135"/>
            <a:chExt cx="3917834" cy="918865"/>
          </a:xfrm>
        </p:grpSpPr>
        <p:sp>
          <p:nvSpPr>
            <p:cNvPr id="14" name="Rectangle 13"/>
            <p:cNvSpPr/>
            <p:nvPr/>
          </p:nvSpPr>
          <p:spPr>
            <a:xfrm>
              <a:off x="10514012" y="1600200"/>
              <a:ext cx="5334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0000FF"/>
                </a:solidFill>
              </a:endParaRPr>
            </a:p>
          </p:txBody>
        </p:sp>
        <p:cxnSp>
          <p:nvCxnSpPr>
            <p:cNvPr id="16" name="Straight Arrow Connector 15"/>
            <p:cNvCxnSpPr>
              <a:endCxn id="14" idx="1"/>
            </p:cNvCxnSpPr>
            <p:nvPr/>
          </p:nvCxnSpPr>
          <p:spPr>
            <a:xfrm>
              <a:off x="8913812" y="1371600"/>
              <a:ext cx="16002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7" name="TextBox 21"/>
            <p:cNvSpPr txBox="1">
              <a:spLocks noChangeArrowheads="1"/>
            </p:cNvSpPr>
            <p:nvPr/>
          </p:nvSpPr>
          <p:spPr bwMode="auto">
            <a:xfrm>
              <a:off x="7129578" y="986135"/>
              <a:ext cx="20890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Ẩn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web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066212" y="201204"/>
            <a:ext cx="3048001" cy="1779996"/>
            <a:chOff x="9140824" y="277404"/>
            <a:chExt cx="3048001" cy="1779996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0209212" y="1066800"/>
              <a:ext cx="91440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3" name="Rectangle 21"/>
            <p:cNvSpPr>
              <a:spLocks noChangeArrowheads="1"/>
            </p:cNvSpPr>
            <p:nvPr/>
          </p:nvSpPr>
          <p:spPr bwMode="auto">
            <a:xfrm>
              <a:off x="9140824" y="277404"/>
              <a:ext cx="2970213" cy="94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Các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nút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lệnh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điều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khiển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trang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Calibri" pitchFamily="34" charset="0"/>
                </a:rPr>
                <a:t> Web</a:t>
              </a:r>
              <a:endParaRPr lang="vi-VN" sz="24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512425" y="1600200"/>
              <a:ext cx="16764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8767793" y="1524000"/>
            <a:ext cx="2736821" cy="1897797"/>
            <a:chOff x="8545887" y="1600200"/>
            <a:chExt cx="2958725" cy="1783728"/>
          </a:xfrm>
        </p:grpSpPr>
        <p:sp>
          <p:nvSpPr>
            <p:cNvPr id="24" name="Rectangle 23"/>
            <p:cNvSpPr/>
            <p:nvPr/>
          </p:nvSpPr>
          <p:spPr>
            <a:xfrm>
              <a:off x="11048098" y="1600200"/>
              <a:ext cx="456514" cy="3043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0000FF"/>
                </a:solidFill>
              </a:endParaRPr>
            </a:p>
          </p:txBody>
        </p:sp>
        <p:cxnSp>
          <p:nvCxnSpPr>
            <p:cNvPr id="29" name="Straight Arrow Connector 28"/>
            <p:cNvCxnSpPr>
              <a:endCxn id="24" idx="2"/>
            </p:cNvCxnSpPr>
            <p:nvPr/>
          </p:nvCxnSpPr>
          <p:spPr>
            <a:xfrm flipV="1">
              <a:off x="9827868" y="1904585"/>
              <a:ext cx="1448486" cy="8385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1" name="TextBox 31"/>
            <p:cNvSpPr txBox="1">
              <a:spLocks noChangeArrowheads="1"/>
            </p:cNvSpPr>
            <p:nvPr/>
          </p:nvSpPr>
          <p:spPr bwMode="auto">
            <a:xfrm>
              <a:off x="8545887" y="2602879"/>
              <a:ext cx="1558292" cy="781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Phóng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to/</a:t>
              </a:r>
            </a:p>
            <a:p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0818812" y="1524000"/>
            <a:ext cx="1209675" cy="2050198"/>
            <a:chOff x="10901293" y="1600200"/>
            <a:chExt cx="1136848" cy="2058691"/>
          </a:xfrm>
        </p:grpSpPr>
        <p:sp>
          <p:nvSpPr>
            <p:cNvPr id="25" name="Rectangle 24"/>
            <p:cNvSpPr/>
            <p:nvPr/>
          </p:nvSpPr>
          <p:spPr>
            <a:xfrm>
              <a:off x="11504031" y="1600200"/>
              <a:ext cx="534110" cy="3044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0000FF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11504031" y="1904669"/>
              <a:ext cx="305844" cy="11429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8" name="TextBox 32"/>
            <p:cNvSpPr txBox="1">
              <a:spLocks noChangeArrowheads="1"/>
            </p:cNvSpPr>
            <p:nvPr/>
          </p:nvSpPr>
          <p:spPr bwMode="auto">
            <a:xfrm>
              <a:off x="10901293" y="2824451"/>
              <a:ext cx="949394" cy="834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3212" y="5546026"/>
            <a:ext cx="11657013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nút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lệnh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khiển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sổ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web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nút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lệnh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khiển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sổ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thư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mục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77788" y="0"/>
            <a:ext cx="12009437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5612" y="381000"/>
            <a:ext cx="29591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Truy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cập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web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7013" y="1219200"/>
            <a:ext cx="5011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-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Khởi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duyệt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endParaRPr lang="vi-VN" sz="280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613" y="1371600"/>
            <a:ext cx="685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7013" y="2044700"/>
            <a:ext cx="533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Nháy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chuột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địa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trang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web.</a:t>
            </a:r>
            <a:endParaRPr lang="vi-VN" sz="28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27013" y="3770313"/>
            <a:ext cx="533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 Bước 3: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Gõ địa chỉ trang web vào ô địa chỉ rồi nhấn phím Enter</a:t>
            </a:r>
            <a:endParaRPr lang="vi-VN" sz="2800">
              <a:solidFill>
                <a:srgbClr val="0000FF"/>
              </a:solidFill>
            </a:endParaRP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3" y="1905000"/>
            <a:ext cx="56372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551613" y="2133600"/>
            <a:ext cx="1981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799012" y="2590800"/>
            <a:ext cx="2209801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14712" y="2209800"/>
            <a:ext cx="3060701" cy="527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77788" y="0"/>
            <a:ext cx="12009437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19" grpId="0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6"/>
          <p:cNvSpPr txBox="1">
            <a:spLocks noChangeArrowheads="1"/>
          </p:cNvSpPr>
          <p:nvPr/>
        </p:nvSpPr>
        <p:spPr bwMode="auto">
          <a:xfrm>
            <a:off x="150813" y="53975"/>
            <a:ext cx="7415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Đóng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duyệt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2" cstate="print"/>
          <a:srcRect b="22501"/>
          <a:stretch>
            <a:fillRect/>
          </a:stretch>
        </p:blipFill>
        <p:spPr bwMode="auto">
          <a:xfrm>
            <a:off x="-94436" y="638175"/>
            <a:ext cx="12188826" cy="495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2" name="Group 23"/>
          <p:cNvGrpSpPr>
            <a:grpSpLocks/>
          </p:cNvGrpSpPr>
          <p:nvPr/>
        </p:nvGrpSpPr>
        <p:grpSpPr bwMode="auto">
          <a:xfrm>
            <a:off x="684212" y="5791200"/>
            <a:ext cx="11049000" cy="746919"/>
            <a:chOff x="606" y="2064"/>
            <a:chExt cx="4368" cy="264"/>
          </a:xfrm>
        </p:grpSpPr>
        <p:sp>
          <p:nvSpPr>
            <p:cNvPr id="9228" name="AutoShape 11"/>
            <p:cNvSpPr>
              <a:spLocks noChangeArrowheads="1"/>
            </p:cNvSpPr>
            <p:nvPr/>
          </p:nvSpPr>
          <p:spPr bwMode="gray">
            <a:xfrm>
              <a:off x="606" y="2064"/>
              <a:ext cx="4368" cy="26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altLang="en-US" sz="2800" b="1">
                <a:solidFill>
                  <a:srgbClr val="0000FF"/>
                </a:solidFill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gray">
            <a:xfrm>
              <a:off x="628" y="2108"/>
              <a:ext cx="429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Nháy nút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trái chuột 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 nút            để đóng cửa  sổ trình duyệt.  </a:t>
              </a:r>
            </a:p>
          </p:txBody>
        </p:sp>
      </p:grpSp>
      <p:pic>
        <p:nvPicPr>
          <p:cNvPr id="922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0770" y="6013227"/>
            <a:ext cx="8064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4207" y="609600"/>
            <a:ext cx="738606" cy="36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cxnSp>
        <p:nvCxnSpPr>
          <p:cNvPr id="27" name="Straight Arrow Connector 26"/>
          <p:cNvCxnSpPr/>
          <p:nvPr/>
        </p:nvCxnSpPr>
        <p:spPr>
          <a:xfrm flipV="1">
            <a:off x="5857220" y="889661"/>
            <a:ext cx="6028392" cy="51235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7788" y="0"/>
            <a:ext cx="121888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6"/>
          <p:cNvSpPr txBox="1">
            <a:spLocks noChangeArrowheads="1"/>
          </p:cNvSpPr>
          <p:nvPr/>
        </p:nvSpPr>
        <p:spPr bwMode="auto">
          <a:xfrm>
            <a:off x="150813" y="53975"/>
            <a:ext cx="982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d.  Tìm hiểu một số nút lệnh trên thanh địa chỉ trang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36612" y="2895600"/>
          <a:ext cx="8128000" cy="5181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chuột vào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 r="73061" b="89584"/>
          <a:stretch>
            <a:fillRect/>
          </a:stretch>
        </p:blipFill>
        <p:spPr bwMode="auto">
          <a:xfrm>
            <a:off x="608013" y="876300"/>
            <a:ext cx="1043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684213" y="1752600"/>
            <a:ext cx="28194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17613" y="3581400"/>
            <a:ext cx="2487612" cy="584200"/>
            <a:chOff x="684212" y="3581400"/>
            <a:chExt cx="2487612" cy="584200"/>
          </a:xfrm>
        </p:grpSpPr>
        <p:pic>
          <p:nvPicPr>
            <p:cNvPr id="12304" name="Picture 2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89212" y="3657600"/>
              <a:ext cx="582612" cy="43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5" name="Text Box 16"/>
            <p:cNvSpPr txBox="1">
              <a:spLocks noChangeArrowheads="1"/>
            </p:cNvSpPr>
            <p:nvPr/>
          </p:nvSpPr>
          <p:spPr bwMode="auto">
            <a:xfrm>
              <a:off x="684212" y="3581400"/>
              <a:ext cx="18288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Nút lệnh </a:t>
              </a:r>
            </a:p>
          </p:txBody>
        </p:sp>
      </p:grp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951413" y="35814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Tải lại trang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141413" y="4419600"/>
            <a:ext cx="2540000" cy="584200"/>
            <a:chOff x="1141412" y="4419600"/>
            <a:chExt cx="2540000" cy="584775"/>
          </a:xfrm>
        </p:grpSpPr>
        <p:sp>
          <p:nvSpPr>
            <p:cNvPr id="12302" name="Text Box 16"/>
            <p:cNvSpPr txBox="1">
              <a:spLocks noChangeArrowheads="1"/>
            </p:cNvSpPr>
            <p:nvPr/>
          </p:nvSpPr>
          <p:spPr bwMode="auto">
            <a:xfrm>
              <a:off x="1141412" y="4419600"/>
              <a:ext cx="1828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Nút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lệnh</a:t>
              </a:r>
              <a:endParaRPr lang="en-US" altLang="en-US" sz="32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970212" y="4648425"/>
              <a:ext cx="711200" cy="2177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141413" y="5410200"/>
            <a:ext cx="2540000" cy="584200"/>
            <a:chOff x="1141412" y="5486400"/>
            <a:chExt cx="2540000" cy="584775"/>
          </a:xfrm>
        </p:grpSpPr>
        <p:sp>
          <p:nvSpPr>
            <p:cNvPr id="12300" name="Text Box 16"/>
            <p:cNvSpPr txBox="1">
              <a:spLocks noChangeArrowheads="1"/>
            </p:cNvSpPr>
            <p:nvPr/>
          </p:nvSpPr>
          <p:spPr bwMode="auto">
            <a:xfrm>
              <a:off x="1141412" y="5486400"/>
              <a:ext cx="1828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Nút lệnh</a:t>
              </a:r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2970212" y="5715225"/>
              <a:ext cx="711200" cy="26060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951413" y="44450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Nhấp vào để tiến trang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875213" y="54864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Quay lại trang vừa xem</a:t>
            </a: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77788" y="0"/>
            <a:ext cx="12009437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7&quot;&gt;&lt;object type=&quot;3&quot; unique_id=&quot;10039&quot;&gt;&lt;property id=&quot;20148&quot; value=&quot;5&quot;/&gt;&lt;property id=&quot;20300&quot; value=&quot;Slide 2&quot;/&gt;&lt;property id=&quot;20307&quot; value=&quot;259&quot;/&gt;&lt;/object&gt;&lt;object type=&quot;3&quot; unique_id=&quot;10040&quot;&gt;&lt;property id=&quot;20148&quot; value=&quot;5&quot;/&gt;&lt;property id=&quot;20300&quot; value=&quot;Slide 3&quot;/&gt;&lt;property id=&quot;20307&quot; value=&quot;260&quot;/&gt;&lt;/object&gt;&lt;object type=&quot;3&quot; unique_id=&quot;10041&quot;&gt;&lt;property id=&quot;20148&quot; value=&quot;5&quot;/&gt;&lt;property id=&quot;20300&quot; value=&quot;Slide 4 - &amp;quot;A. HOẠT ĐỘNG CƠ BẢN&amp;quot;&quot;/&gt;&lt;property id=&quot;20307&quot; value=&quot;299&quot;/&gt;&lt;/object&gt;&lt;object type=&quot;3&quot; unique_id=&quot;10042&quot;&gt;&lt;property id=&quot;20148&quot; value=&quot;5&quot;/&gt;&lt;property id=&quot;20300&quot; value=&quot;Slide 5 - &amp;quot;A. HOẠT ĐỘNG CƠ BẢN&amp;quot;&quot;/&gt;&lt;property id=&quot;20307&quot; value=&quot;291&quot;/&gt;&lt;/object&gt;&lt;object type=&quot;3&quot; unique_id=&quot;10043&quot;&gt;&lt;property id=&quot;20148&quot; value=&quot;5&quot;/&gt;&lt;property id=&quot;20300&quot; value=&quot;Slide 6&quot;/&gt;&lt;property id=&quot;20307&quot; value=&quot;261&quot;/&gt;&lt;/object&gt;&lt;object type=&quot;3&quot; unique_id=&quot;10044&quot;&gt;&lt;property id=&quot;20148&quot; value=&quot;5&quot;/&gt;&lt;property id=&quot;20300&quot; value=&quot;Slide 7&quot;/&gt;&lt;property id=&quot;20307&quot; value=&quot;296&quot;/&gt;&lt;/object&gt;&lt;object type=&quot;3&quot; unique_id=&quot;10045&quot;&gt;&lt;property id=&quot;20148&quot; value=&quot;5&quot;/&gt;&lt;property id=&quot;20300&quot; value=&quot;Slide 8&quot;/&gt;&lt;property id=&quot;20307&quot; value=&quot;295&quot;/&gt;&lt;/object&gt;&lt;object type=&quot;3&quot; unique_id=&quot;10046&quot;&gt;&lt;property id=&quot;20148&quot; value=&quot;5&quot;/&gt;&lt;property id=&quot;20300&quot; value=&quot;Slide 9&quot;/&gt;&lt;property id=&quot;20307&quot; value=&quot;294&quot;/&gt;&lt;/object&gt;&lt;object type=&quot;3&quot; unique_id=&quot;10047&quot;&gt;&lt;property id=&quot;20148&quot; value=&quot;5&quot;/&gt;&lt;property id=&quot;20300&quot; value=&quot;Slide 10&quot;/&gt;&lt;property id=&quot;20307&quot; value=&quot;268&quot;/&gt;&lt;/object&gt;&lt;object type=&quot;3&quot; unique_id=&quot;10048&quot;&gt;&lt;property id=&quot;20148&quot; value=&quot;5&quot;/&gt;&lt;property id=&quot;20300&quot; value=&quot;Slide 11&quot;/&gt;&lt;property id=&quot;20307&quot; value=&quot;300&quot;/&gt;&lt;/object&gt;&lt;object type=&quot;3&quot; unique_id=&quot;10049&quot;&gt;&lt;property id=&quot;20148&quot; value=&quot;5&quot;/&gt;&lt;property id=&quot;20300&quot; value=&quot;Slide 12&quot;/&gt;&lt;property id=&quot;20307&quot; value=&quot;283&quot;/&gt;&lt;/object&gt;&lt;object type=&quot;3&quot; unique_id=&quot;10050&quot;&gt;&lt;property id=&quot;20148&quot; value=&quot;5&quot;/&gt;&lt;property id=&quot;20300&quot; value=&quot;Slide 13&quot;/&gt;&lt;property id=&quot;20307&quot; value=&quot;280&quot;/&gt;&lt;/object&gt;&lt;object type=&quot;3&quot; unique_id=&quot;10051&quot;&gt;&lt;property id=&quot;20148&quot; value=&quot;5&quot;/&gt;&lt;property id=&quot;20300&quot; value=&quot;Slide 14&quot;/&gt;&lt;property id=&quot;20307&quot; value=&quot;281&quot;/&gt;&lt;/object&gt;&lt;object type=&quot;3&quot; unique_id=&quot;10052&quot;&gt;&lt;property id=&quot;20148&quot; value=&quot;5&quot;/&gt;&lt;property id=&quot;20300&quot; value=&quot;Slide 15&quot;/&gt;&lt;property id=&quot;20307&quot; value=&quot;282&quot;/&gt;&lt;/object&gt;&lt;object type=&quot;3&quot; unique_id=&quot;10053&quot;&gt;&lt;property id=&quot;20148&quot; value=&quot;5&quot;/&gt;&lt;property id=&quot;20300&quot; value=&quot;Slide 16&quot;/&gt;&lt;property id=&quot;20307&quot; value=&quot;284&quot;/&gt;&lt;/object&gt;&lt;object type=&quot;3&quot; unique_id=&quot;16195&quot;&gt;&lt;property id=&quot;20148&quot; value=&quot;5&quot;/&gt;&lt;property id=&quot;20300&quot; value=&quot;Slide 1&quot;/&gt;&lt;property id=&quot;20307&quot; value=&quot;301&quot;/&gt;&lt;/object&gt;&lt;object type=&quot;3&quot; unique_id=&quot;16196&quot;&gt;&lt;property id=&quot;20148&quot; value=&quot;5&quot;/&gt;&lt;property id=&quot;20300&quot; value=&quot;Slide 17&quot;/&gt;&lt;property id=&quot;20307&quot; value=&quot;302&quot;/&gt;&lt;/object&gt;&lt;/object&gt;&lt;object type=&quot;8&quot; unique_id=&quot;1007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321</Words>
  <Application>Microsoft Office PowerPoint</Application>
  <PresentationFormat>Custom</PresentationFormat>
  <Paragraphs>45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A. HOẠT ĐỘNG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21AK22</cp:lastModifiedBy>
  <cp:revision>179</cp:revision>
  <dcterms:created xsi:type="dcterms:W3CDTF">2017-10-06T08:41:39Z</dcterms:created>
  <dcterms:modified xsi:type="dcterms:W3CDTF">2021-10-23T01:51:27Z</dcterms:modified>
</cp:coreProperties>
</file>