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24"/>
  </p:notesMasterIdLst>
  <p:sldIdLst>
    <p:sldId id="256" r:id="rId3"/>
    <p:sldId id="257" r:id="rId4"/>
    <p:sldId id="260" r:id="rId5"/>
    <p:sldId id="261" r:id="rId6"/>
    <p:sldId id="299" r:id="rId7"/>
    <p:sldId id="300" r:id="rId8"/>
    <p:sldId id="302" r:id="rId9"/>
    <p:sldId id="301" r:id="rId10"/>
    <p:sldId id="303" r:id="rId11"/>
    <p:sldId id="315" r:id="rId12"/>
    <p:sldId id="317" r:id="rId13"/>
    <p:sldId id="262" r:id="rId14"/>
    <p:sldId id="305" r:id="rId15"/>
    <p:sldId id="269" r:id="rId16"/>
    <p:sldId id="306" r:id="rId17"/>
    <p:sldId id="307" r:id="rId18"/>
    <p:sldId id="308" r:id="rId19"/>
    <p:sldId id="309" r:id="rId20"/>
    <p:sldId id="310" r:id="rId21"/>
    <p:sldId id="311" r:id="rId22"/>
    <p:sldId id="312" r:id="rId23"/>
  </p:sldIdLst>
  <p:sldSz cx="9144000" cy="5143500" type="screen16x9"/>
  <p:notesSz cx="6858000" cy="9144000"/>
  <p:embeddedFontLst>
    <p:embeddedFont>
      <p:font typeface="#9Slide03 AmpleSoft Bold" panose="020B0604020202020204" charset="0"/>
      <p:regular r:id="rId25"/>
    </p:embeddedFont>
    <p:embeddedFont>
      <p:font typeface="Amasis MT Pro Medium" panose="02040604050005020304" pitchFamily="18" charset="0"/>
      <p:regular r:id="rId26"/>
    </p:embeddedFont>
    <p:embeddedFont>
      <p:font typeface="Balsamiq Sans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Lato" panose="020F0502020204030203" pitchFamily="34" charset="0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Patrick Hand" panose="00000500000000000000" pitchFamily="2" charset="0"/>
      <p:regular r:id="rId47"/>
    </p:embeddedFont>
    <p:embeddedFont>
      <p:font typeface="Roboto Condensed Light" panose="02000000000000000000" pitchFamily="2" charset="0"/>
      <p:regular r:id="rId48"/>
      <p: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1C0B1"/>
    <a:srgbClr val="F16790"/>
    <a:srgbClr val="B3AAD3"/>
    <a:srgbClr val="FFB757"/>
    <a:srgbClr val="F27FB2"/>
    <a:srgbClr val="61D8C4"/>
    <a:srgbClr val="98D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91AA03-C560-450D-BEAE-2AEC989BAE5A}">
  <a:tblStyle styleId="{6291AA03-C560-450D-BEAE-2AEC989BAE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30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8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076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77cf0412cd_0_3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77cf0412cd_0_3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77cf0412cd_0_3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77cf0412cd_0_3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877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77cf0412cd_0_3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77cf0412cd_0_3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578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77cf0412cd_0_3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77cf0412cd_0_3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3183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77cf0412cd_0_3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77cf0412cd_0_3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040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472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638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80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6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39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77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0536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77cf0412cd_0_1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77cf0412cd_0_1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27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CUSTOM_5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CUSTOM_6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1590350" y="2222711"/>
            <a:ext cx="59634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FA74-01C3-4D14-852D-FAA090CB1C6F}" type="datetimeFigureOut">
              <a:rPr lang="vi-VN" smtClean="0"/>
              <a:t>17/09/2022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B9B4-4CE4-4CF6-AE4C-E2B6EDFE0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52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FA74-01C3-4D14-852D-FAA090CB1C6F}" type="datetimeFigureOut">
              <a:rPr lang="vi-VN" smtClean="0"/>
              <a:t>17/09/2022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B9B4-4CE4-4CF6-AE4C-E2B6EDFE0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2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FA74-01C3-4D14-852D-FAA090CB1C6F}" type="datetimeFigureOut">
              <a:rPr lang="vi-VN" smtClean="0"/>
              <a:t>17/09/2022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B9B4-4CE4-4CF6-AE4C-E2B6EDFE0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092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FA74-01C3-4D14-852D-FAA090CB1C6F}" type="datetimeFigureOut">
              <a:rPr lang="vi-VN" smtClean="0"/>
              <a:t>17/09/2022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B9B4-4CE4-4CF6-AE4C-E2B6EDFE0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636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FA74-01C3-4D14-852D-FAA090CB1C6F}" type="datetimeFigureOut">
              <a:rPr lang="vi-VN" smtClean="0"/>
              <a:t>17/09/2022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B9B4-4CE4-4CF6-AE4C-E2B6EDFE0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835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533" y="4560882"/>
            <a:ext cx="9150702" cy="582654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FA74-01C3-4D14-852D-FAA090CB1C6F}" type="datetimeFigureOut">
              <a:rPr lang="vi-VN" smtClean="0"/>
              <a:t>17/09/2022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B9B4-4CE4-4CF6-AE4C-E2B6EDFE0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8938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FA74-01C3-4D14-852D-FAA090CB1C6F}" type="datetimeFigureOut">
              <a:rPr lang="vi-VN" smtClean="0"/>
              <a:t>17/09/2022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B9B4-4CE4-4CF6-AE4C-E2B6EDFE0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3143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FA74-01C3-4D14-852D-FAA090CB1C6F}" type="datetimeFigureOut">
              <a:rPr lang="vi-VN" smtClean="0"/>
              <a:t>17/09/2022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B9B4-4CE4-4CF6-AE4C-E2B6EDFE0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705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FA74-01C3-4D14-852D-FAA090CB1C6F}" type="datetimeFigureOut">
              <a:rPr lang="vi-VN" smtClean="0"/>
              <a:t>17/09/2022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B9B4-4CE4-4CF6-AE4C-E2B6EDFE0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5877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FA74-01C3-4D14-852D-FAA090CB1C6F}" type="datetimeFigureOut">
              <a:rPr lang="vi-VN" smtClean="0"/>
              <a:t>17/09/2022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B9B4-4CE4-4CF6-AE4C-E2B6EDFE0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6612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FA74-01C3-4D14-852D-FAA090CB1C6F}" type="datetimeFigureOut">
              <a:rPr lang="vi-VN" smtClean="0"/>
              <a:t>17/09/2022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CB9B4-4CE4-4CF6-AE4C-E2B6EDFE0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448975" y="1873750"/>
            <a:ext cx="62463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7" r:id="rId13"/>
    <p:sldLayoutId id="214748367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BFA74-01C3-4D14-852D-FAA090CB1C6F}" type="datetimeFigureOut">
              <a:rPr lang="vi-VN" smtClean="0"/>
              <a:t>17/09/2022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CB9B4-4CE4-4CF6-AE4C-E2B6EDFE0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506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6743506" y="337847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212644" y="2097819"/>
            <a:ext cx="1277355" cy="1496609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7816710" y="2107273"/>
            <a:ext cx="1219404" cy="149893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8019295" y="57421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63949" y="3192940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40">
            <a:hlinkClick r:id="rId3" action="ppaction://hlinksldjump"/>
          </p:cNvPr>
          <p:cNvSpPr/>
          <p:nvPr/>
        </p:nvSpPr>
        <p:spPr>
          <a:xfrm>
            <a:off x="3323087" y="4157714"/>
            <a:ext cx="2548500" cy="5727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8426412" y="3354407"/>
            <a:ext cx="586062" cy="1339241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57446" y="3259109"/>
            <a:ext cx="685722" cy="151581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230041" y="1773477"/>
            <a:ext cx="4605359" cy="14607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chemeClr val="accent2">
                    <a:lumMod val="75000"/>
                  </a:schemeClr>
                </a:solidFill>
              </a:rPr>
              <a:t>CÔNG TÁC XÃ HỘI TRONG TRƯỜNG HỌC</a:t>
            </a:r>
            <a:endParaRPr lang="vi-VN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" name="Google Shape;613;p40"/>
          <p:cNvSpPr txBox="1">
            <a:spLocks/>
          </p:cNvSpPr>
          <p:nvPr/>
        </p:nvSpPr>
        <p:spPr>
          <a:xfrm>
            <a:off x="3109575" y="1223043"/>
            <a:ext cx="2657395" cy="55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5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Chuyên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2">
                    <a:lumMod val="50000"/>
                  </a:schemeClr>
                </a:solidFill>
              </a:rPr>
              <a:t>đề</a:t>
            </a:r>
            <a:endParaRPr lang="vi-VN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5372" y="137013"/>
            <a:ext cx="41926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ỦY BAN NHÂN DÂN HUYỆN GIA LÂM</a:t>
            </a:r>
          </a:p>
          <a:p>
            <a:pPr algn="ctr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TRƯỜNG TIỂU HỌC YÊN VIÊN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18DDC304-7ED3-1148-FBFE-6A2A58E3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7B62D5-8D26-17F9-2261-B1B6B71EE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masis MT Pro Medium" panose="02040604050005020304" pitchFamily="18" charset="0"/>
              </a:rPr>
              <a:t>học</a:t>
            </a:r>
            <a:endParaRPr lang="en-US" sz="2400" b="1" dirty="0">
              <a:solidFill>
                <a:srgbClr val="FF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4A8388-F133-86B8-E587-1A1D2BCE6FB8}"/>
              </a:ext>
            </a:extLst>
          </p:cNvPr>
          <p:cNvSpPr txBox="1">
            <a:spLocks/>
          </p:cNvSpPr>
          <p:nvPr/>
        </p:nvSpPr>
        <p:spPr>
          <a:xfrm>
            <a:off x="317456" y="1275182"/>
            <a:ext cx="8434658" cy="25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CTXHTH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1EACE4-5576-3210-2326-FE923BB50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3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1390330" y="520603"/>
            <a:ext cx="6172200" cy="628650"/>
          </a:xfrm>
          <a:solidFill>
            <a:srgbClr val="FF0000"/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br>
              <a:rPr lang="en-US" sz="562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0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0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0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0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0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0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0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10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4454" y="1634806"/>
            <a:ext cx="2251902" cy="628650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ClrTx/>
              <a:buNone/>
            </a:pPr>
            <a:br>
              <a:rPr lang="en-US" sz="5625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0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10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buClrTx/>
              <a:buNone/>
            </a:pPr>
            <a:endParaRPr lang="en-US" sz="10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buClrTx/>
              <a:buNone/>
            </a:pPr>
            <a:endParaRPr lang="en-US" sz="10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buClrTx/>
              <a:buNone/>
            </a:pPr>
            <a:endParaRPr lang="en-US" sz="10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buClrTx/>
              <a:buNone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2689412" y="1536807"/>
            <a:ext cx="2682688" cy="3312317"/>
          </a:xfrm>
          <a:prstGeom prst="triangle">
            <a:avLst/>
          </a:prstGeom>
          <a:solidFill>
            <a:srgbClr val="85A64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9085" y="2152508"/>
            <a:ext cx="1942022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105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8007" y="2686428"/>
            <a:ext cx="194310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105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28007" y="3220348"/>
            <a:ext cx="1942022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GD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05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8007" y="3769522"/>
            <a:ext cx="1942022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05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28007" y="4299951"/>
            <a:ext cx="1942022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05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105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7D5E6F-4853-05FE-5142-C3910E37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89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1371600" y="400050"/>
            <a:ext cx="6172200" cy="628650"/>
          </a:xfrm>
          <a:solidFill>
            <a:srgbClr val="FF0000"/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br>
              <a:rPr lang="en-US" sz="5625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0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0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0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0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0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0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0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br>
              <a:rPr lang="en-US" sz="10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3287" y="1200150"/>
            <a:ext cx="3338713" cy="628650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ClrTx/>
              <a:buNone/>
            </a:pP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buClrTx/>
              <a:buNone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865298" y="1662152"/>
            <a:ext cx="6172200" cy="2914650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ClrTx/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ClrTx/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ClrTx/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ClrTx/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ClrTx/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defTabSz="685800">
              <a:buClrTx/>
              <a:buFontTx/>
              <a:buChar char="-"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buClrTx/>
              <a:buNone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45C1E-8A9A-28DA-EE47-BCC485D5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2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" name="Google Shape;656;p42"/>
          <p:cNvGrpSpPr/>
          <p:nvPr/>
        </p:nvGrpSpPr>
        <p:grpSpPr>
          <a:xfrm>
            <a:off x="558554" y="4029649"/>
            <a:ext cx="760853" cy="900724"/>
            <a:chOff x="-5969450" y="12871025"/>
            <a:chExt cx="1275875" cy="1684850"/>
          </a:xfrm>
        </p:grpSpPr>
        <p:sp>
          <p:nvSpPr>
            <p:cNvPr id="188" name="Google Shape;657;p42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58;p42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59;p42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60;p42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61;p42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62;p42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63;p42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64;p42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65;p42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66;p42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67;p42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68;p42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69;p42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70;p42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71;p42"/>
          <p:cNvGrpSpPr/>
          <p:nvPr/>
        </p:nvGrpSpPr>
        <p:grpSpPr>
          <a:xfrm>
            <a:off x="167992" y="3916054"/>
            <a:ext cx="684213" cy="1108039"/>
            <a:chOff x="-1138858" y="3639035"/>
            <a:chExt cx="1211444" cy="1630231"/>
          </a:xfrm>
        </p:grpSpPr>
        <p:sp>
          <p:nvSpPr>
            <p:cNvPr id="203" name="Google Shape;672;p42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73;p42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74;p42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75;p42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76;p42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679;p42"/>
          <p:cNvGrpSpPr/>
          <p:nvPr/>
        </p:nvGrpSpPr>
        <p:grpSpPr>
          <a:xfrm>
            <a:off x="8146055" y="4298089"/>
            <a:ext cx="1076031" cy="664211"/>
            <a:chOff x="2238621" y="-1082064"/>
            <a:chExt cx="1831816" cy="1205152"/>
          </a:xfrm>
        </p:grpSpPr>
        <p:grpSp>
          <p:nvGrpSpPr>
            <p:cNvPr id="209" name="Google Shape;680;p42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243" name="Google Shape;681;p42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682;p42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683;p42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684;p42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685;p42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686;p42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687;p42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688;p42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689;p42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690;p42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691;p42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692;p42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211" name="Google Shape;693;p42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694;p42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695;p42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696;p42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697;p42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698;p42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699;p42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700;p42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701;p42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702;p42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703;p42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704;p42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705;p42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06;p42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07;p42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08;p42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09;p42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10;p42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11;p42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12;p42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13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14;p42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15;p42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16;p42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17;p42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18;p42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19;p42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20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21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22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23;p42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24;p42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962442" y="142405"/>
            <a:ext cx="7963141" cy="830997"/>
            <a:chOff x="561953" y="1389582"/>
            <a:chExt cx="8485065" cy="830997"/>
          </a:xfrm>
        </p:grpSpPr>
        <p:grpSp>
          <p:nvGrpSpPr>
            <p:cNvPr id="121" name="Group 120"/>
            <p:cNvGrpSpPr/>
            <p:nvPr/>
          </p:nvGrpSpPr>
          <p:grpSpPr>
            <a:xfrm>
              <a:off x="561953" y="1476115"/>
              <a:ext cx="1072884" cy="657932"/>
              <a:chOff x="672789" y="693333"/>
              <a:chExt cx="1072884" cy="657932"/>
            </a:xfrm>
          </p:grpSpPr>
          <p:sp>
            <p:nvSpPr>
              <p:cNvPr id="123" name="Google Shape;677;p42"/>
              <p:cNvSpPr/>
              <p:nvPr/>
            </p:nvSpPr>
            <p:spPr>
              <a:xfrm>
                <a:off x="672789" y="693333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24" name="Google Shape;618;p41"/>
              <p:cNvSpPr txBox="1">
                <a:spLocks/>
              </p:cNvSpPr>
              <p:nvPr/>
            </p:nvSpPr>
            <p:spPr>
              <a:xfrm>
                <a:off x="928910" y="693333"/>
                <a:ext cx="477518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II</a:t>
                </a:r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1634837" y="1389582"/>
              <a:ext cx="74121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Phát hiện sớm nguy cơ 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HS</a:t>
              </a:r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rơi vào hoàn cảnh đặc biệt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ngừa</a:t>
              </a:r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26" name="Google Shape;1453;p26"/>
          <p:cNvSpPr/>
          <p:nvPr/>
        </p:nvSpPr>
        <p:spPr>
          <a:xfrm>
            <a:off x="743852" y="2859053"/>
            <a:ext cx="2257800" cy="8499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Chính thức</a:t>
            </a:r>
            <a:endParaRPr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samiq Sans"/>
              <a:sym typeface="Balsamiq Sans"/>
            </a:endParaRPr>
          </a:p>
        </p:txBody>
      </p:sp>
      <p:sp>
        <p:nvSpPr>
          <p:cNvPr id="129" name="Google Shape;1456;p26"/>
          <p:cNvSpPr/>
          <p:nvPr/>
        </p:nvSpPr>
        <p:spPr>
          <a:xfrm>
            <a:off x="6169380" y="2912393"/>
            <a:ext cx="2257800" cy="849900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Không chính thức</a:t>
            </a:r>
            <a:endParaRPr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samiq Sans"/>
              <a:sym typeface="Balsamiq Sans"/>
            </a:endParaRPr>
          </a:p>
        </p:txBody>
      </p:sp>
      <p:sp>
        <p:nvSpPr>
          <p:cNvPr id="147" name="Google Shape;1474;p26"/>
          <p:cNvSpPr/>
          <p:nvPr/>
        </p:nvSpPr>
        <p:spPr>
          <a:xfrm flipH="1">
            <a:off x="3182866" y="1047143"/>
            <a:ext cx="2768794" cy="2932614"/>
          </a:xfrm>
          <a:prstGeom prst="blockArc">
            <a:avLst>
              <a:gd name="adj1" fmla="val 16186639"/>
              <a:gd name="adj2" fmla="val 21559626"/>
              <a:gd name="adj3" fmla="val 10802"/>
            </a:avLst>
          </a:prstGeom>
          <a:solidFill>
            <a:srgbClr val="FFB757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75;p26"/>
          <p:cNvSpPr/>
          <p:nvPr/>
        </p:nvSpPr>
        <p:spPr>
          <a:xfrm>
            <a:off x="3680459" y="1790171"/>
            <a:ext cx="265251" cy="26525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9" name="Google Shape;1476;p26"/>
          <p:cNvCxnSpPr>
            <a:stCxn id="126" idx="0"/>
            <a:endCxn id="148" idx="2"/>
          </p:cNvCxnSpPr>
          <p:nvPr/>
        </p:nvCxnSpPr>
        <p:spPr>
          <a:xfrm rot="5400000" flipH="1" flipV="1">
            <a:off x="2308477" y="1487072"/>
            <a:ext cx="936256" cy="1807707"/>
          </a:xfrm>
          <a:prstGeom prst="bentConnector2">
            <a:avLst/>
          </a:prstGeom>
          <a:noFill/>
          <a:ln w="190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477;p26"/>
          <p:cNvCxnSpPr/>
          <p:nvPr/>
        </p:nvCxnSpPr>
        <p:spPr>
          <a:xfrm rot="16200000" flipV="1">
            <a:off x="6056417" y="1639413"/>
            <a:ext cx="966314" cy="1542015"/>
          </a:xfrm>
          <a:prstGeom prst="bentConnector2">
            <a:avLst/>
          </a:prstGeom>
          <a:noFill/>
          <a:ln w="1905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481;p26"/>
          <p:cNvSpPr/>
          <p:nvPr/>
        </p:nvSpPr>
        <p:spPr>
          <a:xfrm rot="5400000" flipH="1">
            <a:off x="3214505" y="1061161"/>
            <a:ext cx="2731436" cy="2742874"/>
          </a:xfrm>
          <a:prstGeom prst="blockArc">
            <a:avLst>
              <a:gd name="adj1" fmla="val 5381148"/>
              <a:gd name="adj2" fmla="val 17681"/>
              <a:gd name="adj3" fmla="val 8729"/>
            </a:avLst>
          </a:pr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482;p26"/>
          <p:cNvSpPr/>
          <p:nvPr/>
        </p:nvSpPr>
        <p:spPr>
          <a:xfrm>
            <a:off x="4447487" y="3207382"/>
            <a:ext cx="265200" cy="265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365388" y="1777757"/>
            <a:ext cx="2466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sớm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HS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A1CD84-EF87-BA98-07B9-D6706B02A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01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464732"/>
            <a:ext cx="9144000" cy="367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8" name="Google Shape;1428;p53">
            <a:hlinkClick r:id="" action="ppaction://noaction"/>
          </p:cNvPr>
          <p:cNvSpPr/>
          <p:nvPr/>
        </p:nvSpPr>
        <p:spPr>
          <a:xfrm>
            <a:off x="2141363" y="1964267"/>
            <a:ext cx="6486170" cy="2472266"/>
          </a:xfrm>
          <a:prstGeom prst="roundRect">
            <a:avLst>
              <a:gd name="adj" fmla="val 2132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92966" y="448617"/>
            <a:ext cx="7866726" cy="830997"/>
            <a:chOff x="561953" y="1389582"/>
            <a:chExt cx="8485065" cy="830997"/>
          </a:xfrm>
        </p:grpSpPr>
        <p:grpSp>
          <p:nvGrpSpPr>
            <p:cNvPr id="16" name="Group 15"/>
            <p:cNvGrpSpPr/>
            <p:nvPr/>
          </p:nvGrpSpPr>
          <p:grpSpPr>
            <a:xfrm>
              <a:off x="561953" y="1476115"/>
              <a:ext cx="1072884" cy="657932"/>
              <a:chOff x="672789" y="693333"/>
              <a:chExt cx="1072884" cy="657932"/>
            </a:xfrm>
          </p:grpSpPr>
          <p:sp>
            <p:nvSpPr>
              <p:cNvPr id="18" name="Google Shape;677;p42"/>
              <p:cNvSpPr/>
              <p:nvPr/>
            </p:nvSpPr>
            <p:spPr>
              <a:xfrm>
                <a:off x="672789" y="693333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9" name="Google Shape;618;p41"/>
              <p:cNvSpPr txBox="1">
                <a:spLocks/>
              </p:cNvSpPr>
              <p:nvPr/>
            </p:nvSpPr>
            <p:spPr>
              <a:xfrm>
                <a:off x="928910" y="693333"/>
                <a:ext cx="477518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II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634837" y="1389582"/>
              <a:ext cx="74121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Phát  hiện sớm nguy cơ 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HS</a:t>
              </a:r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rơi  vào hoàn cảnh đặc biệt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ngừa</a:t>
              </a:r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Google Shape;1453;p26"/>
          <p:cNvSpPr/>
          <p:nvPr/>
        </p:nvSpPr>
        <p:spPr>
          <a:xfrm>
            <a:off x="134508" y="2923893"/>
            <a:ext cx="1872348" cy="553014"/>
          </a:xfrm>
          <a:prstGeom prst="roundRect">
            <a:avLst>
              <a:gd name="adj" fmla="val 16667"/>
            </a:avLst>
          </a:prstGeom>
          <a:solidFill>
            <a:srgbClr val="F27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Chính thức</a:t>
            </a:r>
            <a:endParaRPr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samiq Sans"/>
              <a:sym typeface="Balsamiq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9868" y="2230904"/>
            <a:ext cx="6307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Nhà trường xây dựng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Thời điểm: Bắt đầu năm 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Hình thức: 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/S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, nhiều lựa chọn, câu hỏi mở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Phạm vi: Học tập, tâm lý, hoàn cảnh gia đình,  các mối quan hệ XH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AEC2E3-3872-5E94-7F5A-7C7255059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464732"/>
            <a:ext cx="9144000" cy="367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78510" y="500330"/>
            <a:ext cx="7904233" cy="830997"/>
            <a:chOff x="561953" y="1389582"/>
            <a:chExt cx="8485065" cy="830997"/>
          </a:xfrm>
        </p:grpSpPr>
        <p:grpSp>
          <p:nvGrpSpPr>
            <p:cNvPr id="16" name="Group 15"/>
            <p:cNvGrpSpPr/>
            <p:nvPr/>
          </p:nvGrpSpPr>
          <p:grpSpPr>
            <a:xfrm>
              <a:off x="561953" y="1476115"/>
              <a:ext cx="1072884" cy="657932"/>
              <a:chOff x="672789" y="693333"/>
              <a:chExt cx="1072884" cy="657932"/>
            </a:xfrm>
          </p:grpSpPr>
          <p:sp>
            <p:nvSpPr>
              <p:cNvPr id="18" name="Google Shape;677;p42"/>
              <p:cNvSpPr/>
              <p:nvPr/>
            </p:nvSpPr>
            <p:spPr>
              <a:xfrm>
                <a:off x="672789" y="693333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9" name="Google Shape;618;p41"/>
              <p:cNvSpPr txBox="1">
                <a:spLocks/>
              </p:cNvSpPr>
              <p:nvPr/>
            </p:nvSpPr>
            <p:spPr>
              <a:xfrm>
                <a:off x="928910" y="693333"/>
                <a:ext cx="477518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II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634837" y="1389582"/>
              <a:ext cx="74121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Phát  hiện sớm nguy cơ 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HS</a:t>
              </a:r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rơi  vào hoàn cảnh đặc biệt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ngừa</a:t>
              </a:r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Google Shape;1778;p34"/>
          <p:cNvSpPr/>
          <p:nvPr/>
        </p:nvSpPr>
        <p:spPr>
          <a:xfrm>
            <a:off x="6816433" y="3144628"/>
            <a:ext cx="1548300" cy="1425514"/>
          </a:xfrm>
          <a:prstGeom prst="roundRect">
            <a:avLst>
              <a:gd name="adj" fmla="val 10290"/>
            </a:avLst>
          </a:prstGeom>
          <a:solidFill>
            <a:srgbClr val="51C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R</a:t>
            </a:r>
            <a:r>
              <a:rPr lang="e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à soát hồ sơ nhập học</a:t>
            </a:r>
            <a:endParaRPr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23" name="Google Shape;1781;p34"/>
          <p:cNvSpPr/>
          <p:nvPr/>
        </p:nvSpPr>
        <p:spPr>
          <a:xfrm>
            <a:off x="653958" y="3144628"/>
            <a:ext cx="1548300" cy="1425514"/>
          </a:xfrm>
          <a:prstGeom prst="roundRect">
            <a:avLst>
              <a:gd name="adj" fmla="val 10290"/>
            </a:avLst>
          </a:pr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Phiếu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khảo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quát</a:t>
            </a:r>
            <a:endParaRPr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26" name="Google Shape;1784;p34"/>
          <p:cNvSpPr/>
          <p:nvPr/>
        </p:nvSpPr>
        <p:spPr>
          <a:xfrm>
            <a:off x="2708116" y="3144628"/>
            <a:ext cx="1548300" cy="1425514"/>
          </a:xfrm>
          <a:prstGeom prst="roundRect">
            <a:avLst>
              <a:gd name="adj" fmla="val 10290"/>
            </a:avLst>
          </a:prstGeom>
          <a:solidFill>
            <a:srgbClr val="B3A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P</a:t>
            </a:r>
            <a:r>
              <a:rPr lang="e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hiếu sàng lọc chuyên biệt</a:t>
            </a:r>
            <a:endParaRPr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29" name="Google Shape;1787;p34"/>
          <p:cNvSpPr/>
          <p:nvPr/>
        </p:nvSpPr>
        <p:spPr>
          <a:xfrm>
            <a:off x="4762275" y="3144628"/>
            <a:ext cx="1548300" cy="1425514"/>
          </a:xfrm>
          <a:prstGeom prst="roundRect">
            <a:avLst>
              <a:gd name="adj" fmla="val 10290"/>
            </a:avLst>
          </a:prstGeom>
          <a:solidFill>
            <a:srgbClr val="F167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R</a:t>
            </a:r>
            <a:r>
              <a:rPr lang="e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à soát hồ sơ học tập</a:t>
            </a:r>
            <a:endParaRPr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31" name="Google Shape;1789;p34"/>
          <p:cNvSpPr/>
          <p:nvPr/>
        </p:nvSpPr>
        <p:spPr>
          <a:xfrm>
            <a:off x="5205675" y="2396392"/>
            <a:ext cx="661500" cy="661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2" name="Google Shape;1790;p34"/>
          <p:cNvSpPr/>
          <p:nvPr/>
        </p:nvSpPr>
        <p:spPr>
          <a:xfrm>
            <a:off x="3151516" y="2396392"/>
            <a:ext cx="661500" cy="661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813;p34"/>
          <p:cNvSpPr/>
          <p:nvPr/>
        </p:nvSpPr>
        <p:spPr>
          <a:xfrm>
            <a:off x="7259833" y="2396392"/>
            <a:ext cx="661500" cy="661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814;p34"/>
          <p:cNvSpPr/>
          <p:nvPr/>
        </p:nvSpPr>
        <p:spPr>
          <a:xfrm>
            <a:off x="1097358" y="2396392"/>
            <a:ext cx="661500" cy="66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844;p34"/>
          <p:cNvSpPr/>
          <p:nvPr/>
        </p:nvSpPr>
        <p:spPr>
          <a:xfrm>
            <a:off x="1366758" y="2090268"/>
            <a:ext cx="122700" cy="122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845;p34"/>
          <p:cNvSpPr/>
          <p:nvPr/>
        </p:nvSpPr>
        <p:spPr>
          <a:xfrm>
            <a:off x="3420916" y="2090268"/>
            <a:ext cx="122700" cy="122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846;p34"/>
          <p:cNvSpPr/>
          <p:nvPr/>
        </p:nvSpPr>
        <p:spPr>
          <a:xfrm>
            <a:off x="5475142" y="2090268"/>
            <a:ext cx="122700" cy="122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847;p34"/>
          <p:cNvSpPr/>
          <p:nvPr/>
        </p:nvSpPr>
        <p:spPr>
          <a:xfrm>
            <a:off x="7529233" y="2090268"/>
            <a:ext cx="122700" cy="122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848;p34"/>
          <p:cNvSpPr/>
          <p:nvPr/>
        </p:nvSpPr>
        <p:spPr>
          <a:xfrm>
            <a:off x="4491692" y="1709268"/>
            <a:ext cx="122700" cy="122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" name="Google Shape;1849;p34"/>
          <p:cNvCxnSpPr>
            <a:stCxn id="86" idx="3"/>
            <a:endCxn id="87" idx="1"/>
          </p:cNvCxnSpPr>
          <p:nvPr/>
        </p:nvCxnSpPr>
        <p:spPr>
          <a:xfrm>
            <a:off x="1489458" y="2151618"/>
            <a:ext cx="1931400" cy="6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1850;p34"/>
          <p:cNvCxnSpPr>
            <a:stCxn id="89" idx="1"/>
            <a:endCxn id="88" idx="3"/>
          </p:cNvCxnSpPr>
          <p:nvPr/>
        </p:nvCxnSpPr>
        <p:spPr>
          <a:xfrm flipH="1">
            <a:off x="5597833" y="2151618"/>
            <a:ext cx="19314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3" name="Google Shape;1851;p34"/>
          <p:cNvGrpSpPr/>
          <p:nvPr/>
        </p:nvGrpSpPr>
        <p:grpSpPr>
          <a:xfrm>
            <a:off x="3542110" y="2151018"/>
            <a:ext cx="1931400" cy="128606"/>
            <a:chOff x="3603009" y="2124482"/>
            <a:chExt cx="1931400" cy="128606"/>
          </a:xfrm>
        </p:grpSpPr>
        <p:cxnSp>
          <p:nvCxnSpPr>
            <p:cNvPr id="94" name="Google Shape;1852;p34"/>
            <p:cNvCxnSpPr/>
            <p:nvPr/>
          </p:nvCxnSpPr>
          <p:spPr>
            <a:xfrm>
              <a:off x="3603009" y="2124482"/>
              <a:ext cx="1931400" cy="6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5" name="Google Shape;1853;p34"/>
            <p:cNvSpPr/>
            <p:nvPr/>
          </p:nvSpPr>
          <p:spPr>
            <a:xfrm>
              <a:off x="4550959" y="2130388"/>
              <a:ext cx="122700" cy="12270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6" name="Google Shape;1854;p34"/>
          <p:cNvCxnSpPr>
            <a:stCxn id="95" idx="0"/>
            <a:endCxn id="90" idx="2"/>
          </p:cNvCxnSpPr>
          <p:nvPr/>
        </p:nvCxnSpPr>
        <p:spPr>
          <a:xfrm rot="16200000">
            <a:off x="4389710" y="1993724"/>
            <a:ext cx="324900" cy="1500"/>
          </a:xfrm>
          <a:prstGeom prst="bentConnector3">
            <a:avLst>
              <a:gd name="adj1" fmla="val 5000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1855;p34"/>
          <p:cNvCxnSpPr>
            <a:stCxn id="56" idx="0"/>
            <a:endCxn id="86" idx="2"/>
          </p:cNvCxnSpPr>
          <p:nvPr/>
        </p:nvCxnSpPr>
        <p:spPr>
          <a:xfrm rot="16200000">
            <a:off x="1336758" y="2304442"/>
            <a:ext cx="183300" cy="600"/>
          </a:xfrm>
          <a:prstGeom prst="bentConnector3">
            <a:avLst>
              <a:gd name="adj1" fmla="val 5003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1856;p34"/>
          <p:cNvCxnSpPr>
            <a:stCxn id="87" idx="2"/>
            <a:endCxn id="32" idx="0"/>
          </p:cNvCxnSpPr>
          <p:nvPr/>
        </p:nvCxnSpPr>
        <p:spPr>
          <a:xfrm rot="16200000" flipH="1">
            <a:off x="3390916" y="2304318"/>
            <a:ext cx="183300" cy="600"/>
          </a:xfrm>
          <a:prstGeom prst="bentConnector3">
            <a:avLst>
              <a:gd name="adj1" fmla="val 5003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1857;p34"/>
          <p:cNvCxnSpPr>
            <a:endCxn id="88" idx="2"/>
          </p:cNvCxnSpPr>
          <p:nvPr/>
        </p:nvCxnSpPr>
        <p:spPr>
          <a:xfrm rot="16200000">
            <a:off x="5445142" y="2303718"/>
            <a:ext cx="1821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858;p34"/>
          <p:cNvCxnSpPr>
            <a:stCxn id="55" idx="0"/>
            <a:endCxn id="89" idx="2"/>
          </p:cNvCxnSpPr>
          <p:nvPr/>
        </p:nvCxnSpPr>
        <p:spPr>
          <a:xfrm rot="16200000">
            <a:off x="7499233" y="2304442"/>
            <a:ext cx="183300" cy="600"/>
          </a:xfrm>
          <a:prstGeom prst="bentConnector3">
            <a:avLst>
              <a:gd name="adj1" fmla="val 50034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1152941" y="2437199"/>
            <a:ext cx="55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#9Slide03 AmpleSoft Bold" panose="02000000000000000000" pitchFamily="2" charset="0"/>
              </a:rPr>
              <a:t>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207099" y="2437199"/>
            <a:ext cx="55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#9Slide03 AmpleSoft Bold" panose="02000000000000000000" pitchFamily="2" charset="0"/>
              </a:rPr>
              <a:t>2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261257" y="2437199"/>
            <a:ext cx="55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#9Slide03 AmpleSoft Bold" panose="02000000000000000000" pitchFamily="2" charset="0"/>
              </a:rPr>
              <a:t>3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315415" y="2437199"/>
            <a:ext cx="55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#9Slide03 AmpleSoft Bold" panose="02000000000000000000" pitchFamily="2" charset="0"/>
              </a:rPr>
              <a:t>4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8981311A-A306-D64C-F0D2-29A28BA19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46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25354" y="0"/>
            <a:ext cx="9164590" cy="4436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:</a:t>
            </a:r>
          </a:p>
        </p:txBody>
      </p:sp>
      <p:sp>
        <p:nvSpPr>
          <p:cNvPr id="26" name="Google Shape;1784;p34"/>
          <p:cNvSpPr/>
          <p:nvPr/>
        </p:nvSpPr>
        <p:spPr>
          <a:xfrm>
            <a:off x="2738357" y="476859"/>
            <a:ext cx="4116017" cy="656906"/>
          </a:xfrm>
          <a:prstGeom prst="roundRect">
            <a:avLst>
              <a:gd name="adj" fmla="val 10290"/>
            </a:avLst>
          </a:prstGeom>
          <a:solidFill>
            <a:srgbClr val="B3A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P</a:t>
            </a:r>
            <a:r>
              <a:rPr lang="en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hiếu sàng lọc chuyên biệt</a:t>
            </a:r>
            <a:endParaRPr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200" y="1446321"/>
            <a:ext cx="779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Trắc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nghiệm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stress,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trầm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nghiện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game.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khuyết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giảm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ý,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khuyết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16CCFE-78CD-2B41-5AF4-0380DFE9A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07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464732"/>
            <a:ext cx="9144000" cy="367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8" name="Google Shape;1428;p53">
            <a:hlinkClick r:id="" action="ppaction://noaction"/>
          </p:cNvPr>
          <p:cNvSpPr/>
          <p:nvPr/>
        </p:nvSpPr>
        <p:spPr>
          <a:xfrm>
            <a:off x="2737108" y="1922704"/>
            <a:ext cx="5589473" cy="2472266"/>
          </a:xfrm>
          <a:prstGeom prst="roundRect">
            <a:avLst>
              <a:gd name="adj" fmla="val 2132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atin typeface="Patrick Hand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58434" y="476971"/>
            <a:ext cx="8125820" cy="830997"/>
            <a:chOff x="1272773" y="1434427"/>
            <a:chExt cx="8125820" cy="830997"/>
          </a:xfrm>
        </p:grpSpPr>
        <p:grpSp>
          <p:nvGrpSpPr>
            <p:cNvPr id="16" name="Group 15"/>
            <p:cNvGrpSpPr/>
            <p:nvPr/>
          </p:nvGrpSpPr>
          <p:grpSpPr>
            <a:xfrm>
              <a:off x="1272773" y="1581286"/>
              <a:ext cx="1072884" cy="657932"/>
              <a:chOff x="1383609" y="798504"/>
              <a:chExt cx="1072884" cy="657932"/>
            </a:xfrm>
          </p:grpSpPr>
          <p:sp>
            <p:nvSpPr>
              <p:cNvPr id="18" name="Google Shape;677;p42"/>
              <p:cNvSpPr/>
              <p:nvPr/>
            </p:nvSpPr>
            <p:spPr>
              <a:xfrm>
                <a:off x="1383609" y="808321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18;p41"/>
              <p:cNvSpPr txBox="1">
                <a:spLocks/>
              </p:cNvSpPr>
              <p:nvPr/>
            </p:nvSpPr>
            <p:spPr>
              <a:xfrm>
                <a:off x="1681292" y="798504"/>
                <a:ext cx="477518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II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293773" y="1434427"/>
              <a:ext cx="71048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Phát  hiện sớm nguy cơ 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HS</a:t>
              </a:r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rơi  vào hoàn cảnh đặc biệt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ngừa</a:t>
              </a:r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Google Shape;1453;p26"/>
          <p:cNvSpPr/>
          <p:nvPr/>
        </p:nvSpPr>
        <p:spPr>
          <a:xfrm>
            <a:off x="730253" y="2744686"/>
            <a:ext cx="1872348" cy="782198"/>
          </a:xfrm>
          <a:prstGeom prst="roundRect">
            <a:avLst>
              <a:gd name="adj" fmla="val 16667"/>
            </a:avLst>
          </a:prstGeom>
          <a:solidFill>
            <a:srgbClr val="F27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Không chính thức</a:t>
            </a:r>
            <a:endParaRPr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samiq Sans"/>
              <a:sym typeface="Balsamiq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0304" y="2374007"/>
            <a:ext cx="5286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tin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D26810-E91A-2A7A-BC66-ECF4DFAA9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648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464732"/>
            <a:ext cx="9144000" cy="3678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813129" y="566745"/>
            <a:ext cx="8074565" cy="830997"/>
            <a:chOff x="641295" y="1389582"/>
            <a:chExt cx="8074565" cy="830997"/>
          </a:xfrm>
        </p:grpSpPr>
        <p:grpSp>
          <p:nvGrpSpPr>
            <p:cNvPr id="16" name="Group 15"/>
            <p:cNvGrpSpPr/>
            <p:nvPr/>
          </p:nvGrpSpPr>
          <p:grpSpPr>
            <a:xfrm>
              <a:off x="641295" y="1507985"/>
              <a:ext cx="1072884" cy="657932"/>
              <a:chOff x="752131" y="725203"/>
              <a:chExt cx="1072884" cy="657932"/>
            </a:xfrm>
          </p:grpSpPr>
          <p:sp>
            <p:nvSpPr>
              <p:cNvPr id="18" name="Google Shape;677;p42"/>
              <p:cNvSpPr/>
              <p:nvPr/>
            </p:nvSpPr>
            <p:spPr>
              <a:xfrm>
                <a:off x="752131" y="746355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18;p41"/>
              <p:cNvSpPr txBox="1">
                <a:spLocks/>
              </p:cNvSpPr>
              <p:nvPr/>
            </p:nvSpPr>
            <p:spPr>
              <a:xfrm>
                <a:off x="1049814" y="725203"/>
                <a:ext cx="477518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II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634837" y="1389582"/>
              <a:ext cx="7081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Phát hiện sớm nguy cơ 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HS</a:t>
              </a:r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rơi vào hoàn cảnh đặc biệt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ngừa</a:t>
              </a:r>
              <a:r>
                <a:rPr lang="vi-VN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Google Shape;1734;p32"/>
          <p:cNvGrpSpPr/>
          <p:nvPr/>
        </p:nvGrpSpPr>
        <p:grpSpPr>
          <a:xfrm>
            <a:off x="399830" y="1813988"/>
            <a:ext cx="2772834" cy="3071117"/>
            <a:chOff x="718511" y="1196082"/>
            <a:chExt cx="2173800" cy="1512491"/>
          </a:xfrm>
        </p:grpSpPr>
        <p:sp>
          <p:nvSpPr>
            <p:cNvPr id="28" name="Google Shape;1735;p32"/>
            <p:cNvSpPr/>
            <p:nvPr/>
          </p:nvSpPr>
          <p:spPr>
            <a:xfrm>
              <a:off x="718511" y="1196082"/>
              <a:ext cx="2173800" cy="313663"/>
            </a:xfrm>
            <a:prstGeom prst="roundRect">
              <a:avLst>
                <a:gd name="adj" fmla="val 981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lsamiq Sans"/>
                  <a:ea typeface="Balsamiq Sans"/>
                  <a:cs typeface="Balsamiq Sans"/>
                  <a:sym typeface="Balsamiq Sans"/>
                </a:rPr>
                <a:t>Hình</a:t>
              </a:r>
              <a:r>
                <a:rPr kumimoji="0" lang="en" sz="24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lsamiq Sans"/>
                  <a:ea typeface="Balsamiq Sans"/>
                  <a:cs typeface="Balsamiq Sans"/>
                  <a:sym typeface="Balsamiq Sans"/>
                </a:rPr>
                <a:t> thức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endParaRPr>
            </a:p>
          </p:txBody>
        </p:sp>
        <p:sp>
          <p:nvSpPr>
            <p:cNvPr id="29" name="Google Shape;1736;p32"/>
            <p:cNvSpPr/>
            <p:nvPr/>
          </p:nvSpPr>
          <p:spPr>
            <a:xfrm>
              <a:off x="718511" y="1543052"/>
              <a:ext cx="2173800" cy="1165521"/>
            </a:xfrm>
            <a:prstGeom prst="roundRect">
              <a:avLst>
                <a:gd name="adj" fmla="val 1029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6781" y="2887002"/>
            <a:ext cx="2596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web, clip,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khẩu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…)</a:t>
            </a:r>
          </a:p>
        </p:txBody>
      </p:sp>
      <p:sp>
        <p:nvSpPr>
          <p:cNvPr id="33" name="Google Shape;2318;p43"/>
          <p:cNvSpPr/>
          <p:nvPr/>
        </p:nvSpPr>
        <p:spPr>
          <a:xfrm>
            <a:off x="3458638" y="2132435"/>
            <a:ext cx="2159387" cy="2124343"/>
          </a:xfrm>
          <a:prstGeom prst="donut">
            <a:avLst>
              <a:gd name="adj" fmla="val 928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3596973" y="2675683"/>
            <a:ext cx="1901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ngừa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7" name="Google Shape;1734;p32"/>
          <p:cNvGrpSpPr/>
          <p:nvPr/>
        </p:nvGrpSpPr>
        <p:grpSpPr>
          <a:xfrm>
            <a:off x="5807047" y="1813988"/>
            <a:ext cx="3080647" cy="3071117"/>
            <a:chOff x="718511" y="1196082"/>
            <a:chExt cx="2173800" cy="1512491"/>
          </a:xfrm>
        </p:grpSpPr>
        <p:sp>
          <p:nvSpPr>
            <p:cNvPr id="38" name="Google Shape;1735;p32"/>
            <p:cNvSpPr/>
            <p:nvPr/>
          </p:nvSpPr>
          <p:spPr>
            <a:xfrm>
              <a:off x="718511" y="1196082"/>
              <a:ext cx="2173800" cy="313663"/>
            </a:xfrm>
            <a:prstGeom prst="roundRect">
              <a:avLst>
                <a:gd name="adj" fmla="val 981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lsamiq Sans"/>
                  <a:ea typeface="Balsamiq Sans"/>
                  <a:cs typeface="Balsamiq Sans"/>
                  <a:sym typeface="Balsamiq Sans"/>
                </a:rPr>
                <a:t>Nội</a:t>
              </a:r>
              <a:r>
                <a:rPr kumimoji="0" lang="en" sz="2400" b="1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Balsamiq Sans"/>
                  <a:ea typeface="Balsamiq Sans"/>
                  <a:cs typeface="Balsamiq Sans"/>
                  <a:sym typeface="Balsamiq Sans"/>
                </a:rPr>
                <a:t> dung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lsamiq Sans"/>
                <a:ea typeface="Balsamiq Sans"/>
                <a:cs typeface="Balsamiq Sans"/>
                <a:sym typeface="Balsamiq Sans"/>
              </a:endParaRPr>
            </a:p>
          </p:txBody>
        </p:sp>
        <p:sp>
          <p:nvSpPr>
            <p:cNvPr id="39" name="Google Shape;1736;p32"/>
            <p:cNvSpPr/>
            <p:nvPr/>
          </p:nvSpPr>
          <p:spPr>
            <a:xfrm>
              <a:off x="718511" y="1543052"/>
              <a:ext cx="2173800" cy="1165521"/>
            </a:xfrm>
            <a:prstGeom prst="roundRect">
              <a:avLst>
                <a:gd name="adj" fmla="val 1029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0" lvl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756360" y="2652491"/>
            <a:ext cx="3639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Tai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Bạo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Nghiện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game,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XH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2BC1BDF-4782-848D-D1EE-BE598DBE6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804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94"/>
          <p:cNvSpPr/>
          <p:nvPr/>
        </p:nvSpPr>
        <p:spPr>
          <a:xfrm>
            <a:off x="1557839" y="664859"/>
            <a:ext cx="605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oogle Shape;3352;p79"/>
          <p:cNvGrpSpPr/>
          <p:nvPr/>
        </p:nvGrpSpPr>
        <p:grpSpPr>
          <a:xfrm>
            <a:off x="7626926" y="3983180"/>
            <a:ext cx="1362315" cy="1003997"/>
            <a:chOff x="729721" y="2324824"/>
            <a:chExt cx="4162797" cy="2461464"/>
          </a:xfrm>
        </p:grpSpPr>
        <p:grpSp>
          <p:nvGrpSpPr>
            <p:cNvPr id="14" name="Google Shape;3353;p79"/>
            <p:cNvGrpSpPr/>
            <p:nvPr/>
          </p:nvGrpSpPr>
          <p:grpSpPr>
            <a:xfrm>
              <a:off x="1091070" y="2324824"/>
              <a:ext cx="1534672" cy="1777196"/>
              <a:chOff x="5293245" y="6083019"/>
              <a:chExt cx="1941885" cy="2248761"/>
            </a:xfrm>
          </p:grpSpPr>
          <p:sp>
            <p:nvSpPr>
              <p:cNvPr id="53" name="Google Shape;3354;p79"/>
              <p:cNvSpPr/>
              <p:nvPr/>
            </p:nvSpPr>
            <p:spPr>
              <a:xfrm>
                <a:off x="5874526" y="7937279"/>
                <a:ext cx="271002" cy="394502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14956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6809" y="852"/>
                      <a:pt x="3344" y="1612"/>
                      <a:pt x="0" y="2584"/>
                    </a:cubicBezTo>
                    <a:lnTo>
                      <a:pt x="1368" y="14955"/>
                    </a:lnTo>
                    <a:lnTo>
                      <a:pt x="7994" y="14955"/>
                    </a:ln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355;p79"/>
              <p:cNvSpPr/>
              <p:nvPr/>
            </p:nvSpPr>
            <p:spPr>
              <a:xfrm>
                <a:off x="5856880" y="7757701"/>
                <a:ext cx="315923" cy="247764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9393" extrusionOk="0">
                    <a:moveTo>
                      <a:pt x="11977" y="0"/>
                    </a:moveTo>
                    <a:lnTo>
                      <a:pt x="1" y="3526"/>
                    </a:lnTo>
                    <a:lnTo>
                      <a:pt x="669" y="9392"/>
                    </a:lnTo>
                    <a:cubicBezTo>
                      <a:pt x="4013" y="8450"/>
                      <a:pt x="7478" y="7660"/>
                      <a:pt x="10943" y="6809"/>
                    </a:cubicBezTo>
                    <a:lnTo>
                      <a:pt x="11977" y="0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356;p79"/>
              <p:cNvSpPr/>
              <p:nvPr/>
            </p:nvSpPr>
            <p:spPr>
              <a:xfrm>
                <a:off x="5678093" y="6086027"/>
                <a:ext cx="215689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13648" extrusionOk="0">
                    <a:moveTo>
                      <a:pt x="7599" y="0"/>
                    </a:moveTo>
                    <a:cubicBezTo>
                      <a:pt x="4742" y="274"/>
                      <a:pt x="2219" y="760"/>
                      <a:pt x="0" y="1490"/>
                    </a:cubicBezTo>
                    <a:cubicBezTo>
                      <a:pt x="2067" y="5867"/>
                      <a:pt x="4742" y="9940"/>
                      <a:pt x="8177" y="13648"/>
                    </a:cubicBezTo>
                    <a:cubicBezTo>
                      <a:pt x="7903" y="9119"/>
                      <a:pt x="7690" y="4560"/>
                      <a:pt x="7599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357;p79"/>
              <p:cNvSpPr/>
              <p:nvPr/>
            </p:nvSpPr>
            <p:spPr>
              <a:xfrm>
                <a:off x="5306065" y="6265605"/>
                <a:ext cx="623801" cy="844291"/>
              </a:xfrm>
              <a:custGeom>
                <a:avLst/>
                <a:gdLst/>
                <a:ahLst/>
                <a:cxnLst/>
                <a:rect l="l" t="t" r="r" b="b"/>
                <a:pathLst>
                  <a:path w="23649" h="32008" extrusionOk="0">
                    <a:moveTo>
                      <a:pt x="5472" y="1"/>
                    </a:moveTo>
                    <a:cubicBezTo>
                      <a:pt x="2341" y="3405"/>
                      <a:pt x="669" y="7995"/>
                      <a:pt x="1" y="13557"/>
                    </a:cubicBezTo>
                    <a:cubicBezTo>
                      <a:pt x="6779" y="21187"/>
                      <a:pt x="13375" y="29819"/>
                      <a:pt x="23649" y="32007"/>
                    </a:cubicBezTo>
                    <a:cubicBezTo>
                      <a:pt x="23649" y="31947"/>
                      <a:pt x="23649" y="31916"/>
                      <a:pt x="23649" y="31886"/>
                    </a:cubicBezTo>
                    <a:cubicBezTo>
                      <a:pt x="23588" y="31764"/>
                      <a:pt x="23557" y="31612"/>
                      <a:pt x="23618" y="31491"/>
                    </a:cubicBezTo>
                    <a:cubicBezTo>
                      <a:pt x="23345" y="27144"/>
                      <a:pt x="23102" y="22828"/>
                      <a:pt x="22889" y="18481"/>
                    </a:cubicBezTo>
                    <a:cubicBezTo>
                      <a:pt x="18907" y="17478"/>
                      <a:pt x="14895" y="12342"/>
                      <a:pt x="12433" y="9484"/>
                    </a:cubicBezTo>
                    <a:cubicBezTo>
                      <a:pt x="9819" y="6506"/>
                      <a:pt x="7478" y="3375"/>
                      <a:pt x="547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358;p79"/>
              <p:cNvSpPr/>
              <p:nvPr/>
            </p:nvSpPr>
            <p:spPr>
              <a:xfrm>
                <a:off x="5913802" y="6083019"/>
                <a:ext cx="118699" cy="33816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12820" extrusionOk="0">
                    <a:moveTo>
                      <a:pt x="913" y="0"/>
                    </a:moveTo>
                    <a:cubicBezTo>
                      <a:pt x="609" y="0"/>
                      <a:pt x="305" y="8"/>
                      <a:pt x="1" y="23"/>
                    </a:cubicBezTo>
                    <a:cubicBezTo>
                      <a:pt x="31" y="4279"/>
                      <a:pt x="183" y="8564"/>
                      <a:pt x="396" y="12820"/>
                    </a:cubicBezTo>
                    <a:cubicBezTo>
                      <a:pt x="1855" y="11817"/>
                      <a:pt x="3375" y="9750"/>
                      <a:pt x="4499" y="8108"/>
                    </a:cubicBezTo>
                    <a:cubicBezTo>
                      <a:pt x="3587" y="4917"/>
                      <a:pt x="2645" y="2212"/>
                      <a:pt x="1824" y="23"/>
                    </a:cubicBezTo>
                    <a:cubicBezTo>
                      <a:pt x="1520" y="8"/>
                      <a:pt x="1217" y="0"/>
                      <a:pt x="91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359;p79"/>
              <p:cNvSpPr/>
              <p:nvPr/>
            </p:nvSpPr>
            <p:spPr>
              <a:xfrm>
                <a:off x="5293245" y="6665698"/>
                <a:ext cx="660677" cy="819417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31065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0" y="4256"/>
                      <a:pt x="183" y="9028"/>
                      <a:pt x="730" y="14256"/>
                    </a:cubicBezTo>
                    <a:cubicBezTo>
                      <a:pt x="7204" y="22037"/>
                      <a:pt x="15046" y="30062"/>
                      <a:pt x="25046" y="31065"/>
                    </a:cubicBezTo>
                    <a:cubicBezTo>
                      <a:pt x="24743" y="26536"/>
                      <a:pt x="24469" y="22007"/>
                      <a:pt x="24165" y="17447"/>
                    </a:cubicBezTo>
                    <a:cubicBezTo>
                      <a:pt x="24104" y="17478"/>
                      <a:pt x="24043" y="17508"/>
                      <a:pt x="23983" y="17508"/>
                    </a:cubicBezTo>
                    <a:cubicBezTo>
                      <a:pt x="14286" y="15624"/>
                      <a:pt x="6779" y="7690"/>
                      <a:pt x="33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360;p79"/>
              <p:cNvSpPr/>
              <p:nvPr/>
            </p:nvSpPr>
            <p:spPr>
              <a:xfrm>
                <a:off x="5468840" y="6134139"/>
                <a:ext cx="440188" cy="600537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22767" extrusionOk="0">
                    <a:moveTo>
                      <a:pt x="6900" y="0"/>
                    </a:moveTo>
                    <a:cubicBezTo>
                      <a:pt x="4104" y="1064"/>
                      <a:pt x="1824" y="2493"/>
                      <a:pt x="0" y="4255"/>
                    </a:cubicBezTo>
                    <a:cubicBezTo>
                      <a:pt x="2006" y="7660"/>
                      <a:pt x="4255" y="10882"/>
                      <a:pt x="6900" y="13830"/>
                    </a:cubicBezTo>
                    <a:cubicBezTo>
                      <a:pt x="9362" y="16596"/>
                      <a:pt x="12979" y="21399"/>
                      <a:pt x="16687" y="22766"/>
                    </a:cubicBezTo>
                    <a:cubicBezTo>
                      <a:pt x="16657" y="22219"/>
                      <a:pt x="16627" y="21672"/>
                      <a:pt x="16596" y="21125"/>
                    </a:cubicBezTo>
                    <a:cubicBezTo>
                      <a:pt x="16475" y="18389"/>
                      <a:pt x="16323" y="15593"/>
                      <a:pt x="16140" y="12827"/>
                    </a:cubicBezTo>
                    <a:cubicBezTo>
                      <a:pt x="12219" y="9149"/>
                      <a:pt x="9210" y="4772"/>
                      <a:pt x="69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361;p79"/>
              <p:cNvSpPr/>
              <p:nvPr/>
            </p:nvSpPr>
            <p:spPr>
              <a:xfrm>
                <a:off x="5961123" y="7012853"/>
                <a:ext cx="186832" cy="473054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17934" extrusionOk="0">
                    <a:moveTo>
                      <a:pt x="6930" y="1"/>
                    </a:moveTo>
                    <a:cubicBezTo>
                      <a:pt x="4711" y="1308"/>
                      <a:pt x="2401" y="2493"/>
                      <a:pt x="0" y="3496"/>
                    </a:cubicBezTo>
                    <a:cubicBezTo>
                      <a:pt x="274" y="8299"/>
                      <a:pt x="578" y="13132"/>
                      <a:pt x="851" y="17934"/>
                    </a:cubicBezTo>
                    <a:cubicBezTo>
                      <a:pt x="2736" y="17022"/>
                      <a:pt x="4559" y="16080"/>
                      <a:pt x="6292" y="15016"/>
                    </a:cubicBezTo>
                    <a:cubicBezTo>
                      <a:pt x="6900" y="9758"/>
                      <a:pt x="7082" y="4742"/>
                      <a:pt x="69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362;p79"/>
              <p:cNvSpPr/>
              <p:nvPr/>
            </p:nvSpPr>
            <p:spPr>
              <a:xfrm>
                <a:off x="5985153" y="7446604"/>
                <a:ext cx="137928" cy="300677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1399" extrusionOk="0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3557" y="943"/>
                      <a:pt x="1825" y="1672"/>
                      <a:pt x="1" y="2220"/>
                    </a:cubicBezTo>
                    <a:cubicBezTo>
                      <a:pt x="183" y="5289"/>
                      <a:pt x="335" y="8329"/>
                      <a:pt x="518" y="11399"/>
                    </a:cubicBezTo>
                    <a:cubicBezTo>
                      <a:pt x="1338" y="10913"/>
                      <a:pt x="2311" y="10791"/>
                      <a:pt x="3284" y="10639"/>
                    </a:cubicBezTo>
                    <a:cubicBezTo>
                      <a:pt x="4135" y="7022"/>
                      <a:pt x="4773" y="3466"/>
                      <a:pt x="522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363;p79"/>
              <p:cNvSpPr/>
              <p:nvPr/>
            </p:nvSpPr>
            <p:spPr>
              <a:xfrm>
                <a:off x="5925039" y="6336164"/>
                <a:ext cx="179604" cy="400120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169" extrusionOk="0">
                    <a:moveTo>
                      <a:pt x="4499" y="1"/>
                    </a:moveTo>
                    <a:cubicBezTo>
                      <a:pt x="3161" y="1824"/>
                      <a:pt x="1642" y="3557"/>
                      <a:pt x="0" y="4165"/>
                    </a:cubicBezTo>
                    <a:cubicBezTo>
                      <a:pt x="183" y="7843"/>
                      <a:pt x="395" y="11521"/>
                      <a:pt x="578" y="15168"/>
                    </a:cubicBezTo>
                    <a:cubicBezTo>
                      <a:pt x="2918" y="13861"/>
                      <a:pt x="4985" y="12311"/>
                      <a:pt x="6809" y="10639"/>
                    </a:cubicBezTo>
                    <a:cubicBezTo>
                      <a:pt x="6171" y="6718"/>
                      <a:pt x="5350" y="3162"/>
                      <a:pt x="449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364;p79"/>
              <p:cNvSpPr/>
              <p:nvPr/>
            </p:nvSpPr>
            <p:spPr>
              <a:xfrm>
                <a:off x="5941868" y="6657680"/>
                <a:ext cx="200469" cy="420932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15958" extrusionOk="0">
                    <a:moveTo>
                      <a:pt x="6444" y="0"/>
                    </a:moveTo>
                    <a:cubicBezTo>
                      <a:pt x="4469" y="1611"/>
                      <a:pt x="2341" y="2918"/>
                      <a:pt x="1" y="3830"/>
                    </a:cubicBezTo>
                    <a:cubicBezTo>
                      <a:pt x="1" y="4104"/>
                      <a:pt x="31" y="4377"/>
                      <a:pt x="31" y="4651"/>
                    </a:cubicBezTo>
                    <a:cubicBezTo>
                      <a:pt x="213" y="8420"/>
                      <a:pt x="456" y="12189"/>
                      <a:pt x="669" y="15958"/>
                    </a:cubicBezTo>
                    <a:cubicBezTo>
                      <a:pt x="3101" y="14833"/>
                      <a:pt x="5411" y="13557"/>
                      <a:pt x="7599" y="12159"/>
                    </a:cubicBezTo>
                    <a:cubicBezTo>
                      <a:pt x="7448" y="7842"/>
                      <a:pt x="7022" y="3769"/>
                      <a:pt x="644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365;p79"/>
              <p:cNvSpPr/>
              <p:nvPr/>
            </p:nvSpPr>
            <p:spPr>
              <a:xfrm>
                <a:off x="5999608" y="7757701"/>
                <a:ext cx="64941" cy="137928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5229" extrusionOk="0">
                    <a:moveTo>
                      <a:pt x="2462" y="0"/>
                    </a:moveTo>
                    <a:lnTo>
                      <a:pt x="2462" y="0"/>
                    </a:lnTo>
                    <a:cubicBezTo>
                      <a:pt x="1672" y="152"/>
                      <a:pt x="851" y="274"/>
                      <a:pt x="0" y="334"/>
                    </a:cubicBezTo>
                    <a:cubicBezTo>
                      <a:pt x="91" y="1976"/>
                      <a:pt x="152" y="3587"/>
                      <a:pt x="243" y="5228"/>
                    </a:cubicBezTo>
                    <a:cubicBezTo>
                      <a:pt x="486" y="5228"/>
                      <a:pt x="730" y="5228"/>
                      <a:pt x="1034" y="5198"/>
                    </a:cubicBezTo>
                    <a:cubicBezTo>
                      <a:pt x="1550" y="3465"/>
                      <a:pt x="2006" y="1733"/>
                      <a:pt x="246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366;p79"/>
              <p:cNvSpPr/>
              <p:nvPr/>
            </p:nvSpPr>
            <p:spPr>
              <a:xfrm>
                <a:off x="5516926" y="7639820"/>
                <a:ext cx="462661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7540" h="9637" extrusionOk="0">
                    <a:moveTo>
                      <a:pt x="1" y="1"/>
                    </a:moveTo>
                    <a:cubicBezTo>
                      <a:pt x="7205" y="8573"/>
                      <a:pt x="17053" y="9606"/>
                      <a:pt x="17539" y="9636"/>
                    </a:cubicBezTo>
                    <a:cubicBezTo>
                      <a:pt x="17448" y="8269"/>
                      <a:pt x="17387" y="6870"/>
                      <a:pt x="17296" y="5472"/>
                    </a:cubicBezTo>
                    <a:cubicBezTo>
                      <a:pt x="17266" y="5503"/>
                      <a:pt x="17266" y="5533"/>
                      <a:pt x="17205" y="5563"/>
                    </a:cubicBezTo>
                    <a:cubicBezTo>
                      <a:pt x="16183" y="5888"/>
                      <a:pt x="15124" y="6033"/>
                      <a:pt x="14047" y="6033"/>
                    </a:cubicBezTo>
                    <a:cubicBezTo>
                      <a:pt x="9071" y="6033"/>
                      <a:pt x="3724" y="2925"/>
                      <a:pt x="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367;p79"/>
              <p:cNvSpPr/>
              <p:nvPr/>
            </p:nvSpPr>
            <p:spPr>
              <a:xfrm>
                <a:off x="5318910" y="7096232"/>
                <a:ext cx="653450" cy="680803"/>
              </a:xfrm>
              <a:custGeom>
                <a:avLst/>
                <a:gdLst/>
                <a:ahLst/>
                <a:cxnLst/>
                <a:rect l="l" t="t" r="r" b="b"/>
                <a:pathLst>
                  <a:path w="24773" h="2581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2" y="1277"/>
                      <a:pt x="334" y="2584"/>
                      <a:pt x="517" y="3891"/>
                    </a:cubicBezTo>
                    <a:cubicBezTo>
                      <a:pt x="1368" y="9819"/>
                      <a:pt x="3222" y="14378"/>
                      <a:pt x="5532" y="17965"/>
                    </a:cubicBezTo>
                    <a:cubicBezTo>
                      <a:pt x="10367" y="22460"/>
                      <a:pt x="15899" y="25809"/>
                      <a:pt x="21703" y="25809"/>
                    </a:cubicBezTo>
                    <a:cubicBezTo>
                      <a:pt x="22649" y="25809"/>
                      <a:pt x="23602" y="25720"/>
                      <a:pt x="24560" y="25533"/>
                    </a:cubicBezTo>
                    <a:cubicBezTo>
                      <a:pt x="24587" y="25524"/>
                      <a:pt x="24611" y="25520"/>
                      <a:pt x="24633" y="25520"/>
                    </a:cubicBezTo>
                    <a:cubicBezTo>
                      <a:pt x="24687" y="25520"/>
                      <a:pt x="24730" y="25542"/>
                      <a:pt x="24773" y="25563"/>
                    </a:cubicBezTo>
                    <a:cubicBezTo>
                      <a:pt x="24590" y="22311"/>
                      <a:pt x="24377" y="19028"/>
                      <a:pt x="24165" y="15776"/>
                    </a:cubicBezTo>
                    <a:cubicBezTo>
                      <a:pt x="23982" y="15715"/>
                      <a:pt x="23891" y="15503"/>
                      <a:pt x="24013" y="15381"/>
                    </a:cubicBezTo>
                    <a:cubicBezTo>
                      <a:pt x="14590" y="15351"/>
                      <a:pt x="6414" y="7539"/>
                      <a:pt x="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368;p79"/>
              <p:cNvSpPr/>
              <p:nvPr/>
            </p:nvSpPr>
            <p:spPr>
              <a:xfrm>
                <a:off x="6043685" y="6154160"/>
                <a:ext cx="283057" cy="462661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7540" extrusionOk="0">
                    <a:moveTo>
                      <a:pt x="4591" y="1"/>
                    </a:moveTo>
                    <a:cubicBezTo>
                      <a:pt x="3952" y="1034"/>
                      <a:pt x="3314" y="2068"/>
                      <a:pt x="2615" y="3071"/>
                    </a:cubicBezTo>
                    <a:cubicBezTo>
                      <a:pt x="1885" y="4044"/>
                      <a:pt x="1004" y="5503"/>
                      <a:pt x="1" y="6901"/>
                    </a:cubicBezTo>
                    <a:cubicBezTo>
                      <a:pt x="852" y="10062"/>
                      <a:pt x="1673" y="13618"/>
                      <a:pt x="2341" y="17539"/>
                    </a:cubicBezTo>
                    <a:cubicBezTo>
                      <a:pt x="5624" y="14530"/>
                      <a:pt x="8299" y="11004"/>
                      <a:pt x="10731" y="7144"/>
                    </a:cubicBezTo>
                    <a:cubicBezTo>
                      <a:pt x="9089" y="4196"/>
                      <a:pt x="7053" y="1734"/>
                      <a:pt x="459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369;p79"/>
              <p:cNvSpPr/>
              <p:nvPr/>
            </p:nvSpPr>
            <p:spPr>
              <a:xfrm>
                <a:off x="5961915" y="6083626"/>
                <a:ext cx="176413" cy="213288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8086" extrusionOk="0">
                    <a:moveTo>
                      <a:pt x="0" y="0"/>
                    </a:moveTo>
                    <a:cubicBezTo>
                      <a:pt x="821" y="2158"/>
                      <a:pt x="1763" y="4894"/>
                      <a:pt x="2675" y="8085"/>
                    </a:cubicBezTo>
                    <a:cubicBezTo>
                      <a:pt x="3131" y="7477"/>
                      <a:pt x="3496" y="6900"/>
                      <a:pt x="3800" y="6474"/>
                    </a:cubicBezTo>
                    <a:cubicBezTo>
                      <a:pt x="4803" y="5015"/>
                      <a:pt x="5776" y="3526"/>
                      <a:pt x="6688" y="2006"/>
                    </a:cubicBezTo>
                    <a:cubicBezTo>
                      <a:pt x="4712" y="851"/>
                      <a:pt x="2493" y="122"/>
                      <a:pt x="0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370;p79"/>
              <p:cNvSpPr/>
              <p:nvPr/>
            </p:nvSpPr>
            <p:spPr>
              <a:xfrm>
                <a:off x="6071751" y="7084204"/>
                <a:ext cx="411331" cy="643057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4379" extrusionOk="0">
                    <a:moveTo>
                      <a:pt x="15594" y="1"/>
                    </a:moveTo>
                    <a:lnTo>
                      <a:pt x="15594" y="1"/>
                    </a:lnTo>
                    <a:cubicBezTo>
                      <a:pt x="12189" y="5381"/>
                      <a:pt x="7569" y="10548"/>
                      <a:pt x="1946" y="13740"/>
                    </a:cubicBezTo>
                    <a:cubicBezTo>
                      <a:pt x="1490" y="17205"/>
                      <a:pt x="852" y="20761"/>
                      <a:pt x="1" y="24378"/>
                    </a:cubicBezTo>
                    <a:cubicBezTo>
                      <a:pt x="396" y="24317"/>
                      <a:pt x="791" y="24226"/>
                      <a:pt x="1186" y="24105"/>
                    </a:cubicBezTo>
                    <a:cubicBezTo>
                      <a:pt x="5077" y="22828"/>
                      <a:pt x="8147" y="20153"/>
                      <a:pt x="10882" y="17174"/>
                    </a:cubicBezTo>
                    <a:cubicBezTo>
                      <a:pt x="12068" y="15898"/>
                      <a:pt x="13284" y="14651"/>
                      <a:pt x="14469" y="13375"/>
                    </a:cubicBezTo>
                    <a:cubicBezTo>
                      <a:pt x="15199" y="9606"/>
                      <a:pt x="15594" y="4955"/>
                      <a:pt x="15594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371;p79"/>
              <p:cNvSpPr/>
              <p:nvPr/>
            </p:nvSpPr>
            <p:spPr>
              <a:xfrm>
                <a:off x="6111844" y="6377049"/>
                <a:ext cx="338371" cy="601354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2798" extrusionOk="0">
                    <a:moveTo>
                      <a:pt x="8815" y="1"/>
                    </a:moveTo>
                    <a:cubicBezTo>
                      <a:pt x="6444" y="3952"/>
                      <a:pt x="3526" y="7752"/>
                      <a:pt x="0" y="10639"/>
                    </a:cubicBezTo>
                    <a:cubicBezTo>
                      <a:pt x="578" y="14408"/>
                      <a:pt x="973" y="18481"/>
                      <a:pt x="1155" y="22798"/>
                    </a:cubicBezTo>
                    <a:cubicBezTo>
                      <a:pt x="5532" y="20001"/>
                      <a:pt x="9454" y="16688"/>
                      <a:pt x="12827" y="12858"/>
                    </a:cubicBezTo>
                    <a:cubicBezTo>
                      <a:pt x="12007" y="8208"/>
                      <a:pt x="10669" y="3770"/>
                      <a:pt x="8815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372;p79"/>
              <p:cNvSpPr/>
              <p:nvPr/>
            </p:nvSpPr>
            <p:spPr>
              <a:xfrm>
                <a:off x="6026856" y="7527583"/>
                <a:ext cx="404921" cy="367228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3922" extrusionOk="0">
                    <a:moveTo>
                      <a:pt x="15350" y="1"/>
                    </a:moveTo>
                    <a:cubicBezTo>
                      <a:pt x="13891" y="1399"/>
                      <a:pt x="12372" y="2767"/>
                      <a:pt x="10882" y="4013"/>
                    </a:cubicBezTo>
                    <a:cubicBezTo>
                      <a:pt x="7934" y="6475"/>
                      <a:pt x="4955" y="8055"/>
                      <a:pt x="1399" y="8724"/>
                    </a:cubicBezTo>
                    <a:cubicBezTo>
                      <a:pt x="973" y="10457"/>
                      <a:pt x="517" y="12189"/>
                      <a:pt x="1" y="13922"/>
                    </a:cubicBezTo>
                    <a:cubicBezTo>
                      <a:pt x="3557" y="13770"/>
                      <a:pt x="11612" y="12068"/>
                      <a:pt x="15198" y="578"/>
                    </a:cubicBezTo>
                    <a:cubicBezTo>
                      <a:pt x="15259" y="396"/>
                      <a:pt x="15290" y="183"/>
                      <a:pt x="1535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373;p79"/>
              <p:cNvSpPr/>
              <p:nvPr/>
            </p:nvSpPr>
            <p:spPr>
              <a:xfrm>
                <a:off x="6127064" y="6761106"/>
                <a:ext cx="355226" cy="647831"/>
              </a:xfrm>
              <a:custGeom>
                <a:avLst/>
                <a:gdLst/>
                <a:ahLst/>
                <a:cxnLst/>
                <a:rect l="l" t="t" r="r" b="b"/>
                <a:pathLst>
                  <a:path w="13467" h="24560" extrusionOk="0">
                    <a:moveTo>
                      <a:pt x="12554" y="0"/>
                    </a:moveTo>
                    <a:cubicBezTo>
                      <a:pt x="9059" y="3709"/>
                      <a:pt x="5047" y="6931"/>
                      <a:pt x="639" y="9545"/>
                    </a:cubicBezTo>
                    <a:cubicBezTo>
                      <a:pt x="791" y="14286"/>
                      <a:pt x="609" y="19302"/>
                      <a:pt x="1" y="24560"/>
                    </a:cubicBezTo>
                    <a:cubicBezTo>
                      <a:pt x="1855" y="23405"/>
                      <a:pt x="3618" y="22068"/>
                      <a:pt x="5259" y="20457"/>
                    </a:cubicBezTo>
                    <a:cubicBezTo>
                      <a:pt x="8360" y="17326"/>
                      <a:pt x="10883" y="13800"/>
                      <a:pt x="13466" y="10274"/>
                    </a:cubicBezTo>
                    <a:cubicBezTo>
                      <a:pt x="13375" y="6900"/>
                      <a:pt x="13071" y="3405"/>
                      <a:pt x="12554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374;p79"/>
              <p:cNvSpPr/>
              <p:nvPr/>
            </p:nvSpPr>
            <p:spPr>
              <a:xfrm>
                <a:off x="5929840" y="7105068"/>
                <a:ext cx="53757" cy="387274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4682" extrusionOk="0">
                    <a:moveTo>
                      <a:pt x="1" y="61"/>
                    </a:moveTo>
                    <a:cubicBezTo>
                      <a:pt x="1" y="91"/>
                      <a:pt x="1" y="122"/>
                      <a:pt x="1" y="182"/>
                    </a:cubicBezTo>
                    <a:lnTo>
                      <a:pt x="31" y="182"/>
                    </a:lnTo>
                    <a:cubicBezTo>
                      <a:pt x="59" y="187"/>
                      <a:pt x="83" y="195"/>
                      <a:pt x="106" y="205"/>
                    </a:cubicBezTo>
                    <a:lnTo>
                      <a:pt x="106" y="205"/>
                    </a:lnTo>
                    <a:cubicBezTo>
                      <a:pt x="64" y="165"/>
                      <a:pt x="28" y="116"/>
                      <a:pt x="1" y="61"/>
                    </a:cubicBezTo>
                    <a:close/>
                    <a:moveTo>
                      <a:pt x="106" y="205"/>
                    </a:moveTo>
                    <a:cubicBezTo>
                      <a:pt x="133" y="231"/>
                      <a:pt x="164" y="253"/>
                      <a:pt x="197" y="269"/>
                    </a:cubicBezTo>
                    <a:lnTo>
                      <a:pt x="197" y="269"/>
                    </a:lnTo>
                    <a:cubicBezTo>
                      <a:pt x="174" y="243"/>
                      <a:pt x="143" y="221"/>
                      <a:pt x="106" y="205"/>
                    </a:cubicBezTo>
                    <a:close/>
                    <a:moveTo>
                      <a:pt x="1186" y="0"/>
                    </a:moveTo>
                    <a:cubicBezTo>
                      <a:pt x="943" y="91"/>
                      <a:pt x="730" y="182"/>
                      <a:pt x="487" y="274"/>
                    </a:cubicBezTo>
                    <a:cubicBezTo>
                      <a:pt x="437" y="295"/>
                      <a:pt x="389" y="305"/>
                      <a:pt x="343" y="305"/>
                    </a:cubicBezTo>
                    <a:cubicBezTo>
                      <a:pt x="291" y="305"/>
                      <a:pt x="242" y="292"/>
                      <a:pt x="197" y="269"/>
                    </a:cubicBezTo>
                    <a:lnTo>
                      <a:pt x="197" y="269"/>
                    </a:lnTo>
                    <a:cubicBezTo>
                      <a:pt x="328" y="417"/>
                      <a:pt x="244" y="696"/>
                      <a:pt x="31" y="790"/>
                    </a:cubicBezTo>
                    <a:cubicBezTo>
                      <a:pt x="335" y="5350"/>
                      <a:pt x="609" y="9879"/>
                      <a:pt x="912" y="14408"/>
                    </a:cubicBezTo>
                    <a:cubicBezTo>
                      <a:pt x="1034" y="14438"/>
                      <a:pt x="1156" y="14468"/>
                      <a:pt x="1247" y="14468"/>
                    </a:cubicBezTo>
                    <a:cubicBezTo>
                      <a:pt x="1399" y="14468"/>
                      <a:pt x="1490" y="14590"/>
                      <a:pt x="1520" y="14681"/>
                    </a:cubicBezTo>
                    <a:cubicBezTo>
                      <a:pt x="1703" y="14590"/>
                      <a:pt x="1855" y="14499"/>
                      <a:pt x="2037" y="14438"/>
                    </a:cubicBezTo>
                    <a:cubicBezTo>
                      <a:pt x="1764" y="9605"/>
                      <a:pt x="1460" y="4803"/>
                      <a:pt x="118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375;p79"/>
              <p:cNvSpPr/>
              <p:nvPr/>
            </p:nvSpPr>
            <p:spPr>
              <a:xfrm>
                <a:off x="5909793" y="6753087"/>
                <a:ext cx="49748" cy="343171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0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4" y="4347"/>
                      <a:pt x="457" y="8663"/>
                      <a:pt x="730" y="13010"/>
                    </a:cubicBezTo>
                    <a:cubicBezTo>
                      <a:pt x="761" y="12919"/>
                      <a:pt x="791" y="12827"/>
                      <a:pt x="913" y="12797"/>
                    </a:cubicBezTo>
                    <a:cubicBezTo>
                      <a:pt x="1247" y="12645"/>
                      <a:pt x="1551" y="12493"/>
                      <a:pt x="1885" y="12311"/>
                    </a:cubicBezTo>
                    <a:cubicBezTo>
                      <a:pt x="1642" y="8572"/>
                      <a:pt x="1429" y="4803"/>
                      <a:pt x="1247" y="1034"/>
                    </a:cubicBezTo>
                    <a:cubicBezTo>
                      <a:pt x="1247" y="760"/>
                      <a:pt x="1217" y="456"/>
                      <a:pt x="1217" y="183"/>
                    </a:cubicBezTo>
                    <a:cubicBezTo>
                      <a:pt x="1065" y="244"/>
                      <a:pt x="913" y="304"/>
                      <a:pt x="791" y="365"/>
                    </a:cubicBezTo>
                    <a:cubicBezTo>
                      <a:pt x="752" y="382"/>
                      <a:pt x="715" y="389"/>
                      <a:pt x="680" y="389"/>
                    </a:cubicBezTo>
                    <a:cubicBezTo>
                      <a:pt x="527" y="389"/>
                      <a:pt x="421" y="241"/>
                      <a:pt x="396" y="92"/>
                    </a:cubicBezTo>
                    <a:cubicBezTo>
                      <a:pt x="244" y="61"/>
                      <a:pt x="122" y="31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376;p79"/>
              <p:cNvSpPr/>
              <p:nvPr/>
            </p:nvSpPr>
            <p:spPr>
              <a:xfrm>
                <a:off x="5878535" y="6083257"/>
                <a:ext cx="61750" cy="66022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5030" extrusionOk="0">
                    <a:moveTo>
                      <a:pt x="1065" y="1"/>
                    </a:moveTo>
                    <a:cubicBezTo>
                      <a:pt x="1024" y="1"/>
                      <a:pt x="983" y="4"/>
                      <a:pt x="943" y="14"/>
                    </a:cubicBezTo>
                    <a:cubicBezTo>
                      <a:pt x="608" y="14"/>
                      <a:pt x="335" y="45"/>
                      <a:pt x="0" y="75"/>
                    </a:cubicBezTo>
                    <a:cubicBezTo>
                      <a:pt x="91" y="4634"/>
                      <a:pt x="304" y="9194"/>
                      <a:pt x="578" y="13723"/>
                    </a:cubicBezTo>
                    <a:cubicBezTo>
                      <a:pt x="791" y="13966"/>
                      <a:pt x="1003" y="14239"/>
                      <a:pt x="1216" y="14482"/>
                    </a:cubicBezTo>
                    <a:cubicBezTo>
                      <a:pt x="1428" y="14694"/>
                      <a:pt x="1239" y="14996"/>
                      <a:pt x="1003" y="14996"/>
                    </a:cubicBezTo>
                    <a:cubicBezTo>
                      <a:pt x="933" y="14996"/>
                      <a:pt x="860" y="14970"/>
                      <a:pt x="791" y="14908"/>
                    </a:cubicBezTo>
                    <a:cubicBezTo>
                      <a:pt x="730" y="14847"/>
                      <a:pt x="669" y="14786"/>
                      <a:pt x="639" y="14726"/>
                    </a:cubicBezTo>
                    <a:lnTo>
                      <a:pt x="639" y="14726"/>
                    </a:lnTo>
                    <a:cubicBezTo>
                      <a:pt x="791" y="17522"/>
                      <a:pt x="943" y="20318"/>
                      <a:pt x="1064" y="23054"/>
                    </a:cubicBezTo>
                    <a:cubicBezTo>
                      <a:pt x="1095" y="23601"/>
                      <a:pt x="1125" y="24148"/>
                      <a:pt x="1155" y="24695"/>
                    </a:cubicBezTo>
                    <a:cubicBezTo>
                      <a:pt x="1338" y="24787"/>
                      <a:pt x="1550" y="24878"/>
                      <a:pt x="1733" y="24939"/>
                    </a:cubicBezTo>
                    <a:cubicBezTo>
                      <a:pt x="1824" y="24939"/>
                      <a:pt x="1854" y="24999"/>
                      <a:pt x="1885" y="25030"/>
                    </a:cubicBezTo>
                    <a:cubicBezTo>
                      <a:pt x="2037" y="24939"/>
                      <a:pt x="2189" y="24847"/>
                      <a:pt x="2341" y="24756"/>
                    </a:cubicBezTo>
                    <a:cubicBezTo>
                      <a:pt x="2158" y="21109"/>
                      <a:pt x="1946" y="17431"/>
                      <a:pt x="1763" y="13723"/>
                    </a:cubicBezTo>
                    <a:cubicBezTo>
                      <a:pt x="1550" y="13814"/>
                      <a:pt x="1338" y="13875"/>
                      <a:pt x="1095" y="13905"/>
                    </a:cubicBezTo>
                    <a:cubicBezTo>
                      <a:pt x="1064" y="13912"/>
                      <a:pt x="1034" y="13915"/>
                      <a:pt x="1006" y="13915"/>
                    </a:cubicBezTo>
                    <a:cubicBezTo>
                      <a:pt x="646" y="13915"/>
                      <a:pt x="517" y="13408"/>
                      <a:pt x="912" y="13267"/>
                    </a:cubicBezTo>
                    <a:cubicBezTo>
                      <a:pt x="1186" y="13145"/>
                      <a:pt x="1459" y="12993"/>
                      <a:pt x="1733" y="12811"/>
                    </a:cubicBezTo>
                    <a:cubicBezTo>
                      <a:pt x="1520" y="8525"/>
                      <a:pt x="1368" y="4270"/>
                      <a:pt x="1338" y="14"/>
                    </a:cubicBezTo>
                    <a:cubicBezTo>
                      <a:pt x="1236" y="14"/>
                      <a:pt x="1149" y="1"/>
                      <a:pt x="106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377;p79"/>
              <p:cNvSpPr/>
              <p:nvPr/>
            </p:nvSpPr>
            <p:spPr>
              <a:xfrm>
                <a:off x="5956296" y="7505136"/>
                <a:ext cx="49748" cy="390493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4804" extrusionOk="0">
                    <a:moveTo>
                      <a:pt x="1095" y="1"/>
                    </a:moveTo>
                    <a:cubicBezTo>
                      <a:pt x="761" y="92"/>
                      <a:pt x="426" y="213"/>
                      <a:pt x="92" y="274"/>
                    </a:cubicBezTo>
                    <a:cubicBezTo>
                      <a:pt x="82" y="284"/>
                      <a:pt x="72" y="288"/>
                      <a:pt x="61" y="288"/>
                    </a:cubicBezTo>
                    <a:cubicBezTo>
                      <a:pt x="41" y="288"/>
                      <a:pt x="21" y="274"/>
                      <a:pt x="1" y="274"/>
                    </a:cubicBezTo>
                    <a:lnTo>
                      <a:pt x="1" y="274"/>
                    </a:lnTo>
                    <a:cubicBezTo>
                      <a:pt x="213" y="3526"/>
                      <a:pt x="426" y="6809"/>
                      <a:pt x="609" y="10061"/>
                    </a:cubicBezTo>
                    <a:cubicBezTo>
                      <a:pt x="821" y="10183"/>
                      <a:pt x="852" y="10457"/>
                      <a:pt x="639" y="10578"/>
                    </a:cubicBezTo>
                    <a:cubicBezTo>
                      <a:pt x="730" y="11976"/>
                      <a:pt x="791" y="13375"/>
                      <a:pt x="882" y="14742"/>
                    </a:cubicBezTo>
                    <a:lnTo>
                      <a:pt x="913" y="14742"/>
                    </a:lnTo>
                    <a:cubicBezTo>
                      <a:pt x="913" y="14742"/>
                      <a:pt x="1277" y="14803"/>
                      <a:pt x="1885" y="14803"/>
                    </a:cubicBezTo>
                    <a:cubicBezTo>
                      <a:pt x="1794" y="13162"/>
                      <a:pt x="1733" y="11551"/>
                      <a:pt x="1642" y="9909"/>
                    </a:cubicBezTo>
                    <a:cubicBezTo>
                      <a:pt x="1551" y="9909"/>
                      <a:pt x="1460" y="9940"/>
                      <a:pt x="1338" y="9940"/>
                    </a:cubicBezTo>
                    <a:cubicBezTo>
                      <a:pt x="1125" y="9940"/>
                      <a:pt x="1004" y="9636"/>
                      <a:pt x="1156" y="9484"/>
                    </a:cubicBezTo>
                    <a:cubicBezTo>
                      <a:pt x="1308" y="9362"/>
                      <a:pt x="1460" y="9271"/>
                      <a:pt x="1612" y="9180"/>
                    </a:cubicBezTo>
                    <a:cubicBezTo>
                      <a:pt x="1429" y="6110"/>
                      <a:pt x="1277" y="3070"/>
                      <a:pt x="109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378;p79"/>
              <p:cNvSpPr/>
              <p:nvPr/>
            </p:nvSpPr>
            <p:spPr>
              <a:xfrm>
                <a:off x="5450376" y="6246375"/>
                <a:ext cx="459443" cy="506738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19211" extrusionOk="0">
                    <a:moveTo>
                      <a:pt x="700" y="0"/>
                    </a:moveTo>
                    <a:cubicBezTo>
                      <a:pt x="457" y="244"/>
                      <a:pt x="214" y="487"/>
                      <a:pt x="1" y="730"/>
                    </a:cubicBezTo>
                    <a:cubicBezTo>
                      <a:pt x="2038" y="4104"/>
                      <a:pt x="4348" y="7265"/>
                      <a:pt x="6962" y="10244"/>
                    </a:cubicBezTo>
                    <a:cubicBezTo>
                      <a:pt x="9424" y="13071"/>
                      <a:pt x="13436" y="18207"/>
                      <a:pt x="17418" y="19210"/>
                    </a:cubicBezTo>
                    <a:cubicBezTo>
                      <a:pt x="17418" y="18967"/>
                      <a:pt x="17387" y="18755"/>
                      <a:pt x="17387" y="18511"/>
                    </a:cubicBezTo>
                    <a:cubicBezTo>
                      <a:pt x="13679" y="17113"/>
                      <a:pt x="10062" y="12341"/>
                      <a:pt x="7600" y="9605"/>
                    </a:cubicBezTo>
                    <a:cubicBezTo>
                      <a:pt x="4955" y="6627"/>
                      <a:pt x="2706" y="3405"/>
                      <a:pt x="7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379;p79"/>
              <p:cNvSpPr/>
              <p:nvPr/>
            </p:nvSpPr>
            <p:spPr>
              <a:xfrm>
                <a:off x="5909001" y="6734649"/>
                <a:ext cx="19256" cy="2086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91" extrusionOk="0">
                    <a:moveTo>
                      <a:pt x="0" y="0"/>
                    </a:moveTo>
                    <a:cubicBezTo>
                      <a:pt x="0" y="244"/>
                      <a:pt x="31" y="487"/>
                      <a:pt x="31" y="699"/>
                    </a:cubicBezTo>
                    <a:cubicBezTo>
                      <a:pt x="152" y="730"/>
                      <a:pt x="304" y="760"/>
                      <a:pt x="426" y="791"/>
                    </a:cubicBezTo>
                    <a:cubicBezTo>
                      <a:pt x="395" y="669"/>
                      <a:pt x="426" y="517"/>
                      <a:pt x="547" y="456"/>
                    </a:cubicBezTo>
                    <a:cubicBezTo>
                      <a:pt x="608" y="426"/>
                      <a:pt x="669" y="365"/>
                      <a:pt x="730" y="335"/>
                    </a:cubicBezTo>
                    <a:cubicBezTo>
                      <a:pt x="699" y="304"/>
                      <a:pt x="669" y="274"/>
                      <a:pt x="578" y="244"/>
                    </a:cubicBezTo>
                    <a:cubicBezTo>
                      <a:pt x="395" y="183"/>
                      <a:pt x="183" y="9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380;p79"/>
              <p:cNvSpPr/>
              <p:nvPr/>
            </p:nvSpPr>
            <p:spPr>
              <a:xfrm>
                <a:off x="5302055" y="6623204"/>
                <a:ext cx="628602" cy="504338"/>
              </a:xfrm>
              <a:custGeom>
                <a:avLst/>
                <a:gdLst/>
                <a:ahLst/>
                <a:cxnLst/>
                <a:rect l="l" t="t" r="r" b="b"/>
                <a:pathLst>
                  <a:path w="23831" h="19120" extrusionOk="0">
                    <a:moveTo>
                      <a:pt x="183" y="0"/>
                    </a:moveTo>
                    <a:cubicBezTo>
                      <a:pt x="92" y="517"/>
                      <a:pt x="62" y="1064"/>
                      <a:pt x="1" y="1611"/>
                    </a:cubicBezTo>
                    <a:cubicBezTo>
                      <a:pt x="6445" y="9301"/>
                      <a:pt x="13952" y="17235"/>
                      <a:pt x="23649" y="19119"/>
                    </a:cubicBezTo>
                    <a:cubicBezTo>
                      <a:pt x="23709" y="19119"/>
                      <a:pt x="23770" y="19089"/>
                      <a:pt x="23831" y="19058"/>
                    </a:cubicBezTo>
                    <a:cubicBezTo>
                      <a:pt x="23831" y="18846"/>
                      <a:pt x="23801" y="18663"/>
                      <a:pt x="23801" y="18450"/>
                    </a:cubicBezTo>
                    <a:cubicBezTo>
                      <a:pt x="13527" y="16262"/>
                      <a:pt x="6931" y="7599"/>
                      <a:pt x="1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381;p79"/>
              <p:cNvSpPr/>
              <p:nvPr/>
            </p:nvSpPr>
            <p:spPr>
              <a:xfrm>
                <a:off x="5929840" y="7109869"/>
                <a:ext cx="10445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609" extrusionOk="0">
                    <a:moveTo>
                      <a:pt x="1" y="0"/>
                    </a:moveTo>
                    <a:cubicBezTo>
                      <a:pt x="1" y="213"/>
                      <a:pt x="31" y="396"/>
                      <a:pt x="31" y="608"/>
                    </a:cubicBezTo>
                    <a:cubicBezTo>
                      <a:pt x="305" y="517"/>
                      <a:pt x="396" y="61"/>
                      <a:pt x="3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382;p79"/>
              <p:cNvSpPr/>
              <p:nvPr/>
            </p:nvSpPr>
            <p:spPr>
              <a:xfrm>
                <a:off x="5313292" y="7041710"/>
                <a:ext cx="642239" cy="460235"/>
              </a:xfrm>
              <a:custGeom>
                <a:avLst/>
                <a:gdLst/>
                <a:ahLst/>
                <a:cxnLst/>
                <a:rect l="l" t="t" r="r" b="b"/>
                <a:pathLst>
                  <a:path w="24348" h="17448" extrusionOk="0">
                    <a:moveTo>
                      <a:pt x="0" y="1"/>
                    </a:moveTo>
                    <a:cubicBezTo>
                      <a:pt x="61" y="670"/>
                      <a:pt x="122" y="1369"/>
                      <a:pt x="213" y="2068"/>
                    </a:cubicBezTo>
                    <a:cubicBezTo>
                      <a:pt x="6627" y="9606"/>
                      <a:pt x="14803" y="17418"/>
                      <a:pt x="24226" y="17448"/>
                    </a:cubicBezTo>
                    <a:cubicBezTo>
                      <a:pt x="24256" y="17418"/>
                      <a:pt x="24256" y="17387"/>
                      <a:pt x="24286" y="17387"/>
                    </a:cubicBezTo>
                    <a:cubicBezTo>
                      <a:pt x="24286" y="17357"/>
                      <a:pt x="24317" y="17357"/>
                      <a:pt x="24347" y="17357"/>
                    </a:cubicBezTo>
                    <a:cubicBezTo>
                      <a:pt x="24317" y="17174"/>
                      <a:pt x="24317" y="16992"/>
                      <a:pt x="24317" y="16810"/>
                    </a:cubicBezTo>
                    <a:cubicBezTo>
                      <a:pt x="14286" y="15776"/>
                      <a:pt x="6444" y="778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383;p79"/>
              <p:cNvSpPr/>
              <p:nvPr/>
            </p:nvSpPr>
            <p:spPr>
              <a:xfrm>
                <a:off x="5953896" y="7485089"/>
                <a:ext cx="16064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83"/>
                      <a:pt x="31" y="365"/>
                      <a:pt x="61" y="548"/>
                    </a:cubicBezTo>
                    <a:cubicBezTo>
                      <a:pt x="244" y="457"/>
                      <a:pt x="426" y="365"/>
                      <a:pt x="608" y="274"/>
                    </a:cubicBezTo>
                    <a:cubicBezTo>
                      <a:pt x="578" y="183"/>
                      <a:pt x="487" y="61"/>
                      <a:pt x="335" y="61"/>
                    </a:cubicBezTo>
                    <a:cubicBezTo>
                      <a:pt x="244" y="6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384;p79"/>
              <p:cNvSpPr/>
              <p:nvPr/>
            </p:nvSpPr>
            <p:spPr>
              <a:xfrm>
                <a:off x="5464831" y="7570077"/>
                <a:ext cx="508321" cy="228904"/>
              </a:xfrm>
              <a:custGeom>
                <a:avLst/>
                <a:gdLst/>
                <a:ahLst/>
                <a:cxnLst/>
                <a:rect l="l" t="t" r="r" b="b"/>
                <a:pathLst>
                  <a:path w="19271" h="86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8" y="943"/>
                      <a:pt x="1307" y="1824"/>
                      <a:pt x="1976" y="2645"/>
                    </a:cubicBezTo>
                    <a:cubicBezTo>
                      <a:pt x="5699" y="5569"/>
                      <a:pt x="11046" y="8677"/>
                      <a:pt x="16022" y="8677"/>
                    </a:cubicBezTo>
                    <a:cubicBezTo>
                      <a:pt x="17099" y="8677"/>
                      <a:pt x="18158" y="8532"/>
                      <a:pt x="19180" y="8207"/>
                    </a:cubicBezTo>
                    <a:cubicBezTo>
                      <a:pt x="19241" y="8177"/>
                      <a:pt x="19241" y="8147"/>
                      <a:pt x="19271" y="8116"/>
                    </a:cubicBezTo>
                    <a:cubicBezTo>
                      <a:pt x="19271" y="7964"/>
                      <a:pt x="19271" y="7782"/>
                      <a:pt x="19241" y="7599"/>
                    </a:cubicBezTo>
                    <a:cubicBezTo>
                      <a:pt x="19198" y="7578"/>
                      <a:pt x="19155" y="7556"/>
                      <a:pt x="19090" y="7556"/>
                    </a:cubicBezTo>
                    <a:cubicBezTo>
                      <a:pt x="19063" y="7556"/>
                      <a:pt x="19033" y="7560"/>
                      <a:pt x="18997" y="7569"/>
                    </a:cubicBezTo>
                    <a:cubicBezTo>
                      <a:pt x="18043" y="7756"/>
                      <a:pt x="17094" y="7845"/>
                      <a:pt x="16152" y="7845"/>
                    </a:cubicBezTo>
                    <a:cubicBezTo>
                      <a:pt x="10367" y="7845"/>
                      <a:pt x="4835" y="4496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385;p79"/>
              <p:cNvSpPr/>
              <p:nvPr/>
            </p:nvSpPr>
            <p:spPr>
              <a:xfrm>
                <a:off x="5972334" y="7770520"/>
                <a:ext cx="5645" cy="13664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18" extrusionOk="0">
                    <a:moveTo>
                      <a:pt x="1" y="0"/>
                    </a:moveTo>
                    <a:cubicBezTo>
                      <a:pt x="31" y="183"/>
                      <a:pt x="31" y="365"/>
                      <a:pt x="31" y="517"/>
                    </a:cubicBezTo>
                    <a:cubicBezTo>
                      <a:pt x="213" y="396"/>
                      <a:pt x="213" y="122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386;p79"/>
              <p:cNvSpPr/>
              <p:nvPr/>
            </p:nvSpPr>
            <p:spPr>
              <a:xfrm>
                <a:off x="5650819" y="6125303"/>
                <a:ext cx="244572" cy="347181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3162" extrusionOk="0">
                    <a:moveTo>
                      <a:pt x="1034" y="1"/>
                    </a:moveTo>
                    <a:cubicBezTo>
                      <a:pt x="670" y="92"/>
                      <a:pt x="335" y="213"/>
                      <a:pt x="1" y="335"/>
                    </a:cubicBezTo>
                    <a:cubicBezTo>
                      <a:pt x="2311" y="5107"/>
                      <a:pt x="5351" y="9484"/>
                      <a:pt x="9272" y="13162"/>
                    </a:cubicBezTo>
                    <a:lnTo>
                      <a:pt x="9211" y="12159"/>
                    </a:lnTo>
                    <a:cubicBezTo>
                      <a:pt x="5746" y="8451"/>
                      <a:pt x="3101" y="4378"/>
                      <a:pt x="103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387;p79"/>
              <p:cNvSpPr/>
              <p:nvPr/>
            </p:nvSpPr>
            <p:spPr>
              <a:xfrm>
                <a:off x="5893755" y="6445209"/>
                <a:ext cx="22447" cy="33631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275" extrusionOk="0">
                    <a:moveTo>
                      <a:pt x="1" y="1"/>
                    </a:moveTo>
                    <a:cubicBezTo>
                      <a:pt x="1" y="365"/>
                      <a:pt x="31" y="669"/>
                      <a:pt x="62" y="1004"/>
                    </a:cubicBezTo>
                    <a:cubicBezTo>
                      <a:pt x="92" y="1064"/>
                      <a:pt x="153" y="1125"/>
                      <a:pt x="214" y="1186"/>
                    </a:cubicBezTo>
                    <a:cubicBezTo>
                      <a:pt x="276" y="1248"/>
                      <a:pt x="346" y="1274"/>
                      <a:pt x="413" y="1274"/>
                    </a:cubicBezTo>
                    <a:cubicBezTo>
                      <a:pt x="644" y="1274"/>
                      <a:pt x="851" y="972"/>
                      <a:pt x="639" y="760"/>
                    </a:cubicBezTo>
                    <a:cubicBezTo>
                      <a:pt x="426" y="517"/>
                      <a:pt x="214" y="24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388;p79"/>
              <p:cNvSpPr/>
              <p:nvPr/>
            </p:nvSpPr>
            <p:spPr>
              <a:xfrm>
                <a:off x="5924221" y="6296888"/>
                <a:ext cx="119490" cy="149138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5654" extrusionOk="0">
                    <a:moveTo>
                      <a:pt x="4135" y="0"/>
                    </a:moveTo>
                    <a:cubicBezTo>
                      <a:pt x="2980" y="1642"/>
                      <a:pt x="1460" y="3709"/>
                      <a:pt x="1" y="4712"/>
                    </a:cubicBezTo>
                    <a:cubicBezTo>
                      <a:pt x="31" y="5016"/>
                      <a:pt x="31" y="5350"/>
                      <a:pt x="31" y="5654"/>
                    </a:cubicBezTo>
                    <a:cubicBezTo>
                      <a:pt x="1673" y="5046"/>
                      <a:pt x="3192" y="3313"/>
                      <a:pt x="4530" y="1490"/>
                    </a:cubicBezTo>
                    <a:cubicBezTo>
                      <a:pt x="4378" y="1003"/>
                      <a:pt x="4256" y="487"/>
                      <a:pt x="41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389;p79"/>
              <p:cNvSpPr/>
              <p:nvPr/>
            </p:nvSpPr>
            <p:spPr>
              <a:xfrm>
                <a:off x="6032475" y="6136539"/>
                <a:ext cx="132310" cy="199651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7569" extrusionOk="0">
                    <a:moveTo>
                      <a:pt x="4013" y="0"/>
                    </a:moveTo>
                    <a:cubicBezTo>
                      <a:pt x="3101" y="1520"/>
                      <a:pt x="2128" y="3009"/>
                      <a:pt x="1125" y="4468"/>
                    </a:cubicBezTo>
                    <a:cubicBezTo>
                      <a:pt x="821" y="4894"/>
                      <a:pt x="456" y="5471"/>
                      <a:pt x="0" y="6079"/>
                    </a:cubicBezTo>
                    <a:cubicBezTo>
                      <a:pt x="152" y="6566"/>
                      <a:pt x="274" y="7052"/>
                      <a:pt x="426" y="7569"/>
                    </a:cubicBezTo>
                    <a:cubicBezTo>
                      <a:pt x="1429" y="6171"/>
                      <a:pt x="2310" y="4742"/>
                      <a:pt x="3009" y="3739"/>
                    </a:cubicBezTo>
                    <a:cubicBezTo>
                      <a:pt x="3709" y="2736"/>
                      <a:pt x="4377" y="1702"/>
                      <a:pt x="5016" y="669"/>
                    </a:cubicBezTo>
                    <a:cubicBezTo>
                      <a:pt x="4681" y="426"/>
                      <a:pt x="4347" y="213"/>
                      <a:pt x="401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390;p79"/>
              <p:cNvSpPr/>
              <p:nvPr/>
            </p:nvSpPr>
            <p:spPr>
              <a:xfrm>
                <a:off x="5891909" y="6421153"/>
                <a:ext cx="33157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30" extrusionOk="0">
                    <a:moveTo>
                      <a:pt x="1226" y="1"/>
                    </a:moveTo>
                    <a:cubicBezTo>
                      <a:pt x="952" y="183"/>
                      <a:pt x="679" y="335"/>
                      <a:pt x="405" y="457"/>
                    </a:cubicBezTo>
                    <a:cubicBezTo>
                      <a:pt x="1" y="601"/>
                      <a:pt x="145" y="1130"/>
                      <a:pt x="526" y="1130"/>
                    </a:cubicBezTo>
                    <a:cubicBezTo>
                      <a:pt x="546" y="1130"/>
                      <a:pt x="566" y="1128"/>
                      <a:pt x="588" y="1125"/>
                    </a:cubicBezTo>
                    <a:cubicBezTo>
                      <a:pt x="831" y="1095"/>
                      <a:pt x="1043" y="1004"/>
                      <a:pt x="1256" y="943"/>
                    </a:cubicBezTo>
                    <a:cubicBezTo>
                      <a:pt x="1256" y="609"/>
                      <a:pt x="1226" y="305"/>
                      <a:pt x="1226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391;p79"/>
              <p:cNvSpPr/>
              <p:nvPr/>
            </p:nvSpPr>
            <p:spPr>
              <a:xfrm>
                <a:off x="5940259" y="6616795"/>
                <a:ext cx="171612" cy="14193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5381" extrusionOk="0">
                    <a:moveTo>
                      <a:pt x="6232" y="0"/>
                    </a:moveTo>
                    <a:cubicBezTo>
                      <a:pt x="4408" y="1672"/>
                      <a:pt x="2341" y="3222"/>
                      <a:pt x="1" y="4529"/>
                    </a:cubicBezTo>
                    <a:cubicBezTo>
                      <a:pt x="31" y="4803"/>
                      <a:pt x="31" y="5076"/>
                      <a:pt x="62" y="5380"/>
                    </a:cubicBezTo>
                    <a:cubicBezTo>
                      <a:pt x="2402" y="4468"/>
                      <a:pt x="4530" y="3161"/>
                      <a:pt x="6505" y="1550"/>
                    </a:cubicBezTo>
                    <a:cubicBezTo>
                      <a:pt x="6414" y="1003"/>
                      <a:pt x="6323" y="517"/>
                      <a:pt x="6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392;p79"/>
              <p:cNvSpPr/>
              <p:nvPr/>
            </p:nvSpPr>
            <p:spPr>
              <a:xfrm>
                <a:off x="6104617" y="6342574"/>
                <a:ext cx="239771" cy="315132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1947" extrusionOk="0">
                    <a:moveTo>
                      <a:pt x="8421" y="1"/>
                    </a:moveTo>
                    <a:cubicBezTo>
                      <a:pt x="5989" y="3861"/>
                      <a:pt x="3314" y="7387"/>
                      <a:pt x="1" y="10396"/>
                    </a:cubicBezTo>
                    <a:cubicBezTo>
                      <a:pt x="92" y="10913"/>
                      <a:pt x="183" y="11430"/>
                      <a:pt x="274" y="11946"/>
                    </a:cubicBezTo>
                    <a:cubicBezTo>
                      <a:pt x="3800" y="9059"/>
                      <a:pt x="6718" y="5259"/>
                      <a:pt x="9089" y="1308"/>
                    </a:cubicBezTo>
                    <a:cubicBezTo>
                      <a:pt x="8876" y="852"/>
                      <a:pt x="8664" y="426"/>
                      <a:pt x="842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393;p79"/>
              <p:cNvSpPr/>
              <p:nvPr/>
            </p:nvSpPr>
            <p:spPr>
              <a:xfrm>
                <a:off x="5920212" y="6736258"/>
                <a:ext cx="21682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028" extrusionOk="0">
                    <a:moveTo>
                      <a:pt x="761" y="0"/>
                    </a:moveTo>
                    <a:cubicBezTo>
                      <a:pt x="609" y="91"/>
                      <a:pt x="457" y="183"/>
                      <a:pt x="305" y="274"/>
                    </a:cubicBezTo>
                    <a:cubicBezTo>
                      <a:pt x="417" y="441"/>
                      <a:pt x="323" y="737"/>
                      <a:pt x="72" y="737"/>
                    </a:cubicBezTo>
                    <a:cubicBezTo>
                      <a:pt x="49" y="737"/>
                      <a:pt x="26" y="735"/>
                      <a:pt x="1" y="730"/>
                    </a:cubicBezTo>
                    <a:lnTo>
                      <a:pt x="1" y="730"/>
                    </a:lnTo>
                    <a:cubicBezTo>
                      <a:pt x="26" y="879"/>
                      <a:pt x="132" y="1027"/>
                      <a:pt x="285" y="1027"/>
                    </a:cubicBezTo>
                    <a:cubicBezTo>
                      <a:pt x="320" y="1027"/>
                      <a:pt x="357" y="1020"/>
                      <a:pt x="396" y="1003"/>
                    </a:cubicBezTo>
                    <a:cubicBezTo>
                      <a:pt x="548" y="942"/>
                      <a:pt x="670" y="882"/>
                      <a:pt x="822" y="851"/>
                    </a:cubicBezTo>
                    <a:cubicBezTo>
                      <a:pt x="791" y="547"/>
                      <a:pt x="791" y="274"/>
                      <a:pt x="7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394;p79"/>
              <p:cNvSpPr/>
              <p:nvPr/>
            </p:nvSpPr>
            <p:spPr>
              <a:xfrm>
                <a:off x="5919421" y="6743459"/>
                <a:ext cx="11791" cy="1223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64" extrusionOk="0">
                    <a:moveTo>
                      <a:pt x="335" y="1"/>
                    </a:moveTo>
                    <a:lnTo>
                      <a:pt x="335" y="1"/>
                    </a:lnTo>
                    <a:cubicBezTo>
                      <a:pt x="274" y="31"/>
                      <a:pt x="213" y="92"/>
                      <a:pt x="152" y="92"/>
                    </a:cubicBezTo>
                    <a:cubicBezTo>
                      <a:pt x="31" y="183"/>
                      <a:pt x="0" y="335"/>
                      <a:pt x="31" y="457"/>
                    </a:cubicBezTo>
                    <a:cubicBezTo>
                      <a:pt x="56" y="462"/>
                      <a:pt x="79" y="464"/>
                      <a:pt x="102" y="464"/>
                    </a:cubicBezTo>
                    <a:cubicBezTo>
                      <a:pt x="353" y="464"/>
                      <a:pt x="447" y="168"/>
                      <a:pt x="33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395;p79"/>
              <p:cNvSpPr/>
              <p:nvPr/>
            </p:nvSpPr>
            <p:spPr>
              <a:xfrm>
                <a:off x="5927439" y="7096232"/>
                <a:ext cx="24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96" extrusionOk="0">
                    <a:moveTo>
                      <a:pt x="61" y="1"/>
                    </a:moveTo>
                    <a:cubicBezTo>
                      <a:pt x="0" y="122"/>
                      <a:pt x="31" y="274"/>
                      <a:pt x="92" y="396"/>
                    </a:cubicBezTo>
                    <a:cubicBezTo>
                      <a:pt x="92" y="274"/>
                      <a:pt x="61" y="122"/>
                      <a:pt x="6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396;p79"/>
              <p:cNvSpPr/>
              <p:nvPr/>
            </p:nvSpPr>
            <p:spPr>
              <a:xfrm>
                <a:off x="5959514" y="6978377"/>
                <a:ext cx="184431" cy="12671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4804" extrusionOk="0">
                    <a:moveTo>
                      <a:pt x="6930" y="1"/>
                    </a:moveTo>
                    <a:cubicBezTo>
                      <a:pt x="4742" y="1399"/>
                      <a:pt x="2432" y="2645"/>
                      <a:pt x="0" y="3770"/>
                    </a:cubicBezTo>
                    <a:cubicBezTo>
                      <a:pt x="0" y="4134"/>
                      <a:pt x="31" y="4469"/>
                      <a:pt x="61" y="4803"/>
                    </a:cubicBezTo>
                    <a:cubicBezTo>
                      <a:pt x="2462" y="3800"/>
                      <a:pt x="4772" y="2615"/>
                      <a:pt x="6991" y="1308"/>
                    </a:cubicBezTo>
                    <a:cubicBezTo>
                      <a:pt x="6961" y="882"/>
                      <a:pt x="6961" y="426"/>
                      <a:pt x="693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397;p79"/>
              <p:cNvSpPr/>
              <p:nvPr/>
            </p:nvSpPr>
            <p:spPr>
              <a:xfrm>
                <a:off x="6142310" y="6716211"/>
                <a:ext cx="315106" cy="296668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11247" extrusionOk="0">
                    <a:moveTo>
                      <a:pt x="11672" y="0"/>
                    </a:moveTo>
                    <a:cubicBezTo>
                      <a:pt x="8299" y="3830"/>
                      <a:pt x="4377" y="7143"/>
                      <a:pt x="0" y="9940"/>
                    </a:cubicBezTo>
                    <a:cubicBezTo>
                      <a:pt x="31" y="10365"/>
                      <a:pt x="61" y="10821"/>
                      <a:pt x="61" y="11247"/>
                    </a:cubicBezTo>
                    <a:cubicBezTo>
                      <a:pt x="4469" y="8633"/>
                      <a:pt x="8481" y="5411"/>
                      <a:pt x="11946" y="1702"/>
                    </a:cubicBezTo>
                    <a:cubicBezTo>
                      <a:pt x="11885" y="1125"/>
                      <a:pt x="11764" y="547"/>
                      <a:pt x="116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398;p79"/>
              <p:cNvSpPr/>
              <p:nvPr/>
            </p:nvSpPr>
            <p:spPr>
              <a:xfrm>
                <a:off x="5929048" y="7077794"/>
                <a:ext cx="32075" cy="36032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366" extrusionOk="0">
                    <a:moveTo>
                      <a:pt x="1155" y="1"/>
                    </a:moveTo>
                    <a:cubicBezTo>
                      <a:pt x="821" y="153"/>
                      <a:pt x="517" y="335"/>
                      <a:pt x="183" y="487"/>
                    </a:cubicBezTo>
                    <a:cubicBezTo>
                      <a:pt x="91" y="548"/>
                      <a:pt x="31" y="609"/>
                      <a:pt x="0" y="700"/>
                    </a:cubicBezTo>
                    <a:cubicBezTo>
                      <a:pt x="0" y="821"/>
                      <a:pt x="31" y="973"/>
                      <a:pt x="31" y="1095"/>
                    </a:cubicBezTo>
                    <a:cubicBezTo>
                      <a:pt x="103" y="1240"/>
                      <a:pt x="233" y="1365"/>
                      <a:pt x="390" y="1365"/>
                    </a:cubicBezTo>
                    <a:cubicBezTo>
                      <a:pt x="431" y="1365"/>
                      <a:pt x="473" y="1357"/>
                      <a:pt x="517" y="1338"/>
                    </a:cubicBezTo>
                    <a:cubicBezTo>
                      <a:pt x="760" y="1247"/>
                      <a:pt x="973" y="1125"/>
                      <a:pt x="1216" y="1034"/>
                    </a:cubicBezTo>
                    <a:cubicBezTo>
                      <a:pt x="1186" y="700"/>
                      <a:pt x="1155" y="365"/>
                      <a:pt x="115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399;p79"/>
              <p:cNvSpPr/>
              <p:nvPr/>
            </p:nvSpPr>
            <p:spPr>
              <a:xfrm>
                <a:off x="5949095" y="7501918"/>
                <a:ext cx="72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96" extrusionOk="0">
                    <a:moveTo>
                      <a:pt x="122" y="1"/>
                    </a:moveTo>
                    <a:cubicBezTo>
                      <a:pt x="0" y="123"/>
                      <a:pt x="91" y="335"/>
                      <a:pt x="274" y="396"/>
                    </a:cubicBezTo>
                    <a:cubicBezTo>
                      <a:pt x="243" y="274"/>
                      <a:pt x="243" y="123"/>
                      <a:pt x="24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400;p79"/>
              <p:cNvSpPr/>
              <p:nvPr/>
            </p:nvSpPr>
            <p:spPr>
              <a:xfrm>
                <a:off x="5983571" y="7408937"/>
                <a:ext cx="143520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64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3708" y="1064"/>
                      <a:pt x="1885" y="2006"/>
                      <a:pt x="0" y="2918"/>
                    </a:cubicBezTo>
                    <a:cubicBezTo>
                      <a:pt x="31" y="3161"/>
                      <a:pt x="31" y="3404"/>
                      <a:pt x="31" y="3648"/>
                    </a:cubicBezTo>
                    <a:cubicBezTo>
                      <a:pt x="1885" y="3100"/>
                      <a:pt x="3617" y="2371"/>
                      <a:pt x="5289" y="1429"/>
                    </a:cubicBezTo>
                    <a:cubicBezTo>
                      <a:pt x="5350" y="942"/>
                      <a:pt x="5380" y="486"/>
                      <a:pt x="54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401;p79"/>
              <p:cNvSpPr/>
              <p:nvPr/>
            </p:nvSpPr>
            <p:spPr>
              <a:xfrm>
                <a:off x="6123055" y="7032108"/>
                <a:ext cx="359235" cy="414522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5715" extrusionOk="0">
                    <a:moveTo>
                      <a:pt x="13618" y="0"/>
                    </a:moveTo>
                    <a:cubicBezTo>
                      <a:pt x="11004" y="3526"/>
                      <a:pt x="8512" y="7052"/>
                      <a:pt x="5411" y="10152"/>
                    </a:cubicBezTo>
                    <a:cubicBezTo>
                      <a:pt x="3770" y="11794"/>
                      <a:pt x="2007" y="13131"/>
                      <a:pt x="153" y="14286"/>
                    </a:cubicBezTo>
                    <a:cubicBezTo>
                      <a:pt x="92" y="14772"/>
                      <a:pt x="62" y="15228"/>
                      <a:pt x="1" y="15715"/>
                    </a:cubicBezTo>
                    <a:cubicBezTo>
                      <a:pt x="5594" y="12523"/>
                      <a:pt x="10244" y="7356"/>
                      <a:pt x="13618" y="1976"/>
                    </a:cubicBezTo>
                    <a:cubicBezTo>
                      <a:pt x="13618" y="1307"/>
                      <a:pt x="13618" y="669"/>
                      <a:pt x="1361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402;p79"/>
              <p:cNvSpPr/>
              <p:nvPr/>
            </p:nvSpPr>
            <p:spPr>
              <a:xfrm>
                <a:off x="5955505" y="7485907"/>
                <a:ext cx="29675" cy="2682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17" extrusionOk="0">
                    <a:moveTo>
                      <a:pt x="1064" y="0"/>
                    </a:moveTo>
                    <a:cubicBezTo>
                      <a:pt x="882" y="91"/>
                      <a:pt x="730" y="152"/>
                      <a:pt x="547" y="243"/>
                    </a:cubicBezTo>
                    <a:cubicBezTo>
                      <a:pt x="578" y="426"/>
                      <a:pt x="517" y="608"/>
                      <a:pt x="274" y="608"/>
                    </a:cubicBezTo>
                    <a:cubicBezTo>
                      <a:pt x="243" y="618"/>
                      <a:pt x="213" y="621"/>
                      <a:pt x="183" y="621"/>
                    </a:cubicBezTo>
                    <a:cubicBezTo>
                      <a:pt x="122" y="621"/>
                      <a:pt x="61" y="608"/>
                      <a:pt x="0" y="608"/>
                    </a:cubicBezTo>
                    <a:cubicBezTo>
                      <a:pt x="0" y="730"/>
                      <a:pt x="0" y="851"/>
                      <a:pt x="31" y="1003"/>
                    </a:cubicBezTo>
                    <a:cubicBezTo>
                      <a:pt x="51" y="1003"/>
                      <a:pt x="71" y="1017"/>
                      <a:pt x="91" y="1017"/>
                    </a:cubicBezTo>
                    <a:cubicBezTo>
                      <a:pt x="102" y="1017"/>
                      <a:pt x="112" y="1013"/>
                      <a:pt x="122" y="1003"/>
                    </a:cubicBezTo>
                    <a:cubicBezTo>
                      <a:pt x="456" y="942"/>
                      <a:pt x="791" y="821"/>
                      <a:pt x="1125" y="730"/>
                    </a:cubicBezTo>
                    <a:cubicBezTo>
                      <a:pt x="1095" y="486"/>
                      <a:pt x="1095" y="243"/>
                      <a:pt x="106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403;p79"/>
              <p:cNvSpPr/>
              <p:nvPr/>
            </p:nvSpPr>
            <p:spPr>
              <a:xfrm>
                <a:off x="5952287" y="7499518"/>
                <a:ext cx="3244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2" extrusionOk="0">
                    <a:moveTo>
                      <a:pt x="122" y="1"/>
                    </a:moveTo>
                    <a:cubicBezTo>
                      <a:pt x="92" y="1"/>
                      <a:pt x="61" y="31"/>
                      <a:pt x="61" y="31"/>
                    </a:cubicBezTo>
                    <a:cubicBezTo>
                      <a:pt x="31" y="31"/>
                      <a:pt x="1" y="62"/>
                      <a:pt x="1" y="92"/>
                    </a:cubicBezTo>
                    <a:lnTo>
                      <a:pt x="122" y="92"/>
                    </a:lnTo>
                    <a:cubicBezTo>
                      <a:pt x="122" y="62"/>
                      <a:pt x="122" y="31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404;p79"/>
              <p:cNvSpPr/>
              <p:nvPr/>
            </p:nvSpPr>
            <p:spPr>
              <a:xfrm>
                <a:off x="5954687" y="7492317"/>
                <a:ext cx="16064" cy="999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79" extrusionOk="0">
                    <a:moveTo>
                      <a:pt x="578" y="0"/>
                    </a:moveTo>
                    <a:cubicBezTo>
                      <a:pt x="396" y="91"/>
                      <a:pt x="214" y="183"/>
                      <a:pt x="1" y="274"/>
                    </a:cubicBezTo>
                    <a:cubicBezTo>
                      <a:pt x="31" y="304"/>
                      <a:pt x="31" y="335"/>
                      <a:pt x="31" y="365"/>
                    </a:cubicBezTo>
                    <a:cubicBezTo>
                      <a:pt x="92" y="365"/>
                      <a:pt x="153" y="378"/>
                      <a:pt x="214" y="378"/>
                    </a:cubicBezTo>
                    <a:cubicBezTo>
                      <a:pt x="244" y="378"/>
                      <a:pt x="274" y="375"/>
                      <a:pt x="305" y="365"/>
                    </a:cubicBezTo>
                    <a:cubicBezTo>
                      <a:pt x="548" y="365"/>
                      <a:pt x="609" y="183"/>
                      <a:pt x="57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405;p79"/>
              <p:cNvSpPr/>
              <p:nvPr/>
            </p:nvSpPr>
            <p:spPr>
              <a:xfrm>
                <a:off x="5998790" y="7727235"/>
                <a:ext cx="729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490" extrusionOk="0">
                    <a:moveTo>
                      <a:pt x="2767" y="0"/>
                    </a:moveTo>
                    <a:lnTo>
                      <a:pt x="2767" y="0"/>
                    </a:lnTo>
                    <a:cubicBezTo>
                      <a:pt x="1794" y="152"/>
                      <a:pt x="821" y="274"/>
                      <a:pt x="1" y="760"/>
                    </a:cubicBezTo>
                    <a:cubicBezTo>
                      <a:pt x="1" y="1003"/>
                      <a:pt x="31" y="1246"/>
                      <a:pt x="31" y="1489"/>
                    </a:cubicBezTo>
                    <a:cubicBezTo>
                      <a:pt x="882" y="1429"/>
                      <a:pt x="1703" y="1307"/>
                      <a:pt x="2463" y="1155"/>
                    </a:cubicBezTo>
                    <a:cubicBezTo>
                      <a:pt x="2584" y="760"/>
                      <a:pt x="2675" y="395"/>
                      <a:pt x="27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406;p79"/>
              <p:cNvSpPr/>
              <p:nvPr/>
            </p:nvSpPr>
            <p:spPr>
              <a:xfrm>
                <a:off x="6063732" y="7436977"/>
                <a:ext cx="389675" cy="320750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12160" extrusionOk="0">
                    <a:moveTo>
                      <a:pt x="14773" y="1"/>
                    </a:moveTo>
                    <a:lnTo>
                      <a:pt x="14773" y="1"/>
                    </a:lnTo>
                    <a:cubicBezTo>
                      <a:pt x="13588" y="1277"/>
                      <a:pt x="12372" y="2524"/>
                      <a:pt x="11186" y="3800"/>
                    </a:cubicBezTo>
                    <a:cubicBezTo>
                      <a:pt x="8451" y="6779"/>
                      <a:pt x="5381" y="9454"/>
                      <a:pt x="1490" y="10731"/>
                    </a:cubicBezTo>
                    <a:cubicBezTo>
                      <a:pt x="1095" y="10852"/>
                      <a:pt x="700" y="10943"/>
                      <a:pt x="305" y="11004"/>
                    </a:cubicBezTo>
                    <a:cubicBezTo>
                      <a:pt x="213" y="11399"/>
                      <a:pt x="122" y="11794"/>
                      <a:pt x="1" y="12159"/>
                    </a:cubicBezTo>
                    <a:cubicBezTo>
                      <a:pt x="3557" y="11490"/>
                      <a:pt x="6505" y="9910"/>
                      <a:pt x="9484" y="7448"/>
                    </a:cubicBezTo>
                    <a:cubicBezTo>
                      <a:pt x="10974" y="6202"/>
                      <a:pt x="12463" y="4834"/>
                      <a:pt x="13952" y="3436"/>
                    </a:cubicBezTo>
                    <a:cubicBezTo>
                      <a:pt x="14256" y="2402"/>
                      <a:pt x="14530" y="1247"/>
                      <a:pt x="1477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407;p79"/>
              <p:cNvSpPr/>
              <p:nvPr/>
            </p:nvSpPr>
            <p:spPr>
              <a:xfrm>
                <a:off x="5982938" y="7747255"/>
                <a:ext cx="16671" cy="2012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63" extrusionOk="0">
                    <a:moveTo>
                      <a:pt x="602" y="1"/>
                    </a:moveTo>
                    <a:cubicBezTo>
                      <a:pt x="450" y="92"/>
                      <a:pt x="298" y="183"/>
                      <a:pt x="146" y="335"/>
                    </a:cubicBezTo>
                    <a:cubicBezTo>
                      <a:pt x="0" y="452"/>
                      <a:pt x="105" y="763"/>
                      <a:pt x="301" y="763"/>
                    </a:cubicBezTo>
                    <a:cubicBezTo>
                      <a:pt x="310" y="763"/>
                      <a:pt x="319" y="762"/>
                      <a:pt x="328" y="761"/>
                    </a:cubicBezTo>
                    <a:cubicBezTo>
                      <a:pt x="450" y="761"/>
                      <a:pt x="541" y="730"/>
                      <a:pt x="632" y="730"/>
                    </a:cubicBezTo>
                    <a:cubicBezTo>
                      <a:pt x="632" y="487"/>
                      <a:pt x="602" y="244"/>
                      <a:pt x="60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408;p79"/>
              <p:cNvSpPr/>
              <p:nvPr/>
            </p:nvSpPr>
            <p:spPr>
              <a:xfrm>
                <a:off x="6713964" y="7863527"/>
                <a:ext cx="232544" cy="33755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2797" extrusionOk="0">
                    <a:moveTo>
                      <a:pt x="8815" y="0"/>
                    </a:moveTo>
                    <a:lnTo>
                      <a:pt x="8815" y="0"/>
                    </a:lnTo>
                    <a:cubicBezTo>
                      <a:pt x="5837" y="730"/>
                      <a:pt x="2858" y="1399"/>
                      <a:pt x="1" y="2219"/>
                    </a:cubicBezTo>
                    <a:lnTo>
                      <a:pt x="1186" y="12797"/>
                    </a:lnTo>
                    <a:lnTo>
                      <a:pt x="6870" y="12797"/>
                    </a:ln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409;p79"/>
              <p:cNvSpPr/>
              <p:nvPr/>
            </p:nvSpPr>
            <p:spPr>
              <a:xfrm>
                <a:off x="6699535" y="7710379"/>
                <a:ext cx="270211" cy="211706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8026" extrusionOk="0">
                    <a:moveTo>
                      <a:pt x="10244" y="1"/>
                    </a:moveTo>
                    <a:lnTo>
                      <a:pt x="1" y="3010"/>
                    </a:lnTo>
                    <a:lnTo>
                      <a:pt x="548" y="8025"/>
                    </a:lnTo>
                    <a:cubicBezTo>
                      <a:pt x="3405" y="7205"/>
                      <a:pt x="6384" y="6536"/>
                      <a:pt x="9362" y="5806"/>
                    </a:cubicBezTo>
                    <a:lnTo>
                      <a:pt x="10244" y="1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410;p79"/>
              <p:cNvSpPr/>
              <p:nvPr/>
            </p:nvSpPr>
            <p:spPr>
              <a:xfrm>
                <a:off x="6546387" y="6280059"/>
                <a:ext cx="184431" cy="30787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672" extrusionOk="0">
                    <a:moveTo>
                      <a:pt x="6506" y="0"/>
                    </a:moveTo>
                    <a:cubicBezTo>
                      <a:pt x="4044" y="213"/>
                      <a:pt x="1885" y="638"/>
                      <a:pt x="1" y="1246"/>
                    </a:cubicBezTo>
                    <a:cubicBezTo>
                      <a:pt x="1764" y="5015"/>
                      <a:pt x="4044" y="8480"/>
                      <a:pt x="6992" y="11672"/>
                    </a:cubicBezTo>
                    <a:cubicBezTo>
                      <a:pt x="6749" y="7781"/>
                      <a:pt x="6566" y="3891"/>
                      <a:pt x="650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411;p79"/>
              <p:cNvSpPr/>
              <p:nvPr/>
            </p:nvSpPr>
            <p:spPr>
              <a:xfrm>
                <a:off x="6228090" y="6433181"/>
                <a:ext cx="534012" cy="722401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7387" extrusionOk="0">
                    <a:moveTo>
                      <a:pt x="4682" y="1"/>
                    </a:moveTo>
                    <a:cubicBezTo>
                      <a:pt x="2007" y="2919"/>
                      <a:pt x="578" y="6840"/>
                      <a:pt x="1" y="11612"/>
                    </a:cubicBezTo>
                    <a:cubicBezTo>
                      <a:pt x="5806" y="18147"/>
                      <a:pt x="11430" y="25533"/>
                      <a:pt x="20244" y="27387"/>
                    </a:cubicBezTo>
                    <a:cubicBezTo>
                      <a:pt x="20214" y="27357"/>
                      <a:pt x="20214" y="27326"/>
                      <a:pt x="20214" y="27296"/>
                    </a:cubicBezTo>
                    <a:cubicBezTo>
                      <a:pt x="20153" y="27174"/>
                      <a:pt x="20153" y="27083"/>
                      <a:pt x="20214" y="26961"/>
                    </a:cubicBezTo>
                    <a:cubicBezTo>
                      <a:pt x="19971" y="23253"/>
                      <a:pt x="19758" y="19545"/>
                      <a:pt x="19576" y="15837"/>
                    </a:cubicBezTo>
                    <a:cubicBezTo>
                      <a:pt x="16171" y="14955"/>
                      <a:pt x="12737" y="10578"/>
                      <a:pt x="10639" y="8147"/>
                    </a:cubicBezTo>
                    <a:cubicBezTo>
                      <a:pt x="8390" y="5593"/>
                      <a:pt x="6414" y="2888"/>
                      <a:pt x="468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412;p79"/>
              <p:cNvSpPr/>
              <p:nvPr/>
            </p:nvSpPr>
            <p:spPr>
              <a:xfrm>
                <a:off x="6747648" y="6277290"/>
                <a:ext cx="101844" cy="28981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10987" extrusionOk="0">
                    <a:moveTo>
                      <a:pt x="1054" y="0"/>
                    </a:moveTo>
                    <a:cubicBezTo>
                      <a:pt x="716" y="0"/>
                      <a:pt x="365" y="14"/>
                      <a:pt x="0" y="14"/>
                    </a:cubicBezTo>
                    <a:cubicBezTo>
                      <a:pt x="61" y="3661"/>
                      <a:pt x="183" y="7339"/>
                      <a:pt x="365" y="10987"/>
                    </a:cubicBezTo>
                    <a:cubicBezTo>
                      <a:pt x="1581" y="10105"/>
                      <a:pt x="2888" y="8342"/>
                      <a:pt x="3860" y="6944"/>
                    </a:cubicBezTo>
                    <a:cubicBezTo>
                      <a:pt x="3101" y="4208"/>
                      <a:pt x="2280" y="1898"/>
                      <a:pt x="1550" y="14"/>
                    </a:cubicBezTo>
                    <a:cubicBezTo>
                      <a:pt x="1388" y="4"/>
                      <a:pt x="1223" y="0"/>
                      <a:pt x="105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413;p79"/>
              <p:cNvSpPr/>
              <p:nvPr/>
            </p:nvSpPr>
            <p:spPr>
              <a:xfrm>
                <a:off x="6216880" y="6776326"/>
                <a:ext cx="566061" cy="700771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26567" extrusionOk="0">
                    <a:moveTo>
                      <a:pt x="304" y="1"/>
                    </a:moveTo>
                    <a:cubicBezTo>
                      <a:pt x="0" y="3618"/>
                      <a:pt x="183" y="7691"/>
                      <a:pt x="639" y="12159"/>
                    </a:cubicBezTo>
                    <a:cubicBezTo>
                      <a:pt x="6171" y="18846"/>
                      <a:pt x="12888" y="25685"/>
                      <a:pt x="21460" y="26567"/>
                    </a:cubicBezTo>
                    <a:cubicBezTo>
                      <a:pt x="21186" y="22706"/>
                      <a:pt x="20943" y="18816"/>
                      <a:pt x="20700" y="14925"/>
                    </a:cubicBezTo>
                    <a:cubicBezTo>
                      <a:pt x="20639" y="14956"/>
                      <a:pt x="20578" y="14956"/>
                      <a:pt x="20517" y="14956"/>
                    </a:cubicBezTo>
                    <a:cubicBezTo>
                      <a:pt x="12219" y="13375"/>
                      <a:pt x="5806" y="6566"/>
                      <a:pt x="304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414;p79"/>
              <p:cNvSpPr/>
              <p:nvPr/>
            </p:nvSpPr>
            <p:spPr>
              <a:xfrm>
                <a:off x="6366809" y="6320945"/>
                <a:ext cx="376855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19484" extrusionOk="0">
                    <a:moveTo>
                      <a:pt x="5897" y="0"/>
                    </a:moveTo>
                    <a:cubicBezTo>
                      <a:pt x="3526" y="912"/>
                      <a:pt x="1581" y="2128"/>
                      <a:pt x="0" y="3648"/>
                    </a:cubicBezTo>
                    <a:cubicBezTo>
                      <a:pt x="1733" y="6566"/>
                      <a:pt x="3648" y="9332"/>
                      <a:pt x="5927" y="11855"/>
                    </a:cubicBezTo>
                    <a:cubicBezTo>
                      <a:pt x="8025" y="14225"/>
                      <a:pt x="11125" y="18298"/>
                      <a:pt x="14286" y="19484"/>
                    </a:cubicBezTo>
                    <a:cubicBezTo>
                      <a:pt x="14256" y="19028"/>
                      <a:pt x="14225" y="18572"/>
                      <a:pt x="14225" y="18086"/>
                    </a:cubicBezTo>
                    <a:cubicBezTo>
                      <a:pt x="14104" y="15745"/>
                      <a:pt x="13982" y="13344"/>
                      <a:pt x="13830" y="10973"/>
                    </a:cubicBezTo>
                    <a:cubicBezTo>
                      <a:pt x="10487" y="7842"/>
                      <a:pt x="7873" y="4104"/>
                      <a:pt x="58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415;p79"/>
              <p:cNvSpPr/>
              <p:nvPr/>
            </p:nvSpPr>
            <p:spPr>
              <a:xfrm>
                <a:off x="6787742" y="7072993"/>
                <a:ext cx="160375" cy="40489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5350" extrusionOk="0">
                    <a:moveTo>
                      <a:pt x="5958" y="0"/>
                    </a:moveTo>
                    <a:lnTo>
                      <a:pt x="5958" y="0"/>
                    </a:lnTo>
                    <a:cubicBezTo>
                      <a:pt x="4043" y="1125"/>
                      <a:pt x="2067" y="2128"/>
                      <a:pt x="0" y="3009"/>
                    </a:cubicBezTo>
                    <a:cubicBezTo>
                      <a:pt x="274" y="7113"/>
                      <a:pt x="517" y="11216"/>
                      <a:pt x="760" y="15350"/>
                    </a:cubicBezTo>
                    <a:cubicBezTo>
                      <a:pt x="2371" y="14560"/>
                      <a:pt x="3921" y="13769"/>
                      <a:pt x="5410" y="12858"/>
                    </a:cubicBezTo>
                    <a:cubicBezTo>
                      <a:pt x="5927" y="8359"/>
                      <a:pt x="6079" y="4073"/>
                      <a:pt x="595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416;p79"/>
              <p:cNvSpPr/>
              <p:nvPr/>
            </p:nvSpPr>
            <p:spPr>
              <a:xfrm>
                <a:off x="6808580" y="7444204"/>
                <a:ext cx="117881" cy="25739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9758" extrusionOk="0">
                    <a:moveTo>
                      <a:pt x="4468" y="0"/>
                    </a:moveTo>
                    <a:cubicBezTo>
                      <a:pt x="3070" y="791"/>
                      <a:pt x="1581" y="1429"/>
                      <a:pt x="0" y="1915"/>
                    </a:cubicBezTo>
                    <a:cubicBezTo>
                      <a:pt x="152" y="4529"/>
                      <a:pt x="304" y="7143"/>
                      <a:pt x="456" y="9757"/>
                    </a:cubicBezTo>
                    <a:cubicBezTo>
                      <a:pt x="1155" y="9332"/>
                      <a:pt x="1976" y="9241"/>
                      <a:pt x="2827" y="9089"/>
                    </a:cubicBezTo>
                    <a:cubicBezTo>
                      <a:pt x="3557" y="5988"/>
                      <a:pt x="4104" y="2949"/>
                      <a:pt x="446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417;p79"/>
              <p:cNvSpPr/>
              <p:nvPr/>
            </p:nvSpPr>
            <p:spPr>
              <a:xfrm>
                <a:off x="6758067" y="6494113"/>
                <a:ext cx="153965" cy="34238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2980" extrusionOk="0">
                    <a:moveTo>
                      <a:pt x="3830" y="1"/>
                    </a:moveTo>
                    <a:cubicBezTo>
                      <a:pt x="2706" y="1551"/>
                      <a:pt x="1368" y="3040"/>
                      <a:pt x="0" y="3557"/>
                    </a:cubicBezTo>
                    <a:cubicBezTo>
                      <a:pt x="152" y="6718"/>
                      <a:pt x="335" y="9849"/>
                      <a:pt x="487" y="12980"/>
                    </a:cubicBezTo>
                    <a:cubicBezTo>
                      <a:pt x="2493" y="11825"/>
                      <a:pt x="4225" y="10518"/>
                      <a:pt x="5836" y="9089"/>
                    </a:cubicBezTo>
                    <a:cubicBezTo>
                      <a:pt x="5259" y="5745"/>
                      <a:pt x="4560" y="2706"/>
                      <a:pt x="38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418;p79"/>
              <p:cNvSpPr/>
              <p:nvPr/>
            </p:nvSpPr>
            <p:spPr>
              <a:xfrm>
                <a:off x="6771704" y="6769125"/>
                <a:ext cx="1724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13648" extrusionOk="0">
                    <a:moveTo>
                      <a:pt x="5532" y="0"/>
                    </a:moveTo>
                    <a:cubicBezTo>
                      <a:pt x="3830" y="1368"/>
                      <a:pt x="2006" y="2493"/>
                      <a:pt x="0" y="3253"/>
                    </a:cubicBezTo>
                    <a:cubicBezTo>
                      <a:pt x="0" y="3496"/>
                      <a:pt x="31" y="3739"/>
                      <a:pt x="31" y="3982"/>
                    </a:cubicBezTo>
                    <a:cubicBezTo>
                      <a:pt x="213" y="7204"/>
                      <a:pt x="395" y="10426"/>
                      <a:pt x="578" y="13648"/>
                    </a:cubicBezTo>
                    <a:cubicBezTo>
                      <a:pt x="2645" y="12675"/>
                      <a:pt x="4651" y="11581"/>
                      <a:pt x="6535" y="10396"/>
                    </a:cubicBezTo>
                    <a:cubicBezTo>
                      <a:pt x="6353" y="6687"/>
                      <a:pt x="6018" y="3222"/>
                      <a:pt x="55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419;p79"/>
              <p:cNvSpPr/>
              <p:nvPr/>
            </p:nvSpPr>
            <p:spPr>
              <a:xfrm>
                <a:off x="6821399" y="7710379"/>
                <a:ext cx="55340" cy="11788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8" y="1"/>
                    </a:moveTo>
                    <a:lnTo>
                      <a:pt x="2098" y="1"/>
                    </a:lnTo>
                    <a:cubicBezTo>
                      <a:pt x="1429" y="153"/>
                      <a:pt x="730" y="244"/>
                      <a:pt x="1" y="274"/>
                    </a:cubicBezTo>
                    <a:cubicBezTo>
                      <a:pt x="92" y="1673"/>
                      <a:pt x="122" y="3071"/>
                      <a:pt x="213" y="4469"/>
                    </a:cubicBezTo>
                    <a:lnTo>
                      <a:pt x="882" y="4469"/>
                    </a:lnTo>
                    <a:cubicBezTo>
                      <a:pt x="1338" y="2949"/>
                      <a:pt x="1733" y="1490"/>
                      <a:pt x="2098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420;p79"/>
              <p:cNvSpPr/>
              <p:nvPr/>
            </p:nvSpPr>
            <p:spPr>
              <a:xfrm>
                <a:off x="6408486" y="7610171"/>
                <a:ext cx="395293" cy="2172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82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71" y="7326"/>
                      <a:pt x="14591" y="8177"/>
                      <a:pt x="14986" y="8238"/>
                    </a:cubicBezTo>
                    <a:cubicBezTo>
                      <a:pt x="14925" y="7052"/>
                      <a:pt x="14864" y="5836"/>
                      <a:pt x="14804" y="4651"/>
                    </a:cubicBezTo>
                    <a:cubicBezTo>
                      <a:pt x="14773" y="4681"/>
                      <a:pt x="14773" y="4712"/>
                      <a:pt x="14712" y="4712"/>
                    </a:cubicBezTo>
                    <a:cubicBezTo>
                      <a:pt x="13834" y="4995"/>
                      <a:pt x="12922" y="5122"/>
                      <a:pt x="11995" y="5122"/>
                    </a:cubicBezTo>
                    <a:cubicBezTo>
                      <a:pt x="7756" y="5122"/>
                      <a:pt x="3193" y="2469"/>
                      <a:pt x="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421;p79"/>
              <p:cNvSpPr/>
              <p:nvPr/>
            </p:nvSpPr>
            <p:spPr>
              <a:xfrm>
                <a:off x="6239327" y="7144345"/>
                <a:ext cx="558860" cy="582811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220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2" y="1095"/>
                      <a:pt x="274" y="2189"/>
                      <a:pt x="426" y="3344"/>
                    </a:cubicBezTo>
                    <a:cubicBezTo>
                      <a:pt x="1155" y="8390"/>
                      <a:pt x="2736" y="12311"/>
                      <a:pt x="4742" y="15350"/>
                    </a:cubicBezTo>
                    <a:cubicBezTo>
                      <a:pt x="8843" y="19216"/>
                      <a:pt x="13573" y="22094"/>
                      <a:pt x="18526" y="22094"/>
                    </a:cubicBezTo>
                    <a:cubicBezTo>
                      <a:pt x="19336" y="22094"/>
                      <a:pt x="20153" y="22017"/>
                      <a:pt x="20973" y="21855"/>
                    </a:cubicBezTo>
                    <a:cubicBezTo>
                      <a:pt x="21000" y="21846"/>
                      <a:pt x="21024" y="21842"/>
                      <a:pt x="21046" y="21842"/>
                    </a:cubicBezTo>
                    <a:cubicBezTo>
                      <a:pt x="21100" y="21842"/>
                      <a:pt x="21143" y="21864"/>
                      <a:pt x="21186" y="21885"/>
                    </a:cubicBezTo>
                    <a:cubicBezTo>
                      <a:pt x="21034" y="19089"/>
                      <a:pt x="20852" y="16293"/>
                      <a:pt x="20639" y="13496"/>
                    </a:cubicBezTo>
                    <a:cubicBezTo>
                      <a:pt x="20487" y="13466"/>
                      <a:pt x="20426" y="13283"/>
                      <a:pt x="20517" y="13162"/>
                    </a:cubicBezTo>
                    <a:cubicBezTo>
                      <a:pt x="12463" y="13131"/>
                      <a:pt x="5472" y="644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422;p79"/>
              <p:cNvSpPr/>
              <p:nvPr/>
            </p:nvSpPr>
            <p:spPr>
              <a:xfrm>
                <a:off x="6859093" y="6338565"/>
                <a:ext cx="242145" cy="395293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14986" extrusionOk="0">
                    <a:moveTo>
                      <a:pt x="3921" y="1"/>
                    </a:moveTo>
                    <a:cubicBezTo>
                      <a:pt x="3374" y="882"/>
                      <a:pt x="2827" y="1764"/>
                      <a:pt x="2219" y="2615"/>
                    </a:cubicBezTo>
                    <a:cubicBezTo>
                      <a:pt x="1611" y="3466"/>
                      <a:pt x="851" y="4682"/>
                      <a:pt x="0" y="5898"/>
                    </a:cubicBezTo>
                    <a:cubicBezTo>
                      <a:pt x="730" y="8603"/>
                      <a:pt x="1429" y="11642"/>
                      <a:pt x="1976" y="14986"/>
                    </a:cubicBezTo>
                    <a:cubicBezTo>
                      <a:pt x="4803" y="12402"/>
                      <a:pt x="7082" y="9393"/>
                      <a:pt x="9180" y="6110"/>
                    </a:cubicBezTo>
                    <a:cubicBezTo>
                      <a:pt x="7782" y="3588"/>
                      <a:pt x="6049" y="1460"/>
                      <a:pt x="392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423;p79"/>
              <p:cNvSpPr/>
              <p:nvPr/>
            </p:nvSpPr>
            <p:spPr>
              <a:xfrm>
                <a:off x="6788533" y="6277633"/>
                <a:ext cx="151565" cy="18284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6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0" y="1885"/>
                      <a:pt x="1551" y="4195"/>
                      <a:pt x="2310" y="6931"/>
                    </a:cubicBezTo>
                    <a:cubicBezTo>
                      <a:pt x="2675" y="6384"/>
                      <a:pt x="3010" y="5928"/>
                      <a:pt x="3283" y="5563"/>
                    </a:cubicBezTo>
                    <a:cubicBezTo>
                      <a:pt x="4134" y="4317"/>
                      <a:pt x="4955" y="3040"/>
                      <a:pt x="5745" y="1733"/>
                    </a:cubicBezTo>
                    <a:cubicBezTo>
                      <a:pt x="4073" y="730"/>
                      <a:pt x="2159" y="122"/>
                      <a:pt x="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424;p79"/>
              <p:cNvSpPr/>
              <p:nvPr/>
            </p:nvSpPr>
            <p:spPr>
              <a:xfrm>
                <a:off x="6883149" y="7133925"/>
                <a:ext cx="351981" cy="550024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20852" extrusionOk="0">
                    <a:moveTo>
                      <a:pt x="13313" y="0"/>
                    </a:moveTo>
                    <a:cubicBezTo>
                      <a:pt x="10426" y="4590"/>
                      <a:pt x="6474" y="9028"/>
                      <a:pt x="1641" y="11763"/>
                    </a:cubicBezTo>
                    <a:cubicBezTo>
                      <a:pt x="1277" y="14712"/>
                      <a:pt x="730" y="17751"/>
                      <a:pt x="0" y="20852"/>
                    </a:cubicBezTo>
                    <a:cubicBezTo>
                      <a:pt x="334" y="20791"/>
                      <a:pt x="669" y="20730"/>
                      <a:pt x="1003" y="20639"/>
                    </a:cubicBezTo>
                    <a:cubicBezTo>
                      <a:pt x="4347" y="19545"/>
                      <a:pt x="6961" y="17265"/>
                      <a:pt x="9301" y="14712"/>
                    </a:cubicBezTo>
                    <a:cubicBezTo>
                      <a:pt x="10304" y="13618"/>
                      <a:pt x="11338" y="12554"/>
                      <a:pt x="12371" y="11459"/>
                    </a:cubicBezTo>
                    <a:cubicBezTo>
                      <a:pt x="12979" y="8207"/>
                      <a:pt x="13344" y="4256"/>
                      <a:pt x="13313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425;p79"/>
              <p:cNvSpPr/>
              <p:nvPr/>
            </p:nvSpPr>
            <p:spPr>
              <a:xfrm>
                <a:off x="6917624" y="6529406"/>
                <a:ext cx="289440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19484" extrusionOk="0">
                    <a:moveTo>
                      <a:pt x="7538" y="0"/>
                    </a:moveTo>
                    <a:cubicBezTo>
                      <a:pt x="5502" y="3374"/>
                      <a:pt x="3009" y="6626"/>
                      <a:pt x="0" y="9088"/>
                    </a:cubicBezTo>
                    <a:cubicBezTo>
                      <a:pt x="486" y="12310"/>
                      <a:pt x="821" y="15806"/>
                      <a:pt x="973" y="19484"/>
                    </a:cubicBezTo>
                    <a:cubicBezTo>
                      <a:pt x="4742" y="17113"/>
                      <a:pt x="8055" y="14256"/>
                      <a:pt x="10973" y="10973"/>
                    </a:cubicBezTo>
                    <a:cubicBezTo>
                      <a:pt x="10243" y="6991"/>
                      <a:pt x="9119" y="3222"/>
                      <a:pt x="7538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426;p79"/>
              <p:cNvSpPr/>
              <p:nvPr/>
            </p:nvSpPr>
            <p:spPr>
              <a:xfrm>
                <a:off x="6844664" y="7513946"/>
                <a:ext cx="346363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13131" h="11916" extrusionOk="0">
                    <a:moveTo>
                      <a:pt x="13131" y="1"/>
                    </a:moveTo>
                    <a:lnTo>
                      <a:pt x="13131" y="1"/>
                    </a:lnTo>
                    <a:cubicBezTo>
                      <a:pt x="11885" y="1186"/>
                      <a:pt x="10608" y="2341"/>
                      <a:pt x="9301" y="3405"/>
                    </a:cubicBezTo>
                    <a:cubicBezTo>
                      <a:pt x="6778" y="5502"/>
                      <a:pt x="4225" y="6870"/>
                      <a:pt x="1216" y="7448"/>
                    </a:cubicBezTo>
                    <a:cubicBezTo>
                      <a:pt x="851" y="8937"/>
                      <a:pt x="456" y="10396"/>
                      <a:pt x="0" y="11916"/>
                    </a:cubicBezTo>
                    <a:cubicBezTo>
                      <a:pt x="3040" y="11764"/>
                      <a:pt x="9909" y="10305"/>
                      <a:pt x="13009" y="487"/>
                    </a:cubicBezTo>
                    <a:cubicBezTo>
                      <a:pt x="13040" y="335"/>
                      <a:pt x="13101" y="153"/>
                      <a:pt x="1313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427;p79"/>
              <p:cNvSpPr/>
              <p:nvPr/>
            </p:nvSpPr>
            <p:spPr>
              <a:xfrm>
                <a:off x="6930444" y="6857305"/>
                <a:ext cx="303895" cy="554059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21005" extrusionOk="0">
                    <a:moveTo>
                      <a:pt x="10730" y="1"/>
                    </a:moveTo>
                    <a:cubicBezTo>
                      <a:pt x="7751" y="3192"/>
                      <a:pt x="4317" y="5928"/>
                      <a:pt x="548" y="8177"/>
                    </a:cubicBezTo>
                    <a:cubicBezTo>
                      <a:pt x="669" y="12220"/>
                      <a:pt x="517" y="16536"/>
                      <a:pt x="0" y="21004"/>
                    </a:cubicBezTo>
                    <a:cubicBezTo>
                      <a:pt x="1581" y="20032"/>
                      <a:pt x="3101" y="18907"/>
                      <a:pt x="4499" y="17509"/>
                    </a:cubicBezTo>
                    <a:cubicBezTo>
                      <a:pt x="7143" y="14834"/>
                      <a:pt x="9302" y="11825"/>
                      <a:pt x="11520" y="8816"/>
                    </a:cubicBezTo>
                    <a:cubicBezTo>
                      <a:pt x="11429" y="5898"/>
                      <a:pt x="11186" y="2919"/>
                      <a:pt x="1073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428;p79"/>
              <p:cNvSpPr/>
              <p:nvPr/>
            </p:nvSpPr>
            <p:spPr>
              <a:xfrm>
                <a:off x="6761259" y="7152363"/>
                <a:ext cx="46530" cy="33114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54" extrusionOk="0">
                    <a:moveTo>
                      <a:pt x="1004" y="0"/>
                    </a:moveTo>
                    <a:cubicBezTo>
                      <a:pt x="822" y="61"/>
                      <a:pt x="639" y="152"/>
                      <a:pt x="427" y="244"/>
                    </a:cubicBezTo>
                    <a:cubicBezTo>
                      <a:pt x="394" y="255"/>
                      <a:pt x="362" y="260"/>
                      <a:pt x="331" y="260"/>
                    </a:cubicBezTo>
                    <a:cubicBezTo>
                      <a:pt x="191" y="260"/>
                      <a:pt x="76" y="155"/>
                      <a:pt x="1" y="31"/>
                    </a:cubicBezTo>
                    <a:cubicBezTo>
                      <a:pt x="1" y="61"/>
                      <a:pt x="1" y="92"/>
                      <a:pt x="1" y="152"/>
                    </a:cubicBezTo>
                    <a:lnTo>
                      <a:pt x="31" y="152"/>
                    </a:lnTo>
                    <a:cubicBezTo>
                      <a:pt x="335" y="213"/>
                      <a:pt x="275" y="578"/>
                      <a:pt x="62" y="669"/>
                    </a:cubicBezTo>
                    <a:cubicBezTo>
                      <a:pt x="305" y="4560"/>
                      <a:pt x="548" y="8450"/>
                      <a:pt x="791" y="12341"/>
                    </a:cubicBezTo>
                    <a:cubicBezTo>
                      <a:pt x="913" y="12341"/>
                      <a:pt x="974" y="12371"/>
                      <a:pt x="1095" y="12371"/>
                    </a:cubicBezTo>
                    <a:cubicBezTo>
                      <a:pt x="1217" y="12371"/>
                      <a:pt x="1278" y="12463"/>
                      <a:pt x="1308" y="12554"/>
                    </a:cubicBezTo>
                    <a:lnTo>
                      <a:pt x="1764" y="12341"/>
                    </a:lnTo>
                    <a:cubicBezTo>
                      <a:pt x="1521" y="8207"/>
                      <a:pt x="1247" y="4104"/>
                      <a:pt x="100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429;p79"/>
              <p:cNvSpPr/>
              <p:nvPr/>
            </p:nvSpPr>
            <p:spPr>
              <a:xfrm>
                <a:off x="6744430" y="6850895"/>
                <a:ext cx="42521" cy="293476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112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3" y="3709"/>
                      <a:pt x="396" y="7417"/>
                      <a:pt x="609" y="11125"/>
                    </a:cubicBezTo>
                    <a:cubicBezTo>
                      <a:pt x="639" y="11065"/>
                      <a:pt x="700" y="10974"/>
                      <a:pt x="761" y="10943"/>
                    </a:cubicBezTo>
                    <a:cubicBezTo>
                      <a:pt x="1065" y="10822"/>
                      <a:pt x="1338" y="10670"/>
                      <a:pt x="1612" y="10548"/>
                    </a:cubicBezTo>
                    <a:cubicBezTo>
                      <a:pt x="1429" y="7326"/>
                      <a:pt x="1247" y="4104"/>
                      <a:pt x="1065" y="882"/>
                    </a:cubicBezTo>
                    <a:cubicBezTo>
                      <a:pt x="1065" y="639"/>
                      <a:pt x="1034" y="396"/>
                      <a:pt x="1034" y="153"/>
                    </a:cubicBezTo>
                    <a:cubicBezTo>
                      <a:pt x="913" y="213"/>
                      <a:pt x="791" y="274"/>
                      <a:pt x="669" y="305"/>
                    </a:cubicBezTo>
                    <a:cubicBezTo>
                      <a:pt x="637" y="315"/>
                      <a:pt x="607" y="320"/>
                      <a:pt x="578" y="320"/>
                    </a:cubicBezTo>
                    <a:cubicBezTo>
                      <a:pt x="447" y="320"/>
                      <a:pt x="360" y="212"/>
                      <a:pt x="335" y="62"/>
                    </a:cubicBezTo>
                    <a:cubicBezTo>
                      <a:pt x="213" y="62"/>
                      <a:pt x="122" y="31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430;p79"/>
              <p:cNvSpPr/>
              <p:nvPr/>
            </p:nvSpPr>
            <p:spPr>
              <a:xfrm>
                <a:off x="6717973" y="6278081"/>
                <a:ext cx="52940" cy="56482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1413" extrusionOk="0">
                    <a:moveTo>
                      <a:pt x="905" y="1"/>
                    </a:moveTo>
                    <a:cubicBezTo>
                      <a:pt x="869" y="1"/>
                      <a:pt x="831" y="4"/>
                      <a:pt x="791" y="14"/>
                    </a:cubicBezTo>
                    <a:cubicBezTo>
                      <a:pt x="517" y="14"/>
                      <a:pt x="274" y="45"/>
                      <a:pt x="1" y="75"/>
                    </a:cubicBezTo>
                    <a:cubicBezTo>
                      <a:pt x="61" y="3966"/>
                      <a:pt x="274" y="7856"/>
                      <a:pt x="487" y="11747"/>
                    </a:cubicBezTo>
                    <a:cubicBezTo>
                      <a:pt x="669" y="11929"/>
                      <a:pt x="852" y="12173"/>
                      <a:pt x="1034" y="12355"/>
                    </a:cubicBezTo>
                    <a:cubicBezTo>
                      <a:pt x="1226" y="12547"/>
                      <a:pt x="1039" y="12814"/>
                      <a:pt x="833" y="12814"/>
                    </a:cubicBezTo>
                    <a:cubicBezTo>
                      <a:pt x="777" y="12814"/>
                      <a:pt x="721" y="12795"/>
                      <a:pt x="669" y="12750"/>
                    </a:cubicBezTo>
                    <a:cubicBezTo>
                      <a:pt x="609" y="12689"/>
                      <a:pt x="578" y="12659"/>
                      <a:pt x="517" y="12598"/>
                    </a:cubicBezTo>
                    <a:lnTo>
                      <a:pt x="517" y="12598"/>
                    </a:lnTo>
                    <a:cubicBezTo>
                      <a:pt x="669" y="14999"/>
                      <a:pt x="791" y="17370"/>
                      <a:pt x="912" y="19711"/>
                    </a:cubicBezTo>
                    <a:cubicBezTo>
                      <a:pt x="943" y="20197"/>
                      <a:pt x="973" y="20653"/>
                      <a:pt x="973" y="21139"/>
                    </a:cubicBezTo>
                    <a:cubicBezTo>
                      <a:pt x="1156" y="21200"/>
                      <a:pt x="1308" y="21291"/>
                      <a:pt x="1490" y="21322"/>
                    </a:cubicBezTo>
                    <a:cubicBezTo>
                      <a:pt x="1551" y="21352"/>
                      <a:pt x="1581" y="21382"/>
                      <a:pt x="1612" y="21413"/>
                    </a:cubicBezTo>
                    <a:cubicBezTo>
                      <a:pt x="1733" y="21352"/>
                      <a:pt x="1855" y="21261"/>
                      <a:pt x="2007" y="21170"/>
                    </a:cubicBezTo>
                    <a:cubicBezTo>
                      <a:pt x="1855" y="18039"/>
                      <a:pt x="1672" y="14908"/>
                      <a:pt x="1520" y="11747"/>
                    </a:cubicBezTo>
                    <a:cubicBezTo>
                      <a:pt x="1308" y="11808"/>
                      <a:pt x="1125" y="11869"/>
                      <a:pt x="943" y="11899"/>
                    </a:cubicBezTo>
                    <a:cubicBezTo>
                      <a:pt x="920" y="11902"/>
                      <a:pt x="898" y="11904"/>
                      <a:pt x="877" y="11904"/>
                    </a:cubicBezTo>
                    <a:cubicBezTo>
                      <a:pt x="535" y="11904"/>
                      <a:pt x="447" y="11465"/>
                      <a:pt x="791" y="11321"/>
                    </a:cubicBezTo>
                    <a:cubicBezTo>
                      <a:pt x="1004" y="11261"/>
                      <a:pt x="1247" y="11109"/>
                      <a:pt x="1490" y="10957"/>
                    </a:cubicBezTo>
                    <a:cubicBezTo>
                      <a:pt x="1308" y="7309"/>
                      <a:pt x="1186" y="3662"/>
                      <a:pt x="1125" y="14"/>
                    </a:cubicBezTo>
                    <a:cubicBezTo>
                      <a:pt x="1044" y="14"/>
                      <a:pt x="977" y="1"/>
                      <a:pt x="9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431;p79"/>
              <p:cNvSpPr/>
              <p:nvPr/>
            </p:nvSpPr>
            <p:spPr>
              <a:xfrm>
                <a:off x="6783732" y="7493899"/>
                <a:ext cx="42494" cy="334361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12676" extrusionOk="0">
                    <a:moveTo>
                      <a:pt x="942" y="1"/>
                    </a:moveTo>
                    <a:cubicBezTo>
                      <a:pt x="669" y="92"/>
                      <a:pt x="395" y="183"/>
                      <a:pt x="91" y="244"/>
                    </a:cubicBezTo>
                    <a:cubicBezTo>
                      <a:pt x="81" y="254"/>
                      <a:pt x="71" y="258"/>
                      <a:pt x="61" y="258"/>
                    </a:cubicBezTo>
                    <a:cubicBezTo>
                      <a:pt x="41" y="258"/>
                      <a:pt x="20" y="244"/>
                      <a:pt x="0" y="244"/>
                    </a:cubicBezTo>
                    <a:lnTo>
                      <a:pt x="0" y="244"/>
                    </a:lnTo>
                    <a:cubicBezTo>
                      <a:pt x="182" y="3041"/>
                      <a:pt x="365" y="5837"/>
                      <a:pt x="547" y="8633"/>
                    </a:cubicBezTo>
                    <a:cubicBezTo>
                      <a:pt x="699" y="8724"/>
                      <a:pt x="730" y="8937"/>
                      <a:pt x="578" y="9059"/>
                    </a:cubicBezTo>
                    <a:cubicBezTo>
                      <a:pt x="638" y="10244"/>
                      <a:pt x="699" y="11430"/>
                      <a:pt x="760" y="12646"/>
                    </a:cubicBezTo>
                    <a:lnTo>
                      <a:pt x="790" y="12646"/>
                    </a:lnTo>
                    <a:cubicBezTo>
                      <a:pt x="790" y="12646"/>
                      <a:pt x="1094" y="12676"/>
                      <a:pt x="1611" y="12676"/>
                    </a:cubicBezTo>
                    <a:cubicBezTo>
                      <a:pt x="1550" y="11278"/>
                      <a:pt x="1489" y="9880"/>
                      <a:pt x="1429" y="8481"/>
                    </a:cubicBezTo>
                    <a:cubicBezTo>
                      <a:pt x="1337" y="8512"/>
                      <a:pt x="1277" y="8512"/>
                      <a:pt x="1185" y="8512"/>
                    </a:cubicBezTo>
                    <a:cubicBezTo>
                      <a:pt x="1174" y="8513"/>
                      <a:pt x="1164" y="8514"/>
                      <a:pt x="1153" y="8514"/>
                    </a:cubicBezTo>
                    <a:cubicBezTo>
                      <a:pt x="964" y="8514"/>
                      <a:pt x="888" y="8262"/>
                      <a:pt x="1003" y="8147"/>
                    </a:cubicBezTo>
                    <a:cubicBezTo>
                      <a:pt x="1125" y="8025"/>
                      <a:pt x="1277" y="7934"/>
                      <a:pt x="1398" y="7873"/>
                    </a:cubicBezTo>
                    <a:cubicBezTo>
                      <a:pt x="1246" y="5259"/>
                      <a:pt x="1094" y="2645"/>
                      <a:pt x="94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432;p79"/>
              <p:cNvSpPr/>
              <p:nvPr/>
            </p:nvSpPr>
            <p:spPr>
              <a:xfrm>
                <a:off x="6351563" y="6417143"/>
                <a:ext cx="392893" cy="43377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16445" extrusionOk="0">
                    <a:moveTo>
                      <a:pt x="609" y="1"/>
                    </a:moveTo>
                    <a:cubicBezTo>
                      <a:pt x="396" y="213"/>
                      <a:pt x="183" y="426"/>
                      <a:pt x="1" y="639"/>
                    </a:cubicBezTo>
                    <a:cubicBezTo>
                      <a:pt x="1733" y="3496"/>
                      <a:pt x="3709" y="6201"/>
                      <a:pt x="5958" y="8755"/>
                    </a:cubicBezTo>
                    <a:cubicBezTo>
                      <a:pt x="8056" y="11186"/>
                      <a:pt x="11490" y="15563"/>
                      <a:pt x="14895" y="16445"/>
                    </a:cubicBezTo>
                    <a:cubicBezTo>
                      <a:pt x="14895" y="16232"/>
                      <a:pt x="14895" y="16050"/>
                      <a:pt x="14864" y="15837"/>
                    </a:cubicBezTo>
                    <a:cubicBezTo>
                      <a:pt x="11703" y="14651"/>
                      <a:pt x="8603" y="10578"/>
                      <a:pt x="6505" y="8208"/>
                    </a:cubicBezTo>
                    <a:cubicBezTo>
                      <a:pt x="4226" y="5685"/>
                      <a:pt x="2311" y="2919"/>
                      <a:pt x="60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433;p79"/>
              <p:cNvSpPr/>
              <p:nvPr/>
            </p:nvSpPr>
            <p:spPr>
              <a:xfrm>
                <a:off x="6743638" y="6834857"/>
                <a:ext cx="16064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70" extrusionOk="0">
                    <a:moveTo>
                      <a:pt x="0" y="1"/>
                    </a:moveTo>
                    <a:cubicBezTo>
                      <a:pt x="0" y="214"/>
                      <a:pt x="31" y="396"/>
                      <a:pt x="31" y="609"/>
                    </a:cubicBezTo>
                    <a:cubicBezTo>
                      <a:pt x="152" y="639"/>
                      <a:pt x="243" y="670"/>
                      <a:pt x="365" y="670"/>
                    </a:cubicBezTo>
                    <a:cubicBezTo>
                      <a:pt x="335" y="578"/>
                      <a:pt x="365" y="457"/>
                      <a:pt x="487" y="396"/>
                    </a:cubicBezTo>
                    <a:cubicBezTo>
                      <a:pt x="517" y="366"/>
                      <a:pt x="578" y="335"/>
                      <a:pt x="608" y="305"/>
                    </a:cubicBezTo>
                    <a:cubicBezTo>
                      <a:pt x="578" y="274"/>
                      <a:pt x="578" y="214"/>
                      <a:pt x="517" y="214"/>
                    </a:cubicBezTo>
                    <a:cubicBezTo>
                      <a:pt x="335" y="153"/>
                      <a:pt x="183" y="6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434;p79"/>
              <p:cNvSpPr/>
              <p:nvPr/>
            </p:nvSpPr>
            <p:spPr>
              <a:xfrm>
                <a:off x="6224898" y="6739450"/>
                <a:ext cx="537995" cy="431378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16354" extrusionOk="0">
                    <a:moveTo>
                      <a:pt x="122" y="1"/>
                    </a:moveTo>
                    <a:cubicBezTo>
                      <a:pt x="91" y="457"/>
                      <a:pt x="31" y="913"/>
                      <a:pt x="0" y="1399"/>
                    </a:cubicBezTo>
                    <a:cubicBezTo>
                      <a:pt x="5502" y="7964"/>
                      <a:pt x="11915" y="14773"/>
                      <a:pt x="20213" y="16354"/>
                    </a:cubicBezTo>
                    <a:cubicBezTo>
                      <a:pt x="20274" y="16354"/>
                      <a:pt x="20335" y="16354"/>
                      <a:pt x="20396" y="16323"/>
                    </a:cubicBezTo>
                    <a:lnTo>
                      <a:pt x="20365" y="15776"/>
                    </a:lnTo>
                    <a:cubicBezTo>
                      <a:pt x="11551" y="13922"/>
                      <a:pt x="5927" y="6536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435;p79"/>
              <p:cNvSpPr/>
              <p:nvPr/>
            </p:nvSpPr>
            <p:spPr>
              <a:xfrm>
                <a:off x="6762076" y="7155581"/>
                <a:ext cx="8019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548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30"/>
                    </a:cubicBezTo>
                    <a:cubicBezTo>
                      <a:pt x="1" y="31"/>
                      <a:pt x="2" y="31"/>
                      <a:pt x="2" y="31"/>
                    </a:cubicBezTo>
                    <a:lnTo>
                      <a:pt x="2" y="31"/>
                    </a:lnTo>
                    <a:lnTo>
                      <a:pt x="0" y="0"/>
                    </a:lnTo>
                    <a:close/>
                    <a:moveTo>
                      <a:pt x="2" y="31"/>
                    </a:moveTo>
                    <a:lnTo>
                      <a:pt x="31" y="547"/>
                    </a:lnTo>
                    <a:cubicBezTo>
                      <a:pt x="243" y="456"/>
                      <a:pt x="304" y="93"/>
                      <a:pt x="2" y="3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436;p79"/>
              <p:cNvSpPr/>
              <p:nvPr/>
            </p:nvSpPr>
            <p:spPr>
              <a:xfrm>
                <a:off x="6233709" y="7097050"/>
                <a:ext cx="550024" cy="394476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149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" y="578"/>
                      <a:pt x="122" y="1186"/>
                      <a:pt x="213" y="1793"/>
                    </a:cubicBezTo>
                    <a:cubicBezTo>
                      <a:pt x="5685" y="8237"/>
                      <a:pt x="12676" y="14924"/>
                      <a:pt x="20730" y="14955"/>
                    </a:cubicBezTo>
                    <a:cubicBezTo>
                      <a:pt x="20761" y="14924"/>
                      <a:pt x="20761" y="14894"/>
                      <a:pt x="20791" y="14894"/>
                    </a:cubicBezTo>
                    <a:cubicBezTo>
                      <a:pt x="20791" y="14894"/>
                      <a:pt x="20822" y="14894"/>
                      <a:pt x="20852" y="14864"/>
                    </a:cubicBezTo>
                    <a:cubicBezTo>
                      <a:pt x="20822" y="14712"/>
                      <a:pt x="20822" y="14560"/>
                      <a:pt x="20822" y="14408"/>
                    </a:cubicBezTo>
                    <a:cubicBezTo>
                      <a:pt x="12250" y="13526"/>
                      <a:pt x="5533" y="6687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437;p79"/>
              <p:cNvSpPr/>
              <p:nvPr/>
            </p:nvSpPr>
            <p:spPr>
              <a:xfrm>
                <a:off x="6782123" y="7477070"/>
                <a:ext cx="13637" cy="1205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53"/>
                      <a:pt x="31" y="305"/>
                      <a:pt x="31" y="457"/>
                    </a:cubicBezTo>
                    <a:cubicBezTo>
                      <a:pt x="213" y="396"/>
                      <a:pt x="365" y="305"/>
                      <a:pt x="517" y="244"/>
                    </a:cubicBezTo>
                    <a:cubicBezTo>
                      <a:pt x="487" y="153"/>
                      <a:pt x="426" y="61"/>
                      <a:pt x="304" y="61"/>
                    </a:cubicBezTo>
                    <a:cubicBezTo>
                      <a:pt x="213" y="3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438;p79"/>
              <p:cNvSpPr/>
              <p:nvPr/>
            </p:nvSpPr>
            <p:spPr>
              <a:xfrm>
                <a:off x="6363591" y="7549239"/>
                <a:ext cx="435387" cy="196064"/>
              </a:xfrm>
              <a:custGeom>
                <a:avLst/>
                <a:gdLst/>
                <a:ahLst/>
                <a:cxnLst/>
                <a:rect l="l" t="t" r="r" b="b"/>
                <a:pathLst>
                  <a:path w="16506" h="7433" extrusionOk="0">
                    <a:moveTo>
                      <a:pt x="1" y="0"/>
                    </a:moveTo>
                    <a:cubicBezTo>
                      <a:pt x="548" y="821"/>
                      <a:pt x="1125" y="1581"/>
                      <a:pt x="1703" y="2280"/>
                    </a:cubicBezTo>
                    <a:cubicBezTo>
                      <a:pt x="4896" y="4774"/>
                      <a:pt x="9460" y="7432"/>
                      <a:pt x="13699" y="7432"/>
                    </a:cubicBezTo>
                    <a:cubicBezTo>
                      <a:pt x="14625" y="7432"/>
                      <a:pt x="15536" y="7305"/>
                      <a:pt x="16414" y="7022"/>
                    </a:cubicBezTo>
                    <a:cubicBezTo>
                      <a:pt x="16475" y="7022"/>
                      <a:pt x="16475" y="6991"/>
                      <a:pt x="16506" y="6961"/>
                    </a:cubicBezTo>
                    <a:cubicBezTo>
                      <a:pt x="16506" y="6809"/>
                      <a:pt x="16475" y="6687"/>
                      <a:pt x="16475" y="6535"/>
                    </a:cubicBezTo>
                    <a:cubicBezTo>
                      <a:pt x="16432" y="6514"/>
                      <a:pt x="16389" y="6492"/>
                      <a:pt x="16335" y="6492"/>
                    </a:cubicBezTo>
                    <a:cubicBezTo>
                      <a:pt x="16313" y="6492"/>
                      <a:pt x="16289" y="6496"/>
                      <a:pt x="16262" y="6505"/>
                    </a:cubicBezTo>
                    <a:cubicBezTo>
                      <a:pt x="15442" y="6667"/>
                      <a:pt x="14625" y="6744"/>
                      <a:pt x="13815" y="6744"/>
                    </a:cubicBezTo>
                    <a:cubicBezTo>
                      <a:pt x="8861" y="6744"/>
                      <a:pt x="4128" y="3866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439;p79"/>
              <p:cNvSpPr/>
              <p:nvPr/>
            </p:nvSpPr>
            <p:spPr>
              <a:xfrm>
                <a:off x="6798161" y="7721616"/>
                <a:ext cx="4827" cy="1123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26" extrusionOk="0">
                    <a:moveTo>
                      <a:pt x="0" y="0"/>
                    </a:moveTo>
                    <a:lnTo>
                      <a:pt x="31" y="426"/>
                    </a:lnTo>
                    <a:cubicBezTo>
                      <a:pt x="183" y="304"/>
                      <a:pt x="152" y="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440;p79"/>
              <p:cNvSpPr/>
              <p:nvPr/>
            </p:nvSpPr>
            <p:spPr>
              <a:xfrm>
                <a:off x="6522357" y="6312926"/>
                <a:ext cx="209279" cy="29745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1277" extrusionOk="0">
                    <a:moveTo>
                      <a:pt x="912" y="0"/>
                    </a:moveTo>
                    <a:cubicBezTo>
                      <a:pt x="608" y="122"/>
                      <a:pt x="304" y="213"/>
                      <a:pt x="0" y="304"/>
                    </a:cubicBezTo>
                    <a:cubicBezTo>
                      <a:pt x="1976" y="4408"/>
                      <a:pt x="4590" y="8146"/>
                      <a:pt x="7933" y="11277"/>
                    </a:cubicBezTo>
                    <a:cubicBezTo>
                      <a:pt x="7933" y="10973"/>
                      <a:pt x="7903" y="10700"/>
                      <a:pt x="7903" y="10426"/>
                    </a:cubicBezTo>
                    <a:cubicBezTo>
                      <a:pt x="4955" y="7234"/>
                      <a:pt x="2675" y="3769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441;p79"/>
              <p:cNvSpPr/>
              <p:nvPr/>
            </p:nvSpPr>
            <p:spPr>
              <a:xfrm>
                <a:off x="6730792" y="6587911"/>
                <a:ext cx="19387" cy="27802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4" extrusionOk="0">
                    <a:moveTo>
                      <a:pt x="1" y="1"/>
                    </a:moveTo>
                    <a:cubicBezTo>
                      <a:pt x="1" y="275"/>
                      <a:pt x="31" y="578"/>
                      <a:pt x="31" y="852"/>
                    </a:cubicBezTo>
                    <a:cubicBezTo>
                      <a:pt x="92" y="882"/>
                      <a:pt x="123" y="943"/>
                      <a:pt x="183" y="974"/>
                    </a:cubicBezTo>
                    <a:cubicBezTo>
                      <a:pt x="240" y="1030"/>
                      <a:pt x="303" y="1054"/>
                      <a:pt x="363" y="1054"/>
                    </a:cubicBezTo>
                    <a:cubicBezTo>
                      <a:pt x="563" y="1054"/>
                      <a:pt x="735" y="796"/>
                      <a:pt x="548" y="609"/>
                    </a:cubicBezTo>
                    <a:cubicBezTo>
                      <a:pt x="366" y="427"/>
                      <a:pt x="183" y="21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442;p79"/>
              <p:cNvSpPr/>
              <p:nvPr/>
            </p:nvSpPr>
            <p:spPr>
              <a:xfrm>
                <a:off x="6756458" y="6460455"/>
                <a:ext cx="102661" cy="127482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4833" extrusionOk="0">
                    <a:moveTo>
                      <a:pt x="3526" y="0"/>
                    </a:moveTo>
                    <a:cubicBezTo>
                      <a:pt x="2554" y="1398"/>
                      <a:pt x="1247" y="3161"/>
                      <a:pt x="1" y="4043"/>
                    </a:cubicBezTo>
                    <a:lnTo>
                      <a:pt x="61" y="4833"/>
                    </a:lnTo>
                    <a:cubicBezTo>
                      <a:pt x="1429" y="4316"/>
                      <a:pt x="2767" y="2827"/>
                      <a:pt x="3891" y="1277"/>
                    </a:cubicBezTo>
                    <a:cubicBezTo>
                      <a:pt x="3770" y="851"/>
                      <a:pt x="3648" y="395"/>
                      <a:pt x="352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443;p79"/>
              <p:cNvSpPr/>
              <p:nvPr/>
            </p:nvSpPr>
            <p:spPr>
              <a:xfrm>
                <a:off x="6849465" y="6323345"/>
                <a:ext cx="113080" cy="170794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475" extrusionOk="0">
                    <a:moveTo>
                      <a:pt x="3435" y="0"/>
                    </a:moveTo>
                    <a:cubicBezTo>
                      <a:pt x="2645" y="1307"/>
                      <a:pt x="1824" y="2584"/>
                      <a:pt x="973" y="3830"/>
                    </a:cubicBezTo>
                    <a:cubicBezTo>
                      <a:pt x="700" y="4195"/>
                      <a:pt x="365" y="4651"/>
                      <a:pt x="0" y="5198"/>
                    </a:cubicBezTo>
                    <a:cubicBezTo>
                      <a:pt x="122" y="5593"/>
                      <a:pt x="244" y="6049"/>
                      <a:pt x="365" y="6475"/>
                    </a:cubicBezTo>
                    <a:cubicBezTo>
                      <a:pt x="1216" y="5259"/>
                      <a:pt x="1976" y="4043"/>
                      <a:pt x="2584" y="3192"/>
                    </a:cubicBezTo>
                    <a:cubicBezTo>
                      <a:pt x="3192" y="2341"/>
                      <a:pt x="3739" y="1459"/>
                      <a:pt x="4286" y="578"/>
                    </a:cubicBezTo>
                    <a:cubicBezTo>
                      <a:pt x="4013" y="365"/>
                      <a:pt x="3739" y="183"/>
                      <a:pt x="34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444;p79"/>
              <p:cNvSpPr/>
              <p:nvPr/>
            </p:nvSpPr>
            <p:spPr>
              <a:xfrm>
                <a:off x="6729711" y="6567073"/>
                <a:ext cx="28382" cy="25032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49" extrusionOk="0">
                    <a:moveTo>
                      <a:pt x="1015" y="1"/>
                    </a:moveTo>
                    <a:cubicBezTo>
                      <a:pt x="802" y="153"/>
                      <a:pt x="559" y="274"/>
                      <a:pt x="315" y="365"/>
                    </a:cubicBezTo>
                    <a:cubicBezTo>
                      <a:pt x="1" y="509"/>
                      <a:pt x="90" y="948"/>
                      <a:pt x="432" y="948"/>
                    </a:cubicBezTo>
                    <a:cubicBezTo>
                      <a:pt x="453" y="948"/>
                      <a:pt x="475" y="946"/>
                      <a:pt x="498" y="943"/>
                    </a:cubicBezTo>
                    <a:cubicBezTo>
                      <a:pt x="680" y="913"/>
                      <a:pt x="863" y="852"/>
                      <a:pt x="1075" y="791"/>
                    </a:cubicBezTo>
                    <a:lnTo>
                      <a:pt x="1015" y="1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445;p79"/>
              <p:cNvSpPr/>
              <p:nvPr/>
            </p:nvSpPr>
            <p:spPr>
              <a:xfrm>
                <a:off x="6770886" y="6733832"/>
                <a:ext cx="146764" cy="121099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4591" extrusionOk="0">
                    <a:moveTo>
                      <a:pt x="5320" y="1"/>
                    </a:moveTo>
                    <a:cubicBezTo>
                      <a:pt x="3739" y="1460"/>
                      <a:pt x="2007" y="2767"/>
                      <a:pt x="1" y="3892"/>
                    </a:cubicBezTo>
                    <a:cubicBezTo>
                      <a:pt x="1" y="4135"/>
                      <a:pt x="31" y="4378"/>
                      <a:pt x="31" y="4591"/>
                    </a:cubicBezTo>
                    <a:cubicBezTo>
                      <a:pt x="2037" y="3831"/>
                      <a:pt x="3861" y="2706"/>
                      <a:pt x="5563" y="1338"/>
                    </a:cubicBezTo>
                    <a:cubicBezTo>
                      <a:pt x="5472" y="882"/>
                      <a:pt x="5411" y="457"/>
                      <a:pt x="532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446;p79"/>
              <p:cNvSpPr/>
              <p:nvPr/>
            </p:nvSpPr>
            <p:spPr>
              <a:xfrm>
                <a:off x="6911188" y="6499731"/>
                <a:ext cx="205296" cy="26942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10214" extrusionOk="0">
                    <a:moveTo>
                      <a:pt x="7205" y="0"/>
                    </a:moveTo>
                    <a:cubicBezTo>
                      <a:pt x="5107" y="3283"/>
                      <a:pt x="2828" y="6292"/>
                      <a:pt x="1" y="8876"/>
                    </a:cubicBezTo>
                    <a:cubicBezTo>
                      <a:pt x="92" y="9332"/>
                      <a:pt x="153" y="9757"/>
                      <a:pt x="244" y="10213"/>
                    </a:cubicBezTo>
                    <a:cubicBezTo>
                      <a:pt x="3253" y="7751"/>
                      <a:pt x="5746" y="4499"/>
                      <a:pt x="7782" y="1125"/>
                    </a:cubicBezTo>
                    <a:cubicBezTo>
                      <a:pt x="7600" y="730"/>
                      <a:pt x="7418" y="365"/>
                      <a:pt x="72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447;p79"/>
              <p:cNvSpPr/>
              <p:nvPr/>
            </p:nvSpPr>
            <p:spPr>
              <a:xfrm>
                <a:off x="6753266" y="6836466"/>
                <a:ext cx="18438" cy="2289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868" extrusionOk="0">
                    <a:moveTo>
                      <a:pt x="0" y="609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2" y="639"/>
                      <a:pt x="4" y="639"/>
                      <a:pt x="6" y="640"/>
                    </a:cubicBezTo>
                    <a:lnTo>
                      <a:pt x="6" y="640"/>
                    </a:lnTo>
                    <a:cubicBezTo>
                      <a:pt x="4" y="629"/>
                      <a:pt x="2" y="619"/>
                      <a:pt x="0" y="609"/>
                    </a:cubicBezTo>
                    <a:close/>
                    <a:moveTo>
                      <a:pt x="669" y="1"/>
                    </a:moveTo>
                    <a:cubicBezTo>
                      <a:pt x="517" y="61"/>
                      <a:pt x="395" y="153"/>
                      <a:pt x="243" y="244"/>
                    </a:cubicBezTo>
                    <a:cubicBezTo>
                      <a:pt x="387" y="388"/>
                      <a:pt x="285" y="641"/>
                      <a:pt x="41" y="641"/>
                    </a:cubicBezTo>
                    <a:cubicBezTo>
                      <a:pt x="30" y="641"/>
                      <a:pt x="18" y="641"/>
                      <a:pt x="6" y="640"/>
                    </a:cubicBezTo>
                    <a:lnTo>
                      <a:pt x="6" y="640"/>
                    </a:lnTo>
                    <a:cubicBezTo>
                      <a:pt x="37" y="773"/>
                      <a:pt x="121" y="867"/>
                      <a:pt x="243" y="867"/>
                    </a:cubicBezTo>
                    <a:cubicBezTo>
                      <a:pt x="272" y="867"/>
                      <a:pt x="302" y="862"/>
                      <a:pt x="334" y="852"/>
                    </a:cubicBezTo>
                    <a:cubicBezTo>
                      <a:pt x="456" y="821"/>
                      <a:pt x="578" y="760"/>
                      <a:pt x="699" y="700"/>
                    </a:cubicBezTo>
                    <a:cubicBezTo>
                      <a:pt x="699" y="487"/>
                      <a:pt x="669" y="244"/>
                      <a:pt x="66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448;p79"/>
              <p:cNvSpPr/>
              <p:nvPr/>
            </p:nvSpPr>
            <p:spPr>
              <a:xfrm>
                <a:off x="6752448" y="6842876"/>
                <a:ext cx="11079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9" extrusionOk="0">
                    <a:moveTo>
                      <a:pt x="305" y="1"/>
                    </a:moveTo>
                    <a:lnTo>
                      <a:pt x="305" y="1"/>
                    </a:lnTo>
                    <a:cubicBezTo>
                      <a:pt x="244" y="31"/>
                      <a:pt x="213" y="62"/>
                      <a:pt x="153" y="92"/>
                    </a:cubicBezTo>
                    <a:cubicBezTo>
                      <a:pt x="31" y="153"/>
                      <a:pt x="1" y="274"/>
                      <a:pt x="31" y="366"/>
                    </a:cubicBezTo>
                    <a:cubicBezTo>
                      <a:pt x="31" y="396"/>
                      <a:pt x="31" y="396"/>
                      <a:pt x="31" y="396"/>
                    </a:cubicBezTo>
                    <a:cubicBezTo>
                      <a:pt x="45" y="397"/>
                      <a:pt x="59" y="398"/>
                      <a:pt x="72" y="398"/>
                    </a:cubicBezTo>
                    <a:cubicBezTo>
                      <a:pt x="317" y="398"/>
                      <a:pt x="420" y="145"/>
                      <a:pt x="3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449;p79"/>
              <p:cNvSpPr/>
              <p:nvPr/>
            </p:nvSpPr>
            <p:spPr>
              <a:xfrm>
                <a:off x="6759676" y="7144345"/>
                <a:ext cx="1609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61" h="335" extrusionOk="0">
                    <a:moveTo>
                      <a:pt x="61" y="0"/>
                    </a:moveTo>
                    <a:cubicBezTo>
                      <a:pt x="0" y="122"/>
                      <a:pt x="0" y="213"/>
                      <a:pt x="61" y="335"/>
                    </a:cubicBezTo>
                    <a:cubicBezTo>
                      <a:pt x="61" y="213"/>
                      <a:pt x="61" y="122"/>
                      <a:pt x="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450;p79"/>
              <p:cNvSpPr/>
              <p:nvPr/>
            </p:nvSpPr>
            <p:spPr>
              <a:xfrm>
                <a:off x="6786924" y="7043319"/>
                <a:ext cx="157975" cy="108253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104" extrusionOk="0">
                    <a:moveTo>
                      <a:pt x="5958" y="1"/>
                    </a:moveTo>
                    <a:cubicBezTo>
                      <a:pt x="4074" y="1186"/>
                      <a:pt x="2098" y="2280"/>
                      <a:pt x="1" y="3253"/>
                    </a:cubicBezTo>
                    <a:cubicBezTo>
                      <a:pt x="1" y="3527"/>
                      <a:pt x="31" y="3830"/>
                      <a:pt x="31" y="4104"/>
                    </a:cubicBezTo>
                    <a:cubicBezTo>
                      <a:pt x="2098" y="3253"/>
                      <a:pt x="4074" y="2250"/>
                      <a:pt x="5989" y="1125"/>
                    </a:cubicBezTo>
                    <a:cubicBezTo>
                      <a:pt x="5989" y="761"/>
                      <a:pt x="5958" y="365"/>
                      <a:pt x="5958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451;p79"/>
              <p:cNvSpPr/>
              <p:nvPr/>
            </p:nvSpPr>
            <p:spPr>
              <a:xfrm>
                <a:off x="6943263" y="6818820"/>
                <a:ext cx="270237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9637" extrusionOk="0">
                    <a:moveTo>
                      <a:pt x="10001" y="1"/>
                    </a:moveTo>
                    <a:cubicBezTo>
                      <a:pt x="7113" y="3284"/>
                      <a:pt x="3770" y="6110"/>
                      <a:pt x="1" y="8512"/>
                    </a:cubicBezTo>
                    <a:cubicBezTo>
                      <a:pt x="31" y="8876"/>
                      <a:pt x="62" y="9272"/>
                      <a:pt x="62" y="9636"/>
                    </a:cubicBezTo>
                    <a:cubicBezTo>
                      <a:pt x="3831" y="7387"/>
                      <a:pt x="7265" y="4651"/>
                      <a:pt x="10244" y="1460"/>
                    </a:cubicBezTo>
                    <a:cubicBezTo>
                      <a:pt x="10153" y="974"/>
                      <a:pt x="10092" y="487"/>
                      <a:pt x="1000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452;p79"/>
              <p:cNvSpPr/>
              <p:nvPr/>
            </p:nvSpPr>
            <p:spPr>
              <a:xfrm>
                <a:off x="6761258" y="7129098"/>
                <a:ext cx="26483" cy="3012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142" extrusionOk="0">
                    <a:moveTo>
                      <a:pt x="974" y="1"/>
                    </a:moveTo>
                    <a:cubicBezTo>
                      <a:pt x="700" y="123"/>
                      <a:pt x="427" y="275"/>
                      <a:pt x="153" y="396"/>
                    </a:cubicBezTo>
                    <a:cubicBezTo>
                      <a:pt x="62" y="427"/>
                      <a:pt x="31" y="518"/>
                      <a:pt x="1" y="578"/>
                    </a:cubicBezTo>
                    <a:cubicBezTo>
                      <a:pt x="1" y="700"/>
                      <a:pt x="1" y="791"/>
                      <a:pt x="1" y="913"/>
                    </a:cubicBezTo>
                    <a:cubicBezTo>
                      <a:pt x="76" y="1037"/>
                      <a:pt x="191" y="1142"/>
                      <a:pt x="331" y="1142"/>
                    </a:cubicBezTo>
                    <a:cubicBezTo>
                      <a:pt x="362" y="1142"/>
                      <a:pt x="394" y="1137"/>
                      <a:pt x="427" y="1126"/>
                    </a:cubicBezTo>
                    <a:cubicBezTo>
                      <a:pt x="639" y="1034"/>
                      <a:pt x="822" y="943"/>
                      <a:pt x="1004" y="852"/>
                    </a:cubicBezTo>
                    <a:cubicBezTo>
                      <a:pt x="1004" y="578"/>
                      <a:pt x="974" y="275"/>
                      <a:pt x="97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453;p79"/>
              <p:cNvSpPr/>
              <p:nvPr/>
            </p:nvSpPr>
            <p:spPr>
              <a:xfrm>
                <a:off x="6778114" y="7491499"/>
                <a:ext cx="5618" cy="8863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36" extrusionOk="0">
                    <a:moveTo>
                      <a:pt x="91" y="1"/>
                    </a:moveTo>
                    <a:cubicBezTo>
                      <a:pt x="0" y="122"/>
                      <a:pt x="61" y="305"/>
                      <a:pt x="213" y="335"/>
                    </a:cubicBezTo>
                    <a:cubicBezTo>
                      <a:pt x="213" y="214"/>
                      <a:pt x="213" y="122"/>
                      <a:pt x="21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454;p79"/>
              <p:cNvSpPr/>
              <p:nvPr/>
            </p:nvSpPr>
            <p:spPr>
              <a:xfrm>
                <a:off x="6807762" y="7412129"/>
                <a:ext cx="122708" cy="826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3132" extrusionOk="0">
                    <a:moveTo>
                      <a:pt x="4651" y="1"/>
                    </a:moveTo>
                    <a:lnTo>
                      <a:pt x="4651" y="1"/>
                    </a:lnTo>
                    <a:cubicBezTo>
                      <a:pt x="3162" y="912"/>
                      <a:pt x="1612" y="1703"/>
                      <a:pt x="1" y="2493"/>
                    </a:cubicBezTo>
                    <a:cubicBezTo>
                      <a:pt x="1" y="2706"/>
                      <a:pt x="31" y="2919"/>
                      <a:pt x="31" y="3131"/>
                    </a:cubicBezTo>
                    <a:cubicBezTo>
                      <a:pt x="1581" y="2645"/>
                      <a:pt x="3101" y="2007"/>
                      <a:pt x="4499" y="1216"/>
                    </a:cubicBezTo>
                    <a:cubicBezTo>
                      <a:pt x="4560" y="791"/>
                      <a:pt x="4591" y="396"/>
                      <a:pt x="465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455;p79"/>
              <p:cNvSpPr/>
              <p:nvPr/>
            </p:nvSpPr>
            <p:spPr>
              <a:xfrm>
                <a:off x="6926434" y="7089822"/>
                <a:ext cx="307905" cy="354408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13436" extrusionOk="0">
                    <a:moveTo>
                      <a:pt x="11672" y="1"/>
                    </a:moveTo>
                    <a:cubicBezTo>
                      <a:pt x="9454" y="3010"/>
                      <a:pt x="7295" y="6019"/>
                      <a:pt x="4651" y="8694"/>
                    </a:cubicBezTo>
                    <a:cubicBezTo>
                      <a:pt x="3253" y="10092"/>
                      <a:pt x="1733" y="11217"/>
                      <a:pt x="152" y="12220"/>
                    </a:cubicBezTo>
                    <a:cubicBezTo>
                      <a:pt x="92" y="12615"/>
                      <a:pt x="61" y="13010"/>
                      <a:pt x="0" y="13435"/>
                    </a:cubicBezTo>
                    <a:cubicBezTo>
                      <a:pt x="4833" y="10700"/>
                      <a:pt x="8785" y="6262"/>
                      <a:pt x="11672" y="1672"/>
                    </a:cubicBezTo>
                    <a:cubicBezTo>
                      <a:pt x="11672" y="1125"/>
                      <a:pt x="11672" y="548"/>
                      <a:pt x="1167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456;p79"/>
              <p:cNvSpPr/>
              <p:nvPr/>
            </p:nvSpPr>
            <p:spPr>
              <a:xfrm>
                <a:off x="6783732" y="7477888"/>
                <a:ext cx="24874" cy="2326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82" extrusionOk="0">
                    <a:moveTo>
                      <a:pt x="912" y="0"/>
                    </a:moveTo>
                    <a:cubicBezTo>
                      <a:pt x="760" y="61"/>
                      <a:pt x="608" y="152"/>
                      <a:pt x="456" y="213"/>
                    </a:cubicBezTo>
                    <a:cubicBezTo>
                      <a:pt x="486" y="365"/>
                      <a:pt x="426" y="517"/>
                      <a:pt x="243" y="517"/>
                    </a:cubicBezTo>
                    <a:lnTo>
                      <a:pt x="0" y="517"/>
                    </a:lnTo>
                    <a:cubicBezTo>
                      <a:pt x="0" y="638"/>
                      <a:pt x="0" y="730"/>
                      <a:pt x="0" y="851"/>
                    </a:cubicBezTo>
                    <a:cubicBezTo>
                      <a:pt x="30" y="851"/>
                      <a:pt x="61" y="882"/>
                      <a:pt x="91" y="882"/>
                    </a:cubicBezTo>
                    <a:cubicBezTo>
                      <a:pt x="395" y="790"/>
                      <a:pt x="669" y="699"/>
                      <a:pt x="942" y="638"/>
                    </a:cubicBezTo>
                    <a:cubicBezTo>
                      <a:pt x="942" y="426"/>
                      <a:pt x="912" y="213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457;p79"/>
              <p:cNvSpPr/>
              <p:nvPr/>
            </p:nvSpPr>
            <p:spPr>
              <a:xfrm>
                <a:off x="6780514" y="7489098"/>
                <a:ext cx="3218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92" extrusionOk="0">
                    <a:moveTo>
                      <a:pt x="92" y="1"/>
                    </a:moveTo>
                    <a:cubicBezTo>
                      <a:pt x="92" y="31"/>
                      <a:pt x="61" y="31"/>
                      <a:pt x="61" y="31"/>
                    </a:cubicBezTo>
                    <a:cubicBezTo>
                      <a:pt x="31" y="31"/>
                      <a:pt x="31" y="61"/>
                      <a:pt x="0" y="92"/>
                    </a:cubicBezTo>
                    <a:lnTo>
                      <a:pt x="122" y="92"/>
                    </a:lnTo>
                    <a:cubicBezTo>
                      <a:pt x="122" y="61"/>
                      <a:pt x="122" y="31"/>
                      <a:pt x="9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458;p79"/>
              <p:cNvSpPr/>
              <p:nvPr/>
            </p:nvSpPr>
            <p:spPr>
              <a:xfrm>
                <a:off x="6782914" y="7483480"/>
                <a:ext cx="13664" cy="804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05" extrusionOk="0">
                    <a:moveTo>
                      <a:pt x="487" y="1"/>
                    </a:moveTo>
                    <a:lnTo>
                      <a:pt x="487" y="1"/>
                    </a:lnTo>
                    <a:cubicBezTo>
                      <a:pt x="335" y="62"/>
                      <a:pt x="183" y="153"/>
                      <a:pt x="1" y="214"/>
                    </a:cubicBezTo>
                    <a:cubicBezTo>
                      <a:pt x="31" y="244"/>
                      <a:pt x="31" y="274"/>
                      <a:pt x="31" y="305"/>
                    </a:cubicBezTo>
                    <a:lnTo>
                      <a:pt x="274" y="305"/>
                    </a:lnTo>
                    <a:cubicBezTo>
                      <a:pt x="457" y="305"/>
                      <a:pt x="517" y="153"/>
                      <a:pt x="487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459;p79"/>
              <p:cNvSpPr/>
              <p:nvPr/>
            </p:nvSpPr>
            <p:spPr>
              <a:xfrm>
                <a:off x="6820608" y="7683923"/>
                <a:ext cx="62541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78" extrusionOk="0">
                    <a:moveTo>
                      <a:pt x="2371" y="1"/>
                    </a:moveTo>
                    <a:cubicBezTo>
                      <a:pt x="1550" y="153"/>
                      <a:pt x="699" y="244"/>
                      <a:pt x="0" y="669"/>
                    </a:cubicBezTo>
                    <a:cubicBezTo>
                      <a:pt x="0" y="882"/>
                      <a:pt x="31" y="1095"/>
                      <a:pt x="31" y="1277"/>
                    </a:cubicBezTo>
                    <a:cubicBezTo>
                      <a:pt x="760" y="1247"/>
                      <a:pt x="1459" y="1125"/>
                      <a:pt x="2128" y="1004"/>
                    </a:cubicBezTo>
                    <a:cubicBezTo>
                      <a:pt x="2219" y="669"/>
                      <a:pt x="2280" y="335"/>
                      <a:pt x="237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460;p79"/>
              <p:cNvSpPr/>
              <p:nvPr/>
            </p:nvSpPr>
            <p:spPr>
              <a:xfrm>
                <a:off x="6876713" y="7436185"/>
                <a:ext cx="332779" cy="274220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10396" extrusionOk="0">
                    <a:moveTo>
                      <a:pt x="12615" y="0"/>
                    </a:moveTo>
                    <a:lnTo>
                      <a:pt x="12615" y="0"/>
                    </a:lnTo>
                    <a:cubicBezTo>
                      <a:pt x="11582" y="1095"/>
                      <a:pt x="10548" y="2159"/>
                      <a:pt x="9545" y="3253"/>
                    </a:cubicBezTo>
                    <a:cubicBezTo>
                      <a:pt x="7205" y="5806"/>
                      <a:pt x="4591" y="8086"/>
                      <a:pt x="1247" y="9180"/>
                    </a:cubicBezTo>
                    <a:cubicBezTo>
                      <a:pt x="913" y="9271"/>
                      <a:pt x="578" y="9332"/>
                      <a:pt x="244" y="9393"/>
                    </a:cubicBezTo>
                    <a:cubicBezTo>
                      <a:pt x="153" y="9727"/>
                      <a:pt x="92" y="10061"/>
                      <a:pt x="1" y="10396"/>
                    </a:cubicBezTo>
                    <a:cubicBezTo>
                      <a:pt x="3010" y="9818"/>
                      <a:pt x="5563" y="8450"/>
                      <a:pt x="8086" y="6353"/>
                    </a:cubicBezTo>
                    <a:cubicBezTo>
                      <a:pt x="9393" y="5289"/>
                      <a:pt x="10670" y="4134"/>
                      <a:pt x="11916" y="2918"/>
                    </a:cubicBezTo>
                    <a:cubicBezTo>
                      <a:pt x="12190" y="2037"/>
                      <a:pt x="12402" y="1064"/>
                      <a:pt x="1261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461;p79"/>
              <p:cNvSpPr/>
              <p:nvPr/>
            </p:nvSpPr>
            <p:spPr>
              <a:xfrm>
                <a:off x="6807129" y="7701569"/>
                <a:ext cx="14297" cy="1693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642" extrusionOk="0">
                    <a:moveTo>
                      <a:pt x="511" y="0"/>
                    </a:moveTo>
                    <a:cubicBezTo>
                      <a:pt x="390" y="61"/>
                      <a:pt x="238" y="152"/>
                      <a:pt x="116" y="274"/>
                    </a:cubicBezTo>
                    <a:cubicBezTo>
                      <a:pt x="1" y="389"/>
                      <a:pt x="77" y="641"/>
                      <a:pt x="240" y="641"/>
                    </a:cubicBezTo>
                    <a:cubicBezTo>
                      <a:pt x="249" y="641"/>
                      <a:pt x="259" y="640"/>
                      <a:pt x="268" y="639"/>
                    </a:cubicBezTo>
                    <a:cubicBezTo>
                      <a:pt x="359" y="639"/>
                      <a:pt x="450" y="639"/>
                      <a:pt x="542" y="608"/>
                    </a:cubicBez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3462;p79"/>
            <p:cNvGrpSpPr/>
            <p:nvPr/>
          </p:nvGrpSpPr>
          <p:grpSpPr>
            <a:xfrm>
              <a:off x="729721" y="2787712"/>
              <a:ext cx="4162797" cy="1998575"/>
              <a:chOff x="2474221" y="2781748"/>
              <a:chExt cx="4196368" cy="2014693"/>
            </a:xfrm>
          </p:grpSpPr>
          <p:grpSp>
            <p:nvGrpSpPr>
              <p:cNvPr id="16" name="Google Shape;3463;p79"/>
              <p:cNvGrpSpPr/>
              <p:nvPr/>
            </p:nvGrpSpPr>
            <p:grpSpPr>
              <a:xfrm>
                <a:off x="2474221" y="2781748"/>
                <a:ext cx="4196368" cy="2014693"/>
                <a:chOff x="1313950" y="2027925"/>
                <a:chExt cx="6516100" cy="3128405"/>
              </a:xfrm>
            </p:grpSpPr>
            <p:sp>
              <p:nvSpPr>
                <p:cNvPr id="18" name="Google Shape;3464;p79"/>
                <p:cNvSpPr/>
                <p:nvPr/>
              </p:nvSpPr>
              <p:spPr>
                <a:xfrm>
                  <a:off x="6738075" y="4060625"/>
                  <a:ext cx="1039550" cy="105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2" h="42038" extrusionOk="0">
                      <a:moveTo>
                        <a:pt x="41582" y="1"/>
                      </a:moveTo>
                      <a:lnTo>
                        <a:pt x="0" y="2311"/>
                      </a:lnTo>
                      <a:lnTo>
                        <a:pt x="3131" y="42038"/>
                      </a:lnTo>
                      <a:lnTo>
                        <a:pt x="39484" y="40944"/>
                      </a:lnTo>
                      <a:lnTo>
                        <a:pt x="41582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3465;p79"/>
                <p:cNvSpPr/>
                <p:nvPr/>
              </p:nvSpPr>
              <p:spPr>
                <a:xfrm>
                  <a:off x="6437150" y="3809875"/>
                  <a:ext cx="1351125" cy="13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45" h="52524" extrusionOk="0">
                      <a:moveTo>
                        <a:pt x="1520" y="0"/>
                      </a:moveTo>
                      <a:lnTo>
                        <a:pt x="1" y="52524"/>
                      </a:lnTo>
                      <a:lnTo>
                        <a:pt x="15168" y="52068"/>
                      </a:lnTo>
                      <a:lnTo>
                        <a:pt x="12037" y="12341"/>
                      </a:lnTo>
                      <a:lnTo>
                        <a:pt x="53619" y="10031"/>
                      </a:lnTo>
                      <a:lnTo>
                        <a:pt x="54044" y="1702"/>
                      </a:lnTo>
                      <a:lnTo>
                        <a:pt x="1520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3466;p79"/>
                <p:cNvSpPr/>
                <p:nvPr/>
              </p:nvSpPr>
              <p:spPr>
                <a:xfrm>
                  <a:off x="6475150" y="3328100"/>
                  <a:ext cx="1354900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6" h="21004" extrusionOk="0">
                      <a:moveTo>
                        <a:pt x="548" y="0"/>
                      </a:moveTo>
                      <a:lnTo>
                        <a:pt x="0" y="19271"/>
                      </a:lnTo>
                      <a:lnTo>
                        <a:pt x="54196" y="21004"/>
                      </a:lnTo>
                      <a:lnTo>
                        <a:pt x="54196" y="21004"/>
                      </a:lnTo>
                      <a:lnTo>
                        <a:pt x="47722" y="5137"/>
                      </a:lnTo>
                      <a:lnTo>
                        <a:pt x="54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3467;p79"/>
                <p:cNvSpPr/>
                <p:nvPr/>
              </p:nvSpPr>
              <p:spPr>
                <a:xfrm>
                  <a:off x="6468300" y="3809875"/>
                  <a:ext cx="1361750" cy="10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13" extrusionOk="0">
                      <a:moveTo>
                        <a:pt x="274" y="0"/>
                      </a:moveTo>
                      <a:lnTo>
                        <a:pt x="1" y="3435"/>
                      </a:lnTo>
                      <a:lnTo>
                        <a:pt x="53619" y="4012"/>
                      </a:lnTo>
                      <a:lnTo>
                        <a:pt x="54470" y="1733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468;p79"/>
                <p:cNvSpPr/>
                <p:nvPr/>
              </p:nvSpPr>
              <p:spPr>
                <a:xfrm>
                  <a:off x="2639200" y="2169275"/>
                  <a:ext cx="3892200" cy="95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88" h="38238" extrusionOk="0">
                      <a:moveTo>
                        <a:pt x="76051" y="0"/>
                      </a:moveTo>
                      <a:lnTo>
                        <a:pt x="1" y="25259"/>
                      </a:lnTo>
                      <a:lnTo>
                        <a:pt x="305" y="35806"/>
                      </a:lnTo>
                      <a:lnTo>
                        <a:pt x="155171" y="38238"/>
                      </a:lnTo>
                      <a:lnTo>
                        <a:pt x="155688" y="25259"/>
                      </a:lnTo>
                      <a:lnTo>
                        <a:pt x="7605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3469;p79"/>
                <p:cNvSpPr/>
                <p:nvPr/>
              </p:nvSpPr>
              <p:spPr>
                <a:xfrm>
                  <a:off x="2812475" y="2277925"/>
                  <a:ext cx="3559350" cy="70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74" h="28239" extrusionOk="0">
                      <a:moveTo>
                        <a:pt x="69515" y="1"/>
                      </a:moveTo>
                      <a:lnTo>
                        <a:pt x="1277" y="20730"/>
                      </a:lnTo>
                      <a:lnTo>
                        <a:pt x="0" y="25776"/>
                      </a:lnTo>
                      <a:lnTo>
                        <a:pt x="142374" y="28238"/>
                      </a:lnTo>
                      <a:lnTo>
                        <a:pt x="142374" y="22676"/>
                      </a:lnTo>
                      <a:lnTo>
                        <a:pt x="69515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3470;p79"/>
                <p:cNvSpPr/>
                <p:nvPr/>
              </p:nvSpPr>
              <p:spPr>
                <a:xfrm>
                  <a:off x="2646800" y="3064425"/>
                  <a:ext cx="3871675" cy="20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67" h="83163" extrusionOk="0">
                      <a:moveTo>
                        <a:pt x="1" y="0"/>
                      </a:moveTo>
                      <a:lnTo>
                        <a:pt x="2372" y="83162"/>
                      </a:lnTo>
                      <a:lnTo>
                        <a:pt x="31795" y="82919"/>
                      </a:lnTo>
                      <a:cubicBezTo>
                        <a:pt x="27387" y="64044"/>
                        <a:pt x="18725" y="25411"/>
                        <a:pt x="18725" y="25411"/>
                      </a:cubicBezTo>
                      <a:lnTo>
                        <a:pt x="154138" y="20487"/>
                      </a:lnTo>
                      <a:lnTo>
                        <a:pt x="154867" y="243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3471;p79"/>
                <p:cNvSpPr/>
                <p:nvPr/>
              </p:nvSpPr>
              <p:spPr>
                <a:xfrm>
                  <a:off x="3114900" y="3576575"/>
                  <a:ext cx="3385350" cy="156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14" h="62434" extrusionOk="0">
                      <a:moveTo>
                        <a:pt x="135414" y="1"/>
                      </a:moveTo>
                      <a:lnTo>
                        <a:pt x="1" y="4925"/>
                      </a:lnTo>
                      <a:cubicBezTo>
                        <a:pt x="1" y="4925"/>
                        <a:pt x="8663" y="43558"/>
                        <a:pt x="13071" y="62433"/>
                      </a:cubicBezTo>
                      <a:lnTo>
                        <a:pt x="132921" y="61339"/>
                      </a:lnTo>
                      <a:lnTo>
                        <a:pt x="135414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3472;p79"/>
                <p:cNvSpPr/>
                <p:nvPr/>
              </p:nvSpPr>
              <p:spPr>
                <a:xfrm rot="-61885">
                  <a:off x="3619099" y="3790410"/>
                  <a:ext cx="1823706" cy="1345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51" h="53831" extrusionOk="0">
                      <a:moveTo>
                        <a:pt x="72951" y="0"/>
                      </a:moveTo>
                      <a:lnTo>
                        <a:pt x="1" y="1064"/>
                      </a:lnTo>
                      <a:lnTo>
                        <a:pt x="5047" y="53162"/>
                      </a:lnTo>
                      <a:lnTo>
                        <a:pt x="8664" y="53162"/>
                      </a:lnTo>
                      <a:lnTo>
                        <a:pt x="66324" y="53831"/>
                      </a:lnTo>
                      <a:lnTo>
                        <a:pt x="70094" y="53831"/>
                      </a:lnTo>
                      <a:lnTo>
                        <a:pt x="7295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3473;p79"/>
                <p:cNvSpPr/>
                <p:nvPr/>
              </p:nvSpPr>
              <p:spPr>
                <a:xfrm>
                  <a:off x="1355750" y="3830375"/>
                  <a:ext cx="1325275" cy="12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1" h="51461" extrusionOk="0">
                      <a:moveTo>
                        <a:pt x="52524" y="1"/>
                      </a:moveTo>
                      <a:lnTo>
                        <a:pt x="1" y="1703"/>
                      </a:lnTo>
                      <a:lnTo>
                        <a:pt x="2523" y="51005"/>
                      </a:lnTo>
                      <a:lnTo>
                        <a:pt x="18542" y="51461"/>
                      </a:lnTo>
                      <a:lnTo>
                        <a:pt x="11338" y="14256"/>
                      </a:lnTo>
                      <a:lnTo>
                        <a:pt x="11338" y="14256"/>
                      </a:lnTo>
                      <a:lnTo>
                        <a:pt x="53011" y="17053"/>
                      </a:lnTo>
                      <a:lnTo>
                        <a:pt x="52524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3474;p79"/>
                <p:cNvSpPr/>
                <p:nvPr/>
              </p:nvSpPr>
              <p:spPr>
                <a:xfrm>
                  <a:off x="1639200" y="4186775"/>
                  <a:ext cx="1066900" cy="95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6" h="38269" extrusionOk="0">
                      <a:moveTo>
                        <a:pt x="0" y="0"/>
                      </a:moveTo>
                      <a:lnTo>
                        <a:pt x="7204" y="37205"/>
                      </a:lnTo>
                      <a:lnTo>
                        <a:pt x="42676" y="38268"/>
                      </a:lnTo>
                      <a:lnTo>
                        <a:pt x="42676" y="38268"/>
                      </a:lnTo>
                      <a:lnTo>
                        <a:pt x="41673" y="27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3475;p79"/>
                <p:cNvSpPr/>
                <p:nvPr/>
              </p:nvSpPr>
              <p:spPr>
                <a:xfrm>
                  <a:off x="1313950" y="3349375"/>
                  <a:ext cx="1354925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7" h="21004" extrusionOk="0">
                      <a:moveTo>
                        <a:pt x="53649" y="0"/>
                      </a:moveTo>
                      <a:lnTo>
                        <a:pt x="6475" y="5137"/>
                      </a:lnTo>
                      <a:lnTo>
                        <a:pt x="1" y="21004"/>
                      </a:lnTo>
                      <a:lnTo>
                        <a:pt x="54196" y="19241"/>
                      </a:lnTo>
                      <a:lnTo>
                        <a:pt x="53649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476;p79"/>
                <p:cNvSpPr/>
                <p:nvPr/>
              </p:nvSpPr>
              <p:spPr>
                <a:xfrm>
                  <a:off x="2579175" y="2983875"/>
                  <a:ext cx="3990975" cy="24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39" h="9758" extrusionOk="0">
                      <a:moveTo>
                        <a:pt x="1" y="0"/>
                      </a:moveTo>
                      <a:lnTo>
                        <a:pt x="821" y="9757"/>
                      </a:lnTo>
                      <a:lnTo>
                        <a:pt x="159639" y="9757"/>
                      </a:lnTo>
                      <a:lnTo>
                        <a:pt x="159639" y="14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477;p79"/>
                <p:cNvSpPr/>
                <p:nvPr/>
              </p:nvSpPr>
              <p:spPr>
                <a:xfrm>
                  <a:off x="2599700" y="3227800"/>
                  <a:ext cx="3970450" cy="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18" h="3040" extrusionOk="0">
                      <a:moveTo>
                        <a:pt x="0" y="0"/>
                      </a:moveTo>
                      <a:lnTo>
                        <a:pt x="1338" y="3040"/>
                      </a:lnTo>
                      <a:lnTo>
                        <a:pt x="157055" y="3040"/>
                      </a:lnTo>
                      <a:lnTo>
                        <a:pt x="158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478;p79"/>
                <p:cNvSpPr/>
                <p:nvPr/>
              </p:nvSpPr>
              <p:spPr>
                <a:xfrm>
                  <a:off x="2535875" y="2055275"/>
                  <a:ext cx="40890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60" h="34409" extrusionOk="0">
                      <a:moveTo>
                        <a:pt x="81734" y="1"/>
                      </a:moveTo>
                      <a:lnTo>
                        <a:pt x="0" y="26840"/>
                      </a:lnTo>
                      <a:lnTo>
                        <a:pt x="426" y="32828"/>
                      </a:lnTo>
                      <a:lnTo>
                        <a:pt x="80883" y="6262"/>
                      </a:lnTo>
                      <a:lnTo>
                        <a:pt x="163559" y="34409"/>
                      </a:lnTo>
                      <a:lnTo>
                        <a:pt x="163559" y="25685"/>
                      </a:lnTo>
                      <a:lnTo>
                        <a:pt x="8173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479;p79"/>
                <p:cNvSpPr/>
                <p:nvPr/>
              </p:nvSpPr>
              <p:spPr>
                <a:xfrm>
                  <a:off x="2520675" y="2027925"/>
                  <a:ext cx="41042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68" h="34409" extrusionOk="0">
                      <a:moveTo>
                        <a:pt x="82342" y="1"/>
                      </a:moveTo>
                      <a:lnTo>
                        <a:pt x="0" y="26718"/>
                      </a:lnTo>
                      <a:lnTo>
                        <a:pt x="1034" y="32858"/>
                      </a:lnTo>
                      <a:lnTo>
                        <a:pt x="81491" y="6262"/>
                      </a:lnTo>
                      <a:lnTo>
                        <a:pt x="164167" y="34408"/>
                      </a:lnTo>
                      <a:lnTo>
                        <a:pt x="164167" y="25715"/>
                      </a:lnTo>
                      <a:lnTo>
                        <a:pt x="82342" y="1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80;p79"/>
                <p:cNvSpPr/>
                <p:nvPr/>
              </p:nvSpPr>
              <p:spPr>
                <a:xfrm>
                  <a:off x="5776800" y="3874450"/>
                  <a:ext cx="33665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481;p79"/>
                <p:cNvSpPr/>
                <p:nvPr/>
              </p:nvSpPr>
              <p:spPr>
                <a:xfrm>
                  <a:off x="3091350" y="3977050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0" y="0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482;p79"/>
                <p:cNvSpPr/>
                <p:nvPr/>
              </p:nvSpPr>
              <p:spPr>
                <a:xfrm>
                  <a:off x="6062525" y="4135850"/>
                  <a:ext cx="337425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483;p79"/>
                <p:cNvSpPr/>
                <p:nvPr/>
              </p:nvSpPr>
              <p:spPr>
                <a:xfrm>
                  <a:off x="7330800" y="4139650"/>
                  <a:ext cx="33740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1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484;p79"/>
                <p:cNvSpPr/>
                <p:nvPr/>
              </p:nvSpPr>
              <p:spPr>
                <a:xfrm>
                  <a:off x="5656750" y="4588750"/>
                  <a:ext cx="33665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485;p79"/>
                <p:cNvSpPr/>
                <p:nvPr/>
              </p:nvSpPr>
              <p:spPr>
                <a:xfrm>
                  <a:off x="2114875" y="4312925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1" y="0"/>
                      </a:moveTo>
                      <a:lnTo>
                        <a:pt x="1" y="4559"/>
                      </a:lnTo>
                      <a:lnTo>
                        <a:pt x="13497" y="4559"/>
                      </a:lnTo>
                      <a:lnTo>
                        <a:pt x="13497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3486;p79"/>
                <p:cNvSpPr/>
                <p:nvPr/>
              </p:nvSpPr>
              <p:spPr>
                <a:xfrm>
                  <a:off x="5331500" y="2713350"/>
                  <a:ext cx="33667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7" h="4560" extrusionOk="0">
                      <a:moveTo>
                        <a:pt x="1" y="0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3487;p79"/>
                <p:cNvSpPr/>
                <p:nvPr/>
              </p:nvSpPr>
              <p:spPr>
                <a:xfrm>
                  <a:off x="3770700" y="2573525"/>
                  <a:ext cx="33740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3488;p79"/>
                <p:cNvSpPr/>
                <p:nvPr/>
              </p:nvSpPr>
              <p:spPr>
                <a:xfrm rot="-61885">
                  <a:off x="3561025" y="3747649"/>
                  <a:ext cx="1938451" cy="1391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41" h="55656" extrusionOk="0">
                      <a:moveTo>
                        <a:pt x="77540" y="1"/>
                      </a:moveTo>
                      <a:lnTo>
                        <a:pt x="1" y="1247"/>
                      </a:lnTo>
                      <a:lnTo>
                        <a:pt x="5381" y="54926"/>
                      </a:lnTo>
                      <a:lnTo>
                        <a:pt x="9211" y="54926"/>
                      </a:lnTo>
                      <a:lnTo>
                        <a:pt x="3466" y="3588"/>
                      </a:lnTo>
                      <a:lnTo>
                        <a:pt x="73954" y="2706"/>
                      </a:lnTo>
                      <a:lnTo>
                        <a:pt x="73954" y="2706"/>
                      </a:lnTo>
                      <a:lnTo>
                        <a:pt x="70519" y="55655"/>
                      </a:lnTo>
                      <a:lnTo>
                        <a:pt x="74501" y="55655"/>
                      </a:lnTo>
                      <a:lnTo>
                        <a:pt x="7754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3489;p79"/>
                <p:cNvSpPr/>
                <p:nvPr/>
              </p:nvSpPr>
              <p:spPr>
                <a:xfrm>
                  <a:off x="6518475" y="2882050"/>
                  <a:ext cx="106400" cy="1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5502" extrusionOk="0">
                      <a:moveTo>
                        <a:pt x="395" y="0"/>
                      </a:moveTo>
                      <a:lnTo>
                        <a:pt x="0" y="5502"/>
                      </a:lnTo>
                      <a:lnTo>
                        <a:pt x="4255" y="1338"/>
                      </a:lnTo>
                      <a:lnTo>
                        <a:pt x="39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3490;p79"/>
                <p:cNvSpPr/>
                <p:nvPr/>
              </p:nvSpPr>
              <p:spPr>
                <a:xfrm>
                  <a:off x="2546500" y="2845575"/>
                  <a:ext cx="98825" cy="1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5563" extrusionOk="0">
                      <a:moveTo>
                        <a:pt x="3739" y="0"/>
                      </a:moveTo>
                      <a:lnTo>
                        <a:pt x="1" y="1216"/>
                      </a:lnTo>
                      <a:lnTo>
                        <a:pt x="3952" y="5563"/>
                      </a:lnTo>
                      <a:lnTo>
                        <a:pt x="373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3491;p79"/>
                <p:cNvSpPr/>
                <p:nvPr/>
              </p:nvSpPr>
              <p:spPr>
                <a:xfrm>
                  <a:off x="4265375" y="2362275"/>
                  <a:ext cx="636050" cy="59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2" extrusionOk="0">
                      <a:moveTo>
                        <a:pt x="12098" y="1"/>
                      </a:moveTo>
                      <a:cubicBezTo>
                        <a:pt x="5290" y="1"/>
                        <a:pt x="1" y="5837"/>
                        <a:pt x="1" y="11946"/>
                      </a:cubicBezTo>
                      <a:cubicBezTo>
                        <a:pt x="1" y="19667"/>
                        <a:pt x="6688" y="23922"/>
                        <a:pt x="13527" y="23922"/>
                      </a:cubicBezTo>
                      <a:cubicBezTo>
                        <a:pt x="20335" y="23922"/>
                        <a:pt x="25442" y="17235"/>
                        <a:pt x="25442" y="11095"/>
                      </a:cubicBezTo>
                      <a:cubicBezTo>
                        <a:pt x="25442" y="4985"/>
                        <a:pt x="18907" y="1"/>
                        <a:pt x="12098" y="1"/>
                      </a:cubicBez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3492;p79"/>
                <p:cNvSpPr/>
                <p:nvPr/>
              </p:nvSpPr>
              <p:spPr>
                <a:xfrm>
                  <a:off x="4247150" y="2353150"/>
                  <a:ext cx="636050" cy="5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3" extrusionOk="0">
                      <a:moveTo>
                        <a:pt x="12098" y="1"/>
                      </a:moveTo>
                      <a:cubicBezTo>
                        <a:pt x="5289" y="1"/>
                        <a:pt x="0" y="5837"/>
                        <a:pt x="0" y="11946"/>
                      </a:cubicBezTo>
                      <a:cubicBezTo>
                        <a:pt x="0" y="19697"/>
                        <a:pt x="6718" y="23922"/>
                        <a:pt x="13526" y="23922"/>
                      </a:cubicBezTo>
                      <a:cubicBezTo>
                        <a:pt x="20335" y="23922"/>
                        <a:pt x="25441" y="17235"/>
                        <a:pt x="25441" y="11095"/>
                      </a:cubicBezTo>
                      <a:cubicBezTo>
                        <a:pt x="25441" y="4986"/>
                        <a:pt x="18906" y="1"/>
                        <a:pt x="120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3493;p79"/>
                <p:cNvSpPr/>
                <p:nvPr/>
              </p:nvSpPr>
              <p:spPr>
                <a:xfrm>
                  <a:off x="4331500" y="2385825"/>
                  <a:ext cx="516750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0" h="12889" extrusionOk="0">
                      <a:moveTo>
                        <a:pt x="8785" y="1"/>
                      </a:moveTo>
                      <a:cubicBezTo>
                        <a:pt x="5107" y="1"/>
                        <a:pt x="1945" y="1885"/>
                        <a:pt x="0" y="4591"/>
                      </a:cubicBezTo>
                      <a:cubicBezTo>
                        <a:pt x="6626" y="7691"/>
                        <a:pt x="13313" y="10670"/>
                        <a:pt x="20244" y="12889"/>
                      </a:cubicBezTo>
                      <a:cubicBezTo>
                        <a:pt x="20517" y="11916"/>
                        <a:pt x="20669" y="10882"/>
                        <a:pt x="20669" y="9879"/>
                      </a:cubicBezTo>
                      <a:cubicBezTo>
                        <a:pt x="20669" y="4408"/>
                        <a:pt x="14864" y="1"/>
                        <a:pt x="8785" y="1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3494;p79"/>
                <p:cNvSpPr/>
                <p:nvPr/>
              </p:nvSpPr>
              <p:spPr>
                <a:xfrm>
                  <a:off x="4281350" y="2500575"/>
                  <a:ext cx="556250" cy="4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16719" extrusionOk="0">
                      <a:moveTo>
                        <a:pt x="2006" y="1"/>
                      </a:moveTo>
                      <a:cubicBezTo>
                        <a:pt x="760" y="1794"/>
                        <a:pt x="0" y="3891"/>
                        <a:pt x="0" y="6049"/>
                      </a:cubicBezTo>
                      <a:cubicBezTo>
                        <a:pt x="0" y="12949"/>
                        <a:pt x="5988" y="16718"/>
                        <a:pt x="12067" y="16718"/>
                      </a:cubicBezTo>
                      <a:cubicBezTo>
                        <a:pt x="17022" y="16718"/>
                        <a:pt x="20973" y="12736"/>
                        <a:pt x="22250" y="8299"/>
                      </a:cubicBezTo>
                      <a:cubicBezTo>
                        <a:pt x="15319" y="6080"/>
                        <a:pt x="8632" y="3101"/>
                        <a:pt x="20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3495;p79"/>
                <p:cNvSpPr/>
                <p:nvPr/>
              </p:nvSpPr>
              <p:spPr>
                <a:xfrm>
                  <a:off x="4525275" y="2515775"/>
                  <a:ext cx="79800" cy="1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6414" extrusionOk="0">
                      <a:moveTo>
                        <a:pt x="1550" y="1"/>
                      </a:moveTo>
                      <a:lnTo>
                        <a:pt x="0" y="2189"/>
                      </a:lnTo>
                      <a:lnTo>
                        <a:pt x="1246" y="2189"/>
                      </a:lnTo>
                      <a:lnTo>
                        <a:pt x="1246" y="6414"/>
                      </a:lnTo>
                      <a:lnTo>
                        <a:pt x="2128" y="6414"/>
                      </a:lnTo>
                      <a:lnTo>
                        <a:pt x="1854" y="1885"/>
                      </a:lnTo>
                      <a:lnTo>
                        <a:pt x="3192" y="1885"/>
                      </a:lnTo>
                      <a:lnTo>
                        <a:pt x="155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3496;p79"/>
                <p:cNvSpPr/>
                <p:nvPr/>
              </p:nvSpPr>
              <p:spPr>
                <a:xfrm>
                  <a:off x="4553375" y="2593275"/>
                  <a:ext cx="252325" cy="8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3" h="3527" extrusionOk="0">
                      <a:moveTo>
                        <a:pt x="7600" y="1"/>
                      </a:moveTo>
                      <a:lnTo>
                        <a:pt x="7934" y="1217"/>
                      </a:lnTo>
                      <a:lnTo>
                        <a:pt x="1" y="2676"/>
                      </a:lnTo>
                      <a:lnTo>
                        <a:pt x="244" y="3527"/>
                      </a:lnTo>
                      <a:lnTo>
                        <a:pt x="8390" y="1703"/>
                      </a:lnTo>
                      <a:lnTo>
                        <a:pt x="8755" y="3010"/>
                      </a:lnTo>
                      <a:lnTo>
                        <a:pt x="10092" y="913"/>
                      </a:lnTo>
                      <a:lnTo>
                        <a:pt x="760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3497;p79"/>
                <p:cNvSpPr/>
                <p:nvPr/>
              </p:nvSpPr>
              <p:spPr>
                <a:xfrm>
                  <a:off x="1313950" y="3830375"/>
                  <a:ext cx="1361750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44" extrusionOk="0">
                      <a:moveTo>
                        <a:pt x="54196" y="1"/>
                      </a:moveTo>
                      <a:lnTo>
                        <a:pt x="1" y="1764"/>
                      </a:lnTo>
                      <a:lnTo>
                        <a:pt x="852" y="4043"/>
                      </a:lnTo>
                      <a:lnTo>
                        <a:pt x="54470" y="3466"/>
                      </a:lnTo>
                      <a:lnTo>
                        <a:pt x="5419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3498;p79"/>
                <p:cNvSpPr/>
                <p:nvPr/>
              </p:nvSpPr>
              <p:spPr>
                <a:xfrm>
                  <a:off x="3756250" y="3931450"/>
                  <a:ext cx="1567675" cy="80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07" h="32281" extrusionOk="0">
                      <a:moveTo>
                        <a:pt x="62707" y="0"/>
                      </a:moveTo>
                      <a:lnTo>
                        <a:pt x="1" y="5077"/>
                      </a:lnTo>
                      <a:lnTo>
                        <a:pt x="3162" y="32281"/>
                      </a:lnTo>
                      <a:lnTo>
                        <a:pt x="60944" y="23071"/>
                      </a:lnTo>
                      <a:lnTo>
                        <a:pt x="627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Google Shape;3499;p79"/>
              <p:cNvSpPr/>
              <p:nvPr/>
            </p:nvSpPr>
            <p:spPr>
              <a:xfrm>
                <a:off x="4537825" y="3896350"/>
                <a:ext cx="74345" cy="88331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2901" extrusionOk="0">
                    <a:moveTo>
                      <a:pt x="4142" y="0"/>
                    </a:moveTo>
                    <a:lnTo>
                      <a:pt x="4142" y="0"/>
                    </a:lnTo>
                    <a:cubicBezTo>
                      <a:pt x="4139" y="0"/>
                      <a:pt x="4137" y="4"/>
                      <a:pt x="4134" y="12"/>
                    </a:cubicBezTo>
                    <a:cubicBezTo>
                      <a:pt x="4023" y="326"/>
                      <a:pt x="3570" y="431"/>
                      <a:pt x="3016" y="431"/>
                    </a:cubicBezTo>
                    <a:cubicBezTo>
                      <a:pt x="1909" y="431"/>
                      <a:pt x="396" y="12"/>
                      <a:pt x="396" y="12"/>
                    </a:cubicBezTo>
                    <a:lnTo>
                      <a:pt x="1" y="52718"/>
                    </a:lnTo>
                    <a:lnTo>
                      <a:pt x="2432" y="52900"/>
                    </a:lnTo>
                    <a:cubicBezTo>
                      <a:pt x="2432" y="52900"/>
                      <a:pt x="4405" y="0"/>
                      <a:pt x="41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719029" y="1161262"/>
            <a:ext cx="555521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Nghiện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game, internet,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Tệ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khuyết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tật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HS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sớm</a:t>
            </a:r>
            <a:endParaRPr lang="en-US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1021975" y="105324"/>
            <a:ext cx="8109235" cy="657932"/>
            <a:chOff x="1686561" y="2419523"/>
            <a:chExt cx="8109235" cy="657932"/>
          </a:xfrm>
        </p:grpSpPr>
        <p:grpSp>
          <p:nvGrpSpPr>
            <p:cNvPr id="167" name="Group 166"/>
            <p:cNvGrpSpPr/>
            <p:nvPr/>
          </p:nvGrpSpPr>
          <p:grpSpPr>
            <a:xfrm>
              <a:off x="1686561" y="2419523"/>
              <a:ext cx="781795" cy="657932"/>
              <a:chOff x="1638070" y="777270"/>
              <a:chExt cx="781795" cy="657932"/>
            </a:xfrm>
          </p:grpSpPr>
          <p:sp>
            <p:nvSpPr>
              <p:cNvPr id="169" name="Google Shape;677;p42"/>
              <p:cNvSpPr/>
              <p:nvPr/>
            </p:nvSpPr>
            <p:spPr>
              <a:xfrm>
                <a:off x="1638070" y="840656"/>
                <a:ext cx="781795" cy="531160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618;p41"/>
              <p:cNvSpPr txBox="1">
                <a:spLocks/>
              </p:cNvSpPr>
              <p:nvPr/>
            </p:nvSpPr>
            <p:spPr>
              <a:xfrm>
                <a:off x="1709834" y="777270"/>
                <a:ext cx="553526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III</a:t>
                </a: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2383615" y="2467935"/>
              <a:ext cx="7412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5C7E00-E262-AECD-F14C-52080A036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6" y="-9563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29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1"/>
          <p:cNvSpPr txBox="1">
            <a:spLocks noGrp="1"/>
          </p:cNvSpPr>
          <p:nvPr>
            <p:ph type="title"/>
          </p:nvPr>
        </p:nvSpPr>
        <p:spPr>
          <a:xfrm>
            <a:off x="2196409" y="294215"/>
            <a:ext cx="4703155" cy="6579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Nội dung</a:t>
            </a:r>
            <a:endParaRPr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735132" y="1046862"/>
            <a:ext cx="5714157" cy="657932"/>
            <a:chOff x="672789" y="693333"/>
            <a:chExt cx="5714157" cy="657932"/>
          </a:xfrm>
        </p:grpSpPr>
        <p:sp>
          <p:nvSpPr>
            <p:cNvPr id="3" name="TextBox 2"/>
            <p:cNvSpPr txBox="1"/>
            <p:nvPr/>
          </p:nvSpPr>
          <p:spPr>
            <a:xfrm>
              <a:off x="1745673" y="770314"/>
              <a:ext cx="464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72789" y="693333"/>
              <a:ext cx="1072884" cy="657932"/>
              <a:chOff x="672789" y="693333"/>
              <a:chExt cx="1072884" cy="657932"/>
            </a:xfrm>
          </p:grpSpPr>
          <p:sp>
            <p:nvSpPr>
              <p:cNvPr id="5" name="Google Shape;677;p42"/>
              <p:cNvSpPr/>
              <p:nvPr/>
            </p:nvSpPr>
            <p:spPr>
              <a:xfrm>
                <a:off x="672789" y="693333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618;p41"/>
              <p:cNvSpPr txBox="1">
                <a:spLocks/>
              </p:cNvSpPr>
              <p:nvPr/>
            </p:nvSpPr>
            <p:spPr>
              <a:xfrm>
                <a:off x="928910" y="693333"/>
                <a:ext cx="477518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54132" y="1794853"/>
            <a:ext cx="8485065" cy="830997"/>
            <a:chOff x="561953" y="1389582"/>
            <a:chExt cx="8485065" cy="830997"/>
          </a:xfrm>
        </p:grpSpPr>
        <p:grpSp>
          <p:nvGrpSpPr>
            <p:cNvPr id="9" name="Group 8"/>
            <p:cNvGrpSpPr/>
            <p:nvPr/>
          </p:nvGrpSpPr>
          <p:grpSpPr>
            <a:xfrm>
              <a:off x="561953" y="1476115"/>
              <a:ext cx="1072884" cy="657932"/>
              <a:chOff x="672789" y="693333"/>
              <a:chExt cx="1072884" cy="657932"/>
            </a:xfrm>
          </p:grpSpPr>
          <p:sp>
            <p:nvSpPr>
              <p:cNvPr id="10" name="Google Shape;677;p42"/>
              <p:cNvSpPr/>
              <p:nvPr/>
            </p:nvSpPr>
            <p:spPr>
              <a:xfrm>
                <a:off x="672789" y="693333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618;p41"/>
              <p:cNvSpPr txBox="1">
                <a:spLocks/>
              </p:cNvSpPr>
              <p:nvPr/>
            </p:nvSpPr>
            <p:spPr>
              <a:xfrm>
                <a:off x="928910" y="693333"/>
                <a:ext cx="477518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II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634837" y="1389582"/>
              <a:ext cx="74121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Phát  hiện sớm nguy cơ 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HS</a:t>
              </a: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rơi vào hoàn cảnh đặc biệt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phòng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ngừa</a:t>
              </a:r>
              <a:r>
                <a:rPr lang="vi-VN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5132" y="2810067"/>
            <a:ext cx="8436574" cy="657932"/>
            <a:chOff x="721280" y="2335586"/>
            <a:chExt cx="8436574" cy="657932"/>
          </a:xfrm>
        </p:grpSpPr>
        <p:grpSp>
          <p:nvGrpSpPr>
            <p:cNvPr id="13" name="Group 12"/>
            <p:cNvGrpSpPr/>
            <p:nvPr/>
          </p:nvGrpSpPr>
          <p:grpSpPr>
            <a:xfrm>
              <a:off x="721280" y="2335586"/>
              <a:ext cx="1072884" cy="657932"/>
              <a:chOff x="672789" y="693333"/>
              <a:chExt cx="1072884" cy="657932"/>
            </a:xfrm>
          </p:grpSpPr>
          <p:sp>
            <p:nvSpPr>
              <p:cNvPr id="14" name="Google Shape;677;p42"/>
              <p:cNvSpPr/>
              <p:nvPr/>
            </p:nvSpPr>
            <p:spPr>
              <a:xfrm>
                <a:off x="672789" y="693333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18;p41"/>
              <p:cNvSpPr txBox="1">
                <a:spLocks/>
              </p:cNvSpPr>
              <p:nvPr/>
            </p:nvSpPr>
            <p:spPr>
              <a:xfrm>
                <a:off x="928910" y="693333"/>
                <a:ext cx="553526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III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745673" y="2412567"/>
              <a:ext cx="7412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4132" y="3609913"/>
            <a:ext cx="8679029" cy="657932"/>
            <a:chOff x="561953" y="3118076"/>
            <a:chExt cx="8679029" cy="657932"/>
          </a:xfrm>
        </p:grpSpPr>
        <p:grpSp>
          <p:nvGrpSpPr>
            <p:cNvPr id="17" name="Group 16"/>
            <p:cNvGrpSpPr/>
            <p:nvPr/>
          </p:nvGrpSpPr>
          <p:grpSpPr>
            <a:xfrm>
              <a:off x="561953" y="3118076"/>
              <a:ext cx="1072884" cy="657932"/>
              <a:chOff x="672789" y="693333"/>
              <a:chExt cx="1072884" cy="657932"/>
            </a:xfrm>
          </p:grpSpPr>
          <p:sp>
            <p:nvSpPr>
              <p:cNvPr id="18" name="Google Shape;677;p42"/>
              <p:cNvSpPr/>
              <p:nvPr/>
            </p:nvSpPr>
            <p:spPr>
              <a:xfrm>
                <a:off x="672789" y="693333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18;p41"/>
              <p:cNvSpPr txBox="1">
                <a:spLocks/>
              </p:cNvSpPr>
              <p:nvPr/>
            </p:nvSpPr>
            <p:spPr>
              <a:xfrm>
                <a:off x="928910" y="693333"/>
                <a:ext cx="588354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IV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586346" y="3195057"/>
              <a:ext cx="76546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kĩ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cơ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C285932-7822-1290-41BE-901C66CC8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94"/>
          <p:cNvSpPr/>
          <p:nvPr/>
        </p:nvSpPr>
        <p:spPr>
          <a:xfrm>
            <a:off x="1557839" y="664859"/>
            <a:ext cx="6055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can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thiệp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oogle Shape;3352;p79"/>
          <p:cNvGrpSpPr/>
          <p:nvPr/>
        </p:nvGrpSpPr>
        <p:grpSpPr>
          <a:xfrm>
            <a:off x="233108" y="3978892"/>
            <a:ext cx="1362315" cy="1003997"/>
            <a:chOff x="729721" y="2324824"/>
            <a:chExt cx="4162797" cy="2461464"/>
          </a:xfrm>
        </p:grpSpPr>
        <p:grpSp>
          <p:nvGrpSpPr>
            <p:cNvPr id="14" name="Google Shape;3353;p79"/>
            <p:cNvGrpSpPr/>
            <p:nvPr/>
          </p:nvGrpSpPr>
          <p:grpSpPr>
            <a:xfrm>
              <a:off x="1091070" y="2324824"/>
              <a:ext cx="1534672" cy="1777196"/>
              <a:chOff x="5293245" y="6083019"/>
              <a:chExt cx="1941885" cy="2248761"/>
            </a:xfrm>
          </p:grpSpPr>
          <p:sp>
            <p:nvSpPr>
              <p:cNvPr id="53" name="Google Shape;3354;p79"/>
              <p:cNvSpPr/>
              <p:nvPr/>
            </p:nvSpPr>
            <p:spPr>
              <a:xfrm>
                <a:off x="5874526" y="7937279"/>
                <a:ext cx="271002" cy="394502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14956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6809" y="852"/>
                      <a:pt x="3344" y="1612"/>
                      <a:pt x="0" y="2584"/>
                    </a:cubicBezTo>
                    <a:lnTo>
                      <a:pt x="1368" y="14955"/>
                    </a:lnTo>
                    <a:lnTo>
                      <a:pt x="7994" y="14955"/>
                    </a:ln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355;p79"/>
              <p:cNvSpPr/>
              <p:nvPr/>
            </p:nvSpPr>
            <p:spPr>
              <a:xfrm>
                <a:off x="5856880" y="7757701"/>
                <a:ext cx="315923" cy="247764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9393" extrusionOk="0">
                    <a:moveTo>
                      <a:pt x="11977" y="0"/>
                    </a:moveTo>
                    <a:lnTo>
                      <a:pt x="1" y="3526"/>
                    </a:lnTo>
                    <a:lnTo>
                      <a:pt x="669" y="9392"/>
                    </a:lnTo>
                    <a:cubicBezTo>
                      <a:pt x="4013" y="8450"/>
                      <a:pt x="7478" y="7660"/>
                      <a:pt x="10943" y="6809"/>
                    </a:cubicBezTo>
                    <a:lnTo>
                      <a:pt x="11977" y="0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356;p79"/>
              <p:cNvSpPr/>
              <p:nvPr/>
            </p:nvSpPr>
            <p:spPr>
              <a:xfrm>
                <a:off x="5678093" y="6086027"/>
                <a:ext cx="215689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13648" extrusionOk="0">
                    <a:moveTo>
                      <a:pt x="7599" y="0"/>
                    </a:moveTo>
                    <a:cubicBezTo>
                      <a:pt x="4742" y="274"/>
                      <a:pt x="2219" y="760"/>
                      <a:pt x="0" y="1490"/>
                    </a:cubicBezTo>
                    <a:cubicBezTo>
                      <a:pt x="2067" y="5867"/>
                      <a:pt x="4742" y="9940"/>
                      <a:pt x="8177" y="13648"/>
                    </a:cubicBezTo>
                    <a:cubicBezTo>
                      <a:pt x="7903" y="9119"/>
                      <a:pt x="7690" y="4560"/>
                      <a:pt x="7599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357;p79"/>
              <p:cNvSpPr/>
              <p:nvPr/>
            </p:nvSpPr>
            <p:spPr>
              <a:xfrm>
                <a:off x="5306065" y="6265605"/>
                <a:ext cx="623801" cy="844291"/>
              </a:xfrm>
              <a:custGeom>
                <a:avLst/>
                <a:gdLst/>
                <a:ahLst/>
                <a:cxnLst/>
                <a:rect l="l" t="t" r="r" b="b"/>
                <a:pathLst>
                  <a:path w="23649" h="32008" extrusionOk="0">
                    <a:moveTo>
                      <a:pt x="5472" y="1"/>
                    </a:moveTo>
                    <a:cubicBezTo>
                      <a:pt x="2341" y="3405"/>
                      <a:pt x="669" y="7995"/>
                      <a:pt x="1" y="13557"/>
                    </a:cubicBezTo>
                    <a:cubicBezTo>
                      <a:pt x="6779" y="21187"/>
                      <a:pt x="13375" y="29819"/>
                      <a:pt x="23649" y="32007"/>
                    </a:cubicBezTo>
                    <a:cubicBezTo>
                      <a:pt x="23649" y="31947"/>
                      <a:pt x="23649" y="31916"/>
                      <a:pt x="23649" y="31886"/>
                    </a:cubicBezTo>
                    <a:cubicBezTo>
                      <a:pt x="23588" y="31764"/>
                      <a:pt x="23557" y="31612"/>
                      <a:pt x="23618" y="31491"/>
                    </a:cubicBezTo>
                    <a:cubicBezTo>
                      <a:pt x="23345" y="27144"/>
                      <a:pt x="23102" y="22828"/>
                      <a:pt x="22889" y="18481"/>
                    </a:cubicBezTo>
                    <a:cubicBezTo>
                      <a:pt x="18907" y="17478"/>
                      <a:pt x="14895" y="12342"/>
                      <a:pt x="12433" y="9484"/>
                    </a:cubicBezTo>
                    <a:cubicBezTo>
                      <a:pt x="9819" y="6506"/>
                      <a:pt x="7478" y="3375"/>
                      <a:pt x="547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358;p79"/>
              <p:cNvSpPr/>
              <p:nvPr/>
            </p:nvSpPr>
            <p:spPr>
              <a:xfrm>
                <a:off x="5913802" y="6083019"/>
                <a:ext cx="118699" cy="33816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12820" extrusionOk="0">
                    <a:moveTo>
                      <a:pt x="913" y="0"/>
                    </a:moveTo>
                    <a:cubicBezTo>
                      <a:pt x="609" y="0"/>
                      <a:pt x="305" y="8"/>
                      <a:pt x="1" y="23"/>
                    </a:cubicBezTo>
                    <a:cubicBezTo>
                      <a:pt x="31" y="4279"/>
                      <a:pt x="183" y="8564"/>
                      <a:pt x="396" y="12820"/>
                    </a:cubicBezTo>
                    <a:cubicBezTo>
                      <a:pt x="1855" y="11817"/>
                      <a:pt x="3375" y="9750"/>
                      <a:pt x="4499" y="8108"/>
                    </a:cubicBezTo>
                    <a:cubicBezTo>
                      <a:pt x="3587" y="4917"/>
                      <a:pt x="2645" y="2212"/>
                      <a:pt x="1824" y="23"/>
                    </a:cubicBezTo>
                    <a:cubicBezTo>
                      <a:pt x="1520" y="8"/>
                      <a:pt x="1217" y="0"/>
                      <a:pt x="91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359;p79"/>
              <p:cNvSpPr/>
              <p:nvPr/>
            </p:nvSpPr>
            <p:spPr>
              <a:xfrm>
                <a:off x="5293245" y="6665698"/>
                <a:ext cx="660677" cy="819417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31065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0" y="4256"/>
                      <a:pt x="183" y="9028"/>
                      <a:pt x="730" y="14256"/>
                    </a:cubicBezTo>
                    <a:cubicBezTo>
                      <a:pt x="7204" y="22037"/>
                      <a:pt x="15046" y="30062"/>
                      <a:pt x="25046" y="31065"/>
                    </a:cubicBezTo>
                    <a:cubicBezTo>
                      <a:pt x="24743" y="26536"/>
                      <a:pt x="24469" y="22007"/>
                      <a:pt x="24165" y="17447"/>
                    </a:cubicBezTo>
                    <a:cubicBezTo>
                      <a:pt x="24104" y="17478"/>
                      <a:pt x="24043" y="17508"/>
                      <a:pt x="23983" y="17508"/>
                    </a:cubicBezTo>
                    <a:cubicBezTo>
                      <a:pt x="14286" y="15624"/>
                      <a:pt x="6779" y="7690"/>
                      <a:pt x="33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360;p79"/>
              <p:cNvSpPr/>
              <p:nvPr/>
            </p:nvSpPr>
            <p:spPr>
              <a:xfrm>
                <a:off x="5468840" y="6134139"/>
                <a:ext cx="440188" cy="600537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22767" extrusionOk="0">
                    <a:moveTo>
                      <a:pt x="6900" y="0"/>
                    </a:moveTo>
                    <a:cubicBezTo>
                      <a:pt x="4104" y="1064"/>
                      <a:pt x="1824" y="2493"/>
                      <a:pt x="0" y="4255"/>
                    </a:cubicBezTo>
                    <a:cubicBezTo>
                      <a:pt x="2006" y="7660"/>
                      <a:pt x="4255" y="10882"/>
                      <a:pt x="6900" y="13830"/>
                    </a:cubicBezTo>
                    <a:cubicBezTo>
                      <a:pt x="9362" y="16596"/>
                      <a:pt x="12979" y="21399"/>
                      <a:pt x="16687" y="22766"/>
                    </a:cubicBezTo>
                    <a:cubicBezTo>
                      <a:pt x="16657" y="22219"/>
                      <a:pt x="16627" y="21672"/>
                      <a:pt x="16596" y="21125"/>
                    </a:cubicBezTo>
                    <a:cubicBezTo>
                      <a:pt x="16475" y="18389"/>
                      <a:pt x="16323" y="15593"/>
                      <a:pt x="16140" y="12827"/>
                    </a:cubicBezTo>
                    <a:cubicBezTo>
                      <a:pt x="12219" y="9149"/>
                      <a:pt x="9210" y="4772"/>
                      <a:pt x="69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361;p79"/>
              <p:cNvSpPr/>
              <p:nvPr/>
            </p:nvSpPr>
            <p:spPr>
              <a:xfrm>
                <a:off x="5961123" y="7012853"/>
                <a:ext cx="186832" cy="473054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17934" extrusionOk="0">
                    <a:moveTo>
                      <a:pt x="6930" y="1"/>
                    </a:moveTo>
                    <a:cubicBezTo>
                      <a:pt x="4711" y="1308"/>
                      <a:pt x="2401" y="2493"/>
                      <a:pt x="0" y="3496"/>
                    </a:cubicBezTo>
                    <a:cubicBezTo>
                      <a:pt x="274" y="8299"/>
                      <a:pt x="578" y="13132"/>
                      <a:pt x="851" y="17934"/>
                    </a:cubicBezTo>
                    <a:cubicBezTo>
                      <a:pt x="2736" y="17022"/>
                      <a:pt x="4559" y="16080"/>
                      <a:pt x="6292" y="15016"/>
                    </a:cubicBezTo>
                    <a:cubicBezTo>
                      <a:pt x="6900" y="9758"/>
                      <a:pt x="7082" y="4742"/>
                      <a:pt x="69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362;p79"/>
              <p:cNvSpPr/>
              <p:nvPr/>
            </p:nvSpPr>
            <p:spPr>
              <a:xfrm>
                <a:off x="5985153" y="7446604"/>
                <a:ext cx="137928" cy="300677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1399" extrusionOk="0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3557" y="943"/>
                      <a:pt x="1825" y="1672"/>
                      <a:pt x="1" y="2220"/>
                    </a:cubicBezTo>
                    <a:cubicBezTo>
                      <a:pt x="183" y="5289"/>
                      <a:pt x="335" y="8329"/>
                      <a:pt x="518" y="11399"/>
                    </a:cubicBezTo>
                    <a:cubicBezTo>
                      <a:pt x="1338" y="10913"/>
                      <a:pt x="2311" y="10791"/>
                      <a:pt x="3284" y="10639"/>
                    </a:cubicBezTo>
                    <a:cubicBezTo>
                      <a:pt x="4135" y="7022"/>
                      <a:pt x="4773" y="3466"/>
                      <a:pt x="522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363;p79"/>
              <p:cNvSpPr/>
              <p:nvPr/>
            </p:nvSpPr>
            <p:spPr>
              <a:xfrm>
                <a:off x="5925039" y="6336164"/>
                <a:ext cx="179604" cy="400120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169" extrusionOk="0">
                    <a:moveTo>
                      <a:pt x="4499" y="1"/>
                    </a:moveTo>
                    <a:cubicBezTo>
                      <a:pt x="3161" y="1824"/>
                      <a:pt x="1642" y="3557"/>
                      <a:pt x="0" y="4165"/>
                    </a:cubicBezTo>
                    <a:cubicBezTo>
                      <a:pt x="183" y="7843"/>
                      <a:pt x="395" y="11521"/>
                      <a:pt x="578" y="15168"/>
                    </a:cubicBezTo>
                    <a:cubicBezTo>
                      <a:pt x="2918" y="13861"/>
                      <a:pt x="4985" y="12311"/>
                      <a:pt x="6809" y="10639"/>
                    </a:cubicBezTo>
                    <a:cubicBezTo>
                      <a:pt x="6171" y="6718"/>
                      <a:pt x="5350" y="3162"/>
                      <a:pt x="449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364;p79"/>
              <p:cNvSpPr/>
              <p:nvPr/>
            </p:nvSpPr>
            <p:spPr>
              <a:xfrm>
                <a:off x="5941868" y="6657680"/>
                <a:ext cx="200469" cy="420932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15958" extrusionOk="0">
                    <a:moveTo>
                      <a:pt x="6444" y="0"/>
                    </a:moveTo>
                    <a:cubicBezTo>
                      <a:pt x="4469" y="1611"/>
                      <a:pt x="2341" y="2918"/>
                      <a:pt x="1" y="3830"/>
                    </a:cubicBezTo>
                    <a:cubicBezTo>
                      <a:pt x="1" y="4104"/>
                      <a:pt x="31" y="4377"/>
                      <a:pt x="31" y="4651"/>
                    </a:cubicBezTo>
                    <a:cubicBezTo>
                      <a:pt x="213" y="8420"/>
                      <a:pt x="456" y="12189"/>
                      <a:pt x="669" y="15958"/>
                    </a:cubicBezTo>
                    <a:cubicBezTo>
                      <a:pt x="3101" y="14833"/>
                      <a:pt x="5411" y="13557"/>
                      <a:pt x="7599" y="12159"/>
                    </a:cubicBezTo>
                    <a:cubicBezTo>
                      <a:pt x="7448" y="7842"/>
                      <a:pt x="7022" y="3769"/>
                      <a:pt x="644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365;p79"/>
              <p:cNvSpPr/>
              <p:nvPr/>
            </p:nvSpPr>
            <p:spPr>
              <a:xfrm>
                <a:off x="5999608" y="7757701"/>
                <a:ext cx="64941" cy="137928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5229" extrusionOk="0">
                    <a:moveTo>
                      <a:pt x="2462" y="0"/>
                    </a:moveTo>
                    <a:lnTo>
                      <a:pt x="2462" y="0"/>
                    </a:lnTo>
                    <a:cubicBezTo>
                      <a:pt x="1672" y="152"/>
                      <a:pt x="851" y="274"/>
                      <a:pt x="0" y="334"/>
                    </a:cubicBezTo>
                    <a:cubicBezTo>
                      <a:pt x="91" y="1976"/>
                      <a:pt x="152" y="3587"/>
                      <a:pt x="243" y="5228"/>
                    </a:cubicBezTo>
                    <a:cubicBezTo>
                      <a:pt x="486" y="5228"/>
                      <a:pt x="730" y="5228"/>
                      <a:pt x="1034" y="5198"/>
                    </a:cubicBezTo>
                    <a:cubicBezTo>
                      <a:pt x="1550" y="3465"/>
                      <a:pt x="2006" y="1733"/>
                      <a:pt x="246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366;p79"/>
              <p:cNvSpPr/>
              <p:nvPr/>
            </p:nvSpPr>
            <p:spPr>
              <a:xfrm>
                <a:off x="5516926" y="7639820"/>
                <a:ext cx="462661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7540" h="9637" extrusionOk="0">
                    <a:moveTo>
                      <a:pt x="1" y="1"/>
                    </a:moveTo>
                    <a:cubicBezTo>
                      <a:pt x="7205" y="8573"/>
                      <a:pt x="17053" y="9606"/>
                      <a:pt x="17539" y="9636"/>
                    </a:cubicBezTo>
                    <a:cubicBezTo>
                      <a:pt x="17448" y="8269"/>
                      <a:pt x="17387" y="6870"/>
                      <a:pt x="17296" y="5472"/>
                    </a:cubicBezTo>
                    <a:cubicBezTo>
                      <a:pt x="17266" y="5503"/>
                      <a:pt x="17266" y="5533"/>
                      <a:pt x="17205" y="5563"/>
                    </a:cubicBezTo>
                    <a:cubicBezTo>
                      <a:pt x="16183" y="5888"/>
                      <a:pt x="15124" y="6033"/>
                      <a:pt x="14047" y="6033"/>
                    </a:cubicBezTo>
                    <a:cubicBezTo>
                      <a:pt x="9071" y="6033"/>
                      <a:pt x="3724" y="2925"/>
                      <a:pt x="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367;p79"/>
              <p:cNvSpPr/>
              <p:nvPr/>
            </p:nvSpPr>
            <p:spPr>
              <a:xfrm>
                <a:off x="5318910" y="7096232"/>
                <a:ext cx="653450" cy="680803"/>
              </a:xfrm>
              <a:custGeom>
                <a:avLst/>
                <a:gdLst/>
                <a:ahLst/>
                <a:cxnLst/>
                <a:rect l="l" t="t" r="r" b="b"/>
                <a:pathLst>
                  <a:path w="24773" h="2581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2" y="1277"/>
                      <a:pt x="334" y="2584"/>
                      <a:pt x="517" y="3891"/>
                    </a:cubicBezTo>
                    <a:cubicBezTo>
                      <a:pt x="1368" y="9819"/>
                      <a:pt x="3222" y="14378"/>
                      <a:pt x="5532" y="17965"/>
                    </a:cubicBezTo>
                    <a:cubicBezTo>
                      <a:pt x="10367" y="22460"/>
                      <a:pt x="15899" y="25809"/>
                      <a:pt x="21703" y="25809"/>
                    </a:cubicBezTo>
                    <a:cubicBezTo>
                      <a:pt x="22649" y="25809"/>
                      <a:pt x="23602" y="25720"/>
                      <a:pt x="24560" y="25533"/>
                    </a:cubicBezTo>
                    <a:cubicBezTo>
                      <a:pt x="24587" y="25524"/>
                      <a:pt x="24611" y="25520"/>
                      <a:pt x="24633" y="25520"/>
                    </a:cubicBezTo>
                    <a:cubicBezTo>
                      <a:pt x="24687" y="25520"/>
                      <a:pt x="24730" y="25542"/>
                      <a:pt x="24773" y="25563"/>
                    </a:cubicBezTo>
                    <a:cubicBezTo>
                      <a:pt x="24590" y="22311"/>
                      <a:pt x="24377" y="19028"/>
                      <a:pt x="24165" y="15776"/>
                    </a:cubicBezTo>
                    <a:cubicBezTo>
                      <a:pt x="23982" y="15715"/>
                      <a:pt x="23891" y="15503"/>
                      <a:pt x="24013" y="15381"/>
                    </a:cubicBezTo>
                    <a:cubicBezTo>
                      <a:pt x="14590" y="15351"/>
                      <a:pt x="6414" y="7539"/>
                      <a:pt x="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368;p79"/>
              <p:cNvSpPr/>
              <p:nvPr/>
            </p:nvSpPr>
            <p:spPr>
              <a:xfrm>
                <a:off x="6043685" y="6154160"/>
                <a:ext cx="283057" cy="462661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7540" extrusionOk="0">
                    <a:moveTo>
                      <a:pt x="4591" y="1"/>
                    </a:moveTo>
                    <a:cubicBezTo>
                      <a:pt x="3952" y="1034"/>
                      <a:pt x="3314" y="2068"/>
                      <a:pt x="2615" y="3071"/>
                    </a:cubicBezTo>
                    <a:cubicBezTo>
                      <a:pt x="1885" y="4044"/>
                      <a:pt x="1004" y="5503"/>
                      <a:pt x="1" y="6901"/>
                    </a:cubicBezTo>
                    <a:cubicBezTo>
                      <a:pt x="852" y="10062"/>
                      <a:pt x="1673" y="13618"/>
                      <a:pt x="2341" y="17539"/>
                    </a:cubicBezTo>
                    <a:cubicBezTo>
                      <a:pt x="5624" y="14530"/>
                      <a:pt x="8299" y="11004"/>
                      <a:pt x="10731" y="7144"/>
                    </a:cubicBezTo>
                    <a:cubicBezTo>
                      <a:pt x="9089" y="4196"/>
                      <a:pt x="7053" y="1734"/>
                      <a:pt x="459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369;p79"/>
              <p:cNvSpPr/>
              <p:nvPr/>
            </p:nvSpPr>
            <p:spPr>
              <a:xfrm>
                <a:off x="5961915" y="6083626"/>
                <a:ext cx="176413" cy="213288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8086" extrusionOk="0">
                    <a:moveTo>
                      <a:pt x="0" y="0"/>
                    </a:moveTo>
                    <a:cubicBezTo>
                      <a:pt x="821" y="2158"/>
                      <a:pt x="1763" y="4894"/>
                      <a:pt x="2675" y="8085"/>
                    </a:cubicBezTo>
                    <a:cubicBezTo>
                      <a:pt x="3131" y="7477"/>
                      <a:pt x="3496" y="6900"/>
                      <a:pt x="3800" y="6474"/>
                    </a:cubicBezTo>
                    <a:cubicBezTo>
                      <a:pt x="4803" y="5015"/>
                      <a:pt x="5776" y="3526"/>
                      <a:pt x="6688" y="2006"/>
                    </a:cubicBezTo>
                    <a:cubicBezTo>
                      <a:pt x="4712" y="851"/>
                      <a:pt x="2493" y="122"/>
                      <a:pt x="0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370;p79"/>
              <p:cNvSpPr/>
              <p:nvPr/>
            </p:nvSpPr>
            <p:spPr>
              <a:xfrm>
                <a:off x="6071751" y="7084204"/>
                <a:ext cx="411331" cy="643057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4379" extrusionOk="0">
                    <a:moveTo>
                      <a:pt x="15594" y="1"/>
                    </a:moveTo>
                    <a:lnTo>
                      <a:pt x="15594" y="1"/>
                    </a:lnTo>
                    <a:cubicBezTo>
                      <a:pt x="12189" y="5381"/>
                      <a:pt x="7569" y="10548"/>
                      <a:pt x="1946" y="13740"/>
                    </a:cubicBezTo>
                    <a:cubicBezTo>
                      <a:pt x="1490" y="17205"/>
                      <a:pt x="852" y="20761"/>
                      <a:pt x="1" y="24378"/>
                    </a:cubicBezTo>
                    <a:cubicBezTo>
                      <a:pt x="396" y="24317"/>
                      <a:pt x="791" y="24226"/>
                      <a:pt x="1186" y="24105"/>
                    </a:cubicBezTo>
                    <a:cubicBezTo>
                      <a:pt x="5077" y="22828"/>
                      <a:pt x="8147" y="20153"/>
                      <a:pt x="10882" y="17174"/>
                    </a:cubicBezTo>
                    <a:cubicBezTo>
                      <a:pt x="12068" y="15898"/>
                      <a:pt x="13284" y="14651"/>
                      <a:pt x="14469" y="13375"/>
                    </a:cubicBezTo>
                    <a:cubicBezTo>
                      <a:pt x="15199" y="9606"/>
                      <a:pt x="15594" y="4955"/>
                      <a:pt x="15594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371;p79"/>
              <p:cNvSpPr/>
              <p:nvPr/>
            </p:nvSpPr>
            <p:spPr>
              <a:xfrm>
                <a:off x="6111844" y="6377049"/>
                <a:ext cx="338371" cy="601354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2798" extrusionOk="0">
                    <a:moveTo>
                      <a:pt x="8815" y="1"/>
                    </a:moveTo>
                    <a:cubicBezTo>
                      <a:pt x="6444" y="3952"/>
                      <a:pt x="3526" y="7752"/>
                      <a:pt x="0" y="10639"/>
                    </a:cubicBezTo>
                    <a:cubicBezTo>
                      <a:pt x="578" y="14408"/>
                      <a:pt x="973" y="18481"/>
                      <a:pt x="1155" y="22798"/>
                    </a:cubicBezTo>
                    <a:cubicBezTo>
                      <a:pt x="5532" y="20001"/>
                      <a:pt x="9454" y="16688"/>
                      <a:pt x="12827" y="12858"/>
                    </a:cubicBezTo>
                    <a:cubicBezTo>
                      <a:pt x="12007" y="8208"/>
                      <a:pt x="10669" y="3770"/>
                      <a:pt x="8815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372;p79"/>
              <p:cNvSpPr/>
              <p:nvPr/>
            </p:nvSpPr>
            <p:spPr>
              <a:xfrm>
                <a:off x="6026856" y="7527583"/>
                <a:ext cx="404921" cy="367228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3922" extrusionOk="0">
                    <a:moveTo>
                      <a:pt x="15350" y="1"/>
                    </a:moveTo>
                    <a:cubicBezTo>
                      <a:pt x="13891" y="1399"/>
                      <a:pt x="12372" y="2767"/>
                      <a:pt x="10882" y="4013"/>
                    </a:cubicBezTo>
                    <a:cubicBezTo>
                      <a:pt x="7934" y="6475"/>
                      <a:pt x="4955" y="8055"/>
                      <a:pt x="1399" y="8724"/>
                    </a:cubicBezTo>
                    <a:cubicBezTo>
                      <a:pt x="973" y="10457"/>
                      <a:pt x="517" y="12189"/>
                      <a:pt x="1" y="13922"/>
                    </a:cubicBezTo>
                    <a:cubicBezTo>
                      <a:pt x="3557" y="13770"/>
                      <a:pt x="11612" y="12068"/>
                      <a:pt x="15198" y="578"/>
                    </a:cubicBezTo>
                    <a:cubicBezTo>
                      <a:pt x="15259" y="396"/>
                      <a:pt x="15290" y="183"/>
                      <a:pt x="1535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373;p79"/>
              <p:cNvSpPr/>
              <p:nvPr/>
            </p:nvSpPr>
            <p:spPr>
              <a:xfrm>
                <a:off x="6127064" y="6761106"/>
                <a:ext cx="355226" cy="647831"/>
              </a:xfrm>
              <a:custGeom>
                <a:avLst/>
                <a:gdLst/>
                <a:ahLst/>
                <a:cxnLst/>
                <a:rect l="l" t="t" r="r" b="b"/>
                <a:pathLst>
                  <a:path w="13467" h="24560" extrusionOk="0">
                    <a:moveTo>
                      <a:pt x="12554" y="0"/>
                    </a:moveTo>
                    <a:cubicBezTo>
                      <a:pt x="9059" y="3709"/>
                      <a:pt x="5047" y="6931"/>
                      <a:pt x="639" y="9545"/>
                    </a:cubicBezTo>
                    <a:cubicBezTo>
                      <a:pt x="791" y="14286"/>
                      <a:pt x="609" y="19302"/>
                      <a:pt x="1" y="24560"/>
                    </a:cubicBezTo>
                    <a:cubicBezTo>
                      <a:pt x="1855" y="23405"/>
                      <a:pt x="3618" y="22068"/>
                      <a:pt x="5259" y="20457"/>
                    </a:cubicBezTo>
                    <a:cubicBezTo>
                      <a:pt x="8360" y="17326"/>
                      <a:pt x="10883" y="13800"/>
                      <a:pt x="13466" y="10274"/>
                    </a:cubicBezTo>
                    <a:cubicBezTo>
                      <a:pt x="13375" y="6900"/>
                      <a:pt x="13071" y="3405"/>
                      <a:pt x="12554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374;p79"/>
              <p:cNvSpPr/>
              <p:nvPr/>
            </p:nvSpPr>
            <p:spPr>
              <a:xfrm>
                <a:off x="5929840" y="7105068"/>
                <a:ext cx="53757" cy="387274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4682" extrusionOk="0">
                    <a:moveTo>
                      <a:pt x="1" y="61"/>
                    </a:moveTo>
                    <a:cubicBezTo>
                      <a:pt x="1" y="91"/>
                      <a:pt x="1" y="122"/>
                      <a:pt x="1" y="182"/>
                    </a:cubicBezTo>
                    <a:lnTo>
                      <a:pt x="31" y="182"/>
                    </a:lnTo>
                    <a:cubicBezTo>
                      <a:pt x="59" y="187"/>
                      <a:pt x="83" y="195"/>
                      <a:pt x="106" y="205"/>
                    </a:cubicBezTo>
                    <a:lnTo>
                      <a:pt x="106" y="205"/>
                    </a:lnTo>
                    <a:cubicBezTo>
                      <a:pt x="64" y="165"/>
                      <a:pt x="28" y="116"/>
                      <a:pt x="1" y="61"/>
                    </a:cubicBezTo>
                    <a:close/>
                    <a:moveTo>
                      <a:pt x="106" y="205"/>
                    </a:moveTo>
                    <a:cubicBezTo>
                      <a:pt x="133" y="231"/>
                      <a:pt x="164" y="253"/>
                      <a:pt x="197" y="269"/>
                    </a:cubicBezTo>
                    <a:lnTo>
                      <a:pt x="197" y="269"/>
                    </a:lnTo>
                    <a:cubicBezTo>
                      <a:pt x="174" y="243"/>
                      <a:pt x="143" y="221"/>
                      <a:pt x="106" y="205"/>
                    </a:cubicBezTo>
                    <a:close/>
                    <a:moveTo>
                      <a:pt x="1186" y="0"/>
                    </a:moveTo>
                    <a:cubicBezTo>
                      <a:pt x="943" y="91"/>
                      <a:pt x="730" y="182"/>
                      <a:pt x="487" y="274"/>
                    </a:cubicBezTo>
                    <a:cubicBezTo>
                      <a:pt x="437" y="295"/>
                      <a:pt x="389" y="305"/>
                      <a:pt x="343" y="305"/>
                    </a:cubicBezTo>
                    <a:cubicBezTo>
                      <a:pt x="291" y="305"/>
                      <a:pt x="242" y="292"/>
                      <a:pt x="197" y="269"/>
                    </a:cubicBezTo>
                    <a:lnTo>
                      <a:pt x="197" y="269"/>
                    </a:lnTo>
                    <a:cubicBezTo>
                      <a:pt x="328" y="417"/>
                      <a:pt x="244" y="696"/>
                      <a:pt x="31" y="790"/>
                    </a:cubicBezTo>
                    <a:cubicBezTo>
                      <a:pt x="335" y="5350"/>
                      <a:pt x="609" y="9879"/>
                      <a:pt x="912" y="14408"/>
                    </a:cubicBezTo>
                    <a:cubicBezTo>
                      <a:pt x="1034" y="14438"/>
                      <a:pt x="1156" y="14468"/>
                      <a:pt x="1247" y="14468"/>
                    </a:cubicBezTo>
                    <a:cubicBezTo>
                      <a:pt x="1399" y="14468"/>
                      <a:pt x="1490" y="14590"/>
                      <a:pt x="1520" y="14681"/>
                    </a:cubicBezTo>
                    <a:cubicBezTo>
                      <a:pt x="1703" y="14590"/>
                      <a:pt x="1855" y="14499"/>
                      <a:pt x="2037" y="14438"/>
                    </a:cubicBezTo>
                    <a:cubicBezTo>
                      <a:pt x="1764" y="9605"/>
                      <a:pt x="1460" y="4803"/>
                      <a:pt x="118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375;p79"/>
              <p:cNvSpPr/>
              <p:nvPr/>
            </p:nvSpPr>
            <p:spPr>
              <a:xfrm>
                <a:off x="5909793" y="6753087"/>
                <a:ext cx="49748" cy="343171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0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4" y="4347"/>
                      <a:pt x="457" y="8663"/>
                      <a:pt x="730" y="13010"/>
                    </a:cubicBezTo>
                    <a:cubicBezTo>
                      <a:pt x="761" y="12919"/>
                      <a:pt x="791" y="12827"/>
                      <a:pt x="913" y="12797"/>
                    </a:cubicBezTo>
                    <a:cubicBezTo>
                      <a:pt x="1247" y="12645"/>
                      <a:pt x="1551" y="12493"/>
                      <a:pt x="1885" y="12311"/>
                    </a:cubicBezTo>
                    <a:cubicBezTo>
                      <a:pt x="1642" y="8572"/>
                      <a:pt x="1429" y="4803"/>
                      <a:pt x="1247" y="1034"/>
                    </a:cubicBezTo>
                    <a:cubicBezTo>
                      <a:pt x="1247" y="760"/>
                      <a:pt x="1217" y="456"/>
                      <a:pt x="1217" y="183"/>
                    </a:cubicBezTo>
                    <a:cubicBezTo>
                      <a:pt x="1065" y="244"/>
                      <a:pt x="913" y="304"/>
                      <a:pt x="791" y="365"/>
                    </a:cubicBezTo>
                    <a:cubicBezTo>
                      <a:pt x="752" y="382"/>
                      <a:pt x="715" y="389"/>
                      <a:pt x="680" y="389"/>
                    </a:cubicBezTo>
                    <a:cubicBezTo>
                      <a:pt x="527" y="389"/>
                      <a:pt x="421" y="241"/>
                      <a:pt x="396" y="92"/>
                    </a:cubicBezTo>
                    <a:cubicBezTo>
                      <a:pt x="244" y="61"/>
                      <a:pt x="122" y="31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376;p79"/>
              <p:cNvSpPr/>
              <p:nvPr/>
            </p:nvSpPr>
            <p:spPr>
              <a:xfrm>
                <a:off x="5878535" y="6083257"/>
                <a:ext cx="61750" cy="66022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5030" extrusionOk="0">
                    <a:moveTo>
                      <a:pt x="1065" y="1"/>
                    </a:moveTo>
                    <a:cubicBezTo>
                      <a:pt x="1024" y="1"/>
                      <a:pt x="983" y="4"/>
                      <a:pt x="943" y="14"/>
                    </a:cubicBezTo>
                    <a:cubicBezTo>
                      <a:pt x="608" y="14"/>
                      <a:pt x="335" y="45"/>
                      <a:pt x="0" y="75"/>
                    </a:cubicBezTo>
                    <a:cubicBezTo>
                      <a:pt x="91" y="4634"/>
                      <a:pt x="304" y="9194"/>
                      <a:pt x="578" y="13723"/>
                    </a:cubicBezTo>
                    <a:cubicBezTo>
                      <a:pt x="791" y="13966"/>
                      <a:pt x="1003" y="14239"/>
                      <a:pt x="1216" y="14482"/>
                    </a:cubicBezTo>
                    <a:cubicBezTo>
                      <a:pt x="1428" y="14694"/>
                      <a:pt x="1239" y="14996"/>
                      <a:pt x="1003" y="14996"/>
                    </a:cubicBezTo>
                    <a:cubicBezTo>
                      <a:pt x="933" y="14996"/>
                      <a:pt x="860" y="14970"/>
                      <a:pt x="791" y="14908"/>
                    </a:cubicBezTo>
                    <a:cubicBezTo>
                      <a:pt x="730" y="14847"/>
                      <a:pt x="669" y="14786"/>
                      <a:pt x="639" y="14726"/>
                    </a:cubicBezTo>
                    <a:lnTo>
                      <a:pt x="639" y="14726"/>
                    </a:lnTo>
                    <a:cubicBezTo>
                      <a:pt x="791" y="17522"/>
                      <a:pt x="943" y="20318"/>
                      <a:pt x="1064" y="23054"/>
                    </a:cubicBezTo>
                    <a:cubicBezTo>
                      <a:pt x="1095" y="23601"/>
                      <a:pt x="1125" y="24148"/>
                      <a:pt x="1155" y="24695"/>
                    </a:cubicBezTo>
                    <a:cubicBezTo>
                      <a:pt x="1338" y="24787"/>
                      <a:pt x="1550" y="24878"/>
                      <a:pt x="1733" y="24939"/>
                    </a:cubicBezTo>
                    <a:cubicBezTo>
                      <a:pt x="1824" y="24939"/>
                      <a:pt x="1854" y="24999"/>
                      <a:pt x="1885" y="25030"/>
                    </a:cubicBezTo>
                    <a:cubicBezTo>
                      <a:pt x="2037" y="24939"/>
                      <a:pt x="2189" y="24847"/>
                      <a:pt x="2341" y="24756"/>
                    </a:cubicBezTo>
                    <a:cubicBezTo>
                      <a:pt x="2158" y="21109"/>
                      <a:pt x="1946" y="17431"/>
                      <a:pt x="1763" y="13723"/>
                    </a:cubicBezTo>
                    <a:cubicBezTo>
                      <a:pt x="1550" y="13814"/>
                      <a:pt x="1338" y="13875"/>
                      <a:pt x="1095" y="13905"/>
                    </a:cubicBezTo>
                    <a:cubicBezTo>
                      <a:pt x="1064" y="13912"/>
                      <a:pt x="1034" y="13915"/>
                      <a:pt x="1006" y="13915"/>
                    </a:cubicBezTo>
                    <a:cubicBezTo>
                      <a:pt x="646" y="13915"/>
                      <a:pt x="517" y="13408"/>
                      <a:pt x="912" y="13267"/>
                    </a:cubicBezTo>
                    <a:cubicBezTo>
                      <a:pt x="1186" y="13145"/>
                      <a:pt x="1459" y="12993"/>
                      <a:pt x="1733" y="12811"/>
                    </a:cubicBezTo>
                    <a:cubicBezTo>
                      <a:pt x="1520" y="8525"/>
                      <a:pt x="1368" y="4270"/>
                      <a:pt x="1338" y="14"/>
                    </a:cubicBezTo>
                    <a:cubicBezTo>
                      <a:pt x="1236" y="14"/>
                      <a:pt x="1149" y="1"/>
                      <a:pt x="106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377;p79"/>
              <p:cNvSpPr/>
              <p:nvPr/>
            </p:nvSpPr>
            <p:spPr>
              <a:xfrm>
                <a:off x="5956296" y="7505136"/>
                <a:ext cx="49748" cy="390493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4804" extrusionOk="0">
                    <a:moveTo>
                      <a:pt x="1095" y="1"/>
                    </a:moveTo>
                    <a:cubicBezTo>
                      <a:pt x="761" y="92"/>
                      <a:pt x="426" y="213"/>
                      <a:pt x="92" y="274"/>
                    </a:cubicBezTo>
                    <a:cubicBezTo>
                      <a:pt x="82" y="284"/>
                      <a:pt x="72" y="288"/>
                      <a:pt x="61" y="288"/>
                    </a:cubicBezTo>
                    <a:cubicBezTo>
                      <a:pt x="41" y="288"/>
                      <a:pt x="21" y="274"/>
                      <a:pt x="1" y="274"/>
                    </a:cubicBezTo>
                    <a:lnTo>
                      <a:pt x="1" y="274"/>
                    </a:lnTo>
                    <a:cubicBezTo>
                      <a:pt x="213" y="3526"/>
                      <a:pt x="426" y="6809"/>
                      <a:pt x="609" y="10061"/>
                    </a:cubicBezTo>
                    <a:cubicBezTo>
                      <a:pt x="821" y="10183"/>
                      <a:pt x="852" y="10457"/>
                      <a:pt x="639" y="10578"/>
                    </a:cubicBezTo>
                    <a:cubicBezTo>
                      <a:pt x="730" y="11976"/>
                      <a:pt x="791" y="13375"/>
                      <a:pt x="882" y="14742"/>
                    </a:cubicBezTo>
                    <a:lnTo>
                      <a:pt x="913" y="14742"/>
                    </a:lnTo>
                    <a:cubicBezTo>
                      <a:pt x="913" y="14742"/>
                      <a:pt x="1277" y="14803"/>
                      <a:pt x="1885" y="14803"/>
                    </a:cubicBezTo>
                    <a:cubicBezTo>
                      <a:pt x="1794" y="13162"/>
                      <a:pt x="1733" y="11551"/>
                      <a:pt x="1642" y="9909"/>
                    </a:cubicBezTo>
                    <a:cubicBezTo>
                      <a:pt x="1551" y="9909"/>
                      <a:pt x="1460" y="9940"/>
                      <a:pt x="1338" y="9940"/>
                    </a:cubicBezTo>
                    <a:cubicBezTo>
                      <a:pt x="1125" y="9940"/>
                      <a:pt x="1004" y="9636"/>
                      <a:pt x="1156" y="9484"/>
                    </a:cubicBezTo>
                    <a:cubicBezTo>
                      <a:pt x="1308" y="9362"/>
                      <a:pt x="1460" y="9271"/>
                      <a:pt x="1612" y="9180"/>
                    </a:cubicBezTo>
                    <a:cubicBezTo>
                      <a:pt x="1429" y="6110"/>
                      <a:pt x="1277" y="3070"/>
                      <a:pt x="109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378;p79"/>
              <p:cNvSpPr/>
              <p:nvPr/>
            </p:nvSpPr>
            <p:spPr>
              <a:xfrm>
                <a:off x="5450376" y="6246375"/>
                <a:ext cx="459443" cy="506738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19211" extrusionOk="0">
                    <a:moveTo>
                      <a:pt x="700" y="0"/>
                    </a:moveTo>
                    <a:cubicBezTo>
                      <a:pt x="457" y="244"/>
                      <a:pt x="214" y="487"/>
                      <a:pt x="1" y="730"/>
                    </a:cubicBezTo>
                    <a:cubicBezTo>
                      <a:pt x="2038" y="4104"/>
                      <a:pt x="4348" y="7265"/>
                      <a:pt x="6962" y="10244"/>
                    </a:cubicBezTo>
                    <a:cubicBezTo>
                      <a:pt x="9424" y="13071"/>
                      <a:pt x="13436" y="18207"/>
                      <a:pt x="17418" y="19210"/>
                    </a:cubicBezTo>
                    <a:cubicBezTo>
                      <a:pt x="17418" y="18967"/>
                      <a:pt x="17387" y="18755"/>
                      <a:pt x="17387" y="18511"/>
                    </a:cubicBezTo>
                    <a:cubicBezTo>
                      <a:pt x="13679" y="17113"/>
                      <a:pt x="10062" y="12341"/>
                      <a:pt x="7600" y="9605"/>
                    </a:cubicBezTo>
                    <a:cubicBezTo>
                      <a:pt x="4955" y="6627"/>
                      <a:pt x="2706" y="3405"/>
                      <a:pt x="7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379;p79"/>
              <p:cNvSpPr/>
              <p:nvPr/>
            </p:nvSpPr>
            <p:spPr>
              <a:xfrm>
                <a:off x="5909001" y="6734649"/>
                <a:ext cx="19256" cy="2086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91" extrusionOk="0">
                    <a:moveTo>
                      <a:pt x="0" y="0"/>
                    </a:moveTo>
                    <a:cubicBezTo>
                      <a:pt x="0" y="244"/>
                      <a:pt x="31" y="487"/>
                      <a:pt x="31" y="699"/>
                    </a:cubicBezTo>
                    <a:cubicBezTo>
                      <a:pt x="152" y="730"/>
                      <a:pt x="304" y="760"/>
                      <a:pt x="426" y="791"/>
                    </a:cubicBezTo>
                    <a:cubicBezTo>
                      <a:pt x="395" y="669"/>
                      <a:pt x="426" y="517"/>
                      <a:pt x="547" y="456"/>
                    </a:cubicBezTo>
                    <a:cubicBezTo>
                      <a:pt x="608" y="426"/>
                      <a:pt x="669" y="365"/>
                      <a:pt x="730" y="335"/>
                    </a:cubicBezTo>
                    <a:cubicBezTo>
                      <a:pt x="699" y="304"/>
                      <a:pt x="669" y="274"/>
                      <a:pt x="578" y="244"/>
                    </a:cubicBezTo>
                    <a:cubicBezTo>
                      <a:pt x="395" y="183"/>
                      <a:pt x="183" y="9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380;p79"/>
              <p:cNvSpPr/>
              <p:nvPr/>
            </p:nvSpPr>
            <p:spPr>
              <a:xfrm>
                <a:off x="5302055" y="6623204"/>
                <a:ext cx="628602" cy="504338"/>
              </a:xfrm>
              <a:custGeom>
                <a:avLst/>
                <a:gdLst/>
                <a:ahLst/>
                <a:cxnLst/>
                <a:rect l="l" t="t" r="r" b="b"/>
                <a:pathLst>
                  <a:path w="23831" h="19120" extrusionOk="0">
                    <a:moveTo>
                      <a:pt x="183" y="0"/>
                    </a:moveTo>
                    <a:cubicBezTo>
                      <a:pt x="92" y="517"/>
                      <a:pt x="62" y="1064"/>
                      <a:pt x="1" y="1611"/>
                    </a:cubicBezTo>
                    <a:cubicBezTo>
                      <a:pt x="6445" y="9301"/>
                      <a:pt x="13952" y="17235"/>
                      <a:pt x="23649" y="19119"/>
                    </a:cubicBezTo>
                    <a:cubicBezTo>
                      <a:pt x="23709" y="19119"/>
                      <a:pt x="23770" y="19089"/>
                      <a:pt x="23831" y="19058"/>
                    </a:cubicBezTo>
                    <a:cubicBezTo>
                      <a:pt x="23831" y="18846"/>
                      <a:pt x="23801" y="18663"/>
                      <a:pt x="23801" y="18450"/>
                    </a:cubicBezTo>
                    <a:cubicBezTo>
                      <a:pt x="13527" y="16262"/>
                      <a:pt x="6931" y="7599"/>
                      <a:pt x="1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381;p79"/>
              <p:cNvSpPr/>
              <p:nvPr/>
            </p:nvSpPr>
            <p:spPr>
              <a:xfrm>
                <a:off x="5929840" y="7109869"/>
                <a:ext cx="10445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609" extrusionOk="0">
                    <a:moveTo>
                      <a:pt x="1" y="0"/>
                    </a:moveTo>
                    <a:cubicBezTo>
                      <a:pt x="1" y="213"/>
                      <a:pt x="31" y="396"/>
                      <a:pt x="31" y="608"/>
                    </a:cubicBezTo>
                    <a:cubicBezTo>
                      <a:pt x="305" y="517"/>
                      <a:pt x="396" y="61"/>
                      <a:pt x="3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382;p79"/>
              <p:cNvSpPr/>
              <p:nvPr/>
            </p:nvSpPr>
            <p:spPr>
              <a:xfrm>
                <a:off x="5313292" y="7041710"/>
                <a:ext cx="642239" cy="460235"/>
              </a:xfrm>
              <a:custGeom>
                <a:avLst/>
                <a:gdLst/>
                <a:ahLst/>
                <a:cxnLst/>
                <a:rect l="l" t="t" r="r" b="b"/>
                <a:pathLst>
                  <a:path w="24348" h="17448" extrusionOk="0">
                    <a:moveTo>
                      <a:pt x="0" y="1"/>
                    </a:moveTo>
                    <a:cubicBezTo>
                      <a:pt x="61" y="670"/>
                      <a:pt x="122" y="1369"/>
                      <a:pt x="213" y="2068"/>
                    </a:cubicBezTo>
                    <a:cubicBezTo>
                      <a:pt x="6627" y="9606"/>
                      <a:pt x="14803" y="17418"/>
                      <a:pt x="24226" y="17448"/>
                    </a:cubicBezTo>
                    <a:cubicBezTo>
                      <a:pt x="24256" y="17418"/>
                      <a:pt x="24256" y="17387"/>
                      <a:pt x="24286" y="17387"/>
                    </a:cubicBezTo>
                    <a:cubicBezTo>
                      <a:pt x="24286" y="17357"/>
                      <a:pt x="24317" y="17357"/>
                      <a:pt x="24347" y="17357"/>
                    </a:cubicBezTo>
                    <a:cubicBezTo>
                      <a:pt x="24317" y="17174"/>
                      <a:pt x="24317" y="16992"/>
                      <a:pt x="24317" y="16810"/>
                    </a:cubicBezTo>
                    <a:cubicBezTo>
                      <a:pt x="14286" y="15776"/>
                      <a:pt x="6444" y="778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383;p79"/>
              <p:cNvSpPr/>
              <p:nvPr/>
            </p:nvSpPr>
            <p:spPr>
              <a:xfrm>
                <a:off x="5953896" y="7485089"/>
                <a:ext cx="16064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83"/>
                      <a:pt x="31" y="365"/>
                      <a:pt x="61" y="548"/>
                    </a:cubicBezTo>
                    <a:cubicBezTo>
                      <a:pt x="244" y="457"/>
                      <a:pt x="426" y="365"/>
                      <a:pt x="608" y="274"/>
                    </a:cubicBezTo>
                    <a:cubicBezTo>
                      <a:pt x="578" y="183"/>
                      <a:pt x="487" y="61"/>
                      <a:pt x="335" y="61"/>
                    </a:cubicBezTo>
                    <a:cubicBezTo>
                      <a:pt x="244" y="6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384;p79"/>
              <p:cNvSpPr/>
              <p:nvPr/>
            </p:nvSpPr>
            <p:spPr>
              <a:xfrm>
                <a:off x="5464831" y="7570077"/>
                <a:ext cx="508321" cy="228904"/>
              </a:xfrm>
              <a:custGeom>
                <a:avLst/>
                <a:gdLst/>
                <a:ahLst/>
                <a:cxnLst/>
                <a:rect l="l" t="t" r="r" b="b"/>
                <a:pathLst>
                  <a:path w="19271" h="86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8" y="943"/>
                      <a:pt x="1307" y="1824"/>
                      <a:pt x="1976" y="2645"/>
                    </a:cubicBezTo>
                    <a:cubicBezTo>
                      <a:pt x="5699" y="5569"/>
                      <a:pt x="11046" y="8677"/>
                      <a:pt x="16022" y="8677"/>
                    </a:cubicBezTo>
                    <a:cubicBezTo>
                      <a:pt x="17099" y="8677"/>
                      <a:pt x="18158" y="8532"/>
                      <a:pt x="19180" y="8207"/>
                    </a:cubicBezTo>
                    <a:cubicBezTo>
                      <a:pt x="19241" y="8177"/>
                      <a:pt x="19241" y="8147"/>
                      <a:pt x="19271" y="8116"/>
                    </a:cubicBezTo>
                    <a:cubicBezTo>
                      <a:pt x="19271" y="7964"/>
                      <a:pt x="19271" y="7782"/>
                      <a:pt x="19241" y="7599"/>
                    </a:cubicBezTo>
                    <a:cubicBezTo>
                      <a:pt x="19198" y="7578"/>
                      <a:pt x="19155" y="7556"/>
                      <a:pt x="19090" y="7556"/>
                    </a:cubicBezTo>
                    <a:cubicBezTo>
                      <a:pt x="19063" y="7556"/>
                      <a:pt x="19033" y="7560"/>
                      <a:pt x="18997" y="7569"/>
                    </a:cubicBezTo>
                    <a:cubicBezTo>
                      <a:pt x="18043" y="7756"/>
                      <a:pt x="17094" y="7845"/>
                      <a:pt x="16152" y="7845"/>
                    </a:cubicBezTo>
                    <a:cubicBezTo>
                      <a:pt x="10367" y="7845"/>
                      <a:pt x="4835" y="4496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385;p79"/>
              <p:cNvSpPr/>
              <p:nvPr/>
            </p:nvSpPr>
            <p:spPr>
              <a:xfrm>
                <a:off x="5972334" y="7770520"/>
                <a:ext cx="5645" cy="13664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18" extrusionOk="0">
                    <a:moveTo>
                      <a:pt x="1" y="0"/>
                    </a:moveTo>
                    <a:cubicBezTo>
                      <a:pt x="31" y="183"/>
                      <a:pt x="31" y="365"/>
                      <a:pt x="31" y="517"/>
                    </a:cubicBezTo>
                    <a:cubicBezTo>
                      <a:pt x="213" y="396"/>
                      <a:pt x="213" y="122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386;p79"/>
              <p:cNvSpPr/>
              <p:nvPr/>
            </p:nvSpPr>
            <p:spPr>
              <a:xfrm>
                <a:off x="5650819" y="6125303"/>
                <a:ext cx="244572" cy="347181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3162" extrusionOk="0">
                    <a:moveTo>
                      <a:pt x="1034" y="1"/>
                    </a:moveTo>
                    <a:cubicBezTo>
                      <a:pt x="670" y="92"/>
                      <a:pt x="335" y="213"/>
                      <a:pt x="1" y="335"/>
                    </a:cubicBezTo>
                    <a:cubicBezTo>
                      <a:pt x="2311" y="5107"/>
                      <a:pt x="5351" y="9484"/>
                      <a:pt x="9272" y="13162"/>
                    </a:cubicBezTo>
                    <a:lnTo>
                      <a:pt x="9211" y="12159"/>
                    </a:lnTo>
                    <a:cubicBezTo>
                      <a:pt x="5746" y="8451"/>
                      <a:pt x="3101" y="4378"/>
                      <a:pt x="103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387;p79"/>
              <p:cNvSpPr/>
              <p:nvPr/>
            </p:nvSpPr>
            <p:spPr>
              <a:xfrm>
                <a:off x="5893755" y="6445209"/>
                <a:ext cx="22447" cy="33631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275" extrusionOk="0">
                    <a:moveTo>
                      <a:pt x="1" y="1"/>
                    </a:moveTo>
                    <a:cubicBezTo>
                      <a:pt x="1" y="365"/>
                      <a:pt x="31" y="669"/>
                      <a:pt x="62" y="1004"/>
                    </a:cubicBezTo>
                    <a:cubicBezTo>
                      <a:pt x="92" y="1064"/>
                      <a:pt x="153" y="1125"/>
                      <a:pt x="214" y="1186"/>
                    </a:cubicBezTo>
                    <a:cubicBezTo>
                      <a:pt x="276" y="1248"/>
                      <a:pt x="346" y="1274"/>
                      <a:pt x="413" y="1274"/>
                    </a:cubicBezTo>
                    <a:cubicBezTo>
                      <a:pt x="644" y="1274"/>
                      <a:pt x="851" y="972"/>
                      <a:pt x="639" y="760"/>
                    </a:cubicBezTo>
                    <a:cubicBezTo>
                      <a:pt x="426" y="517"/>
                      <a:pt x="214" y="24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388;p79"/>
              <p:cNvSpPr/>
              <p:nvPr/>
            </p:nvSpPr>
            <p:spPr>
              <a:xfrm>
                <a:off x="5924221" y="6296888"/>
                <a:ext cx="119490" cy="149138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5654" extrusionOk="0">
                    <a:moveTo>
                      <a:pt x="4135" y="0"/>
                    </a:moveTo>
                    <a:cubicBezTo>
                      <a:pt x="2980" y="1642"/>
                      <a:pt x="1460" y="3709"/>
                      <a:pt x="1" y="4712"/>
                    </a:cubicBezTo>
                    <a:cubicBezTo>
                      <a:pt x="31" y="5016"/>
                      <a:pt x="31" y="5350"/>
                      <a:pt x="31" y="5654"/>
                    </a:cubicBezTo>
                    <a:cubicBezTo>
                      <a:pt x="1673" y="5046"/>
                      <a:pt x="3192" y="3313"/>
                      <a:pt x="4530" y="1490"/>
                    </a:cubicBezTo>
                    <a:cubicBezTo>
                      <a:pt x="4378" y="1003"/>
                      <a:pt x="4256" y="487"/>
                      <a:pt x="41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389;p79"/>
              <p:cNvSpPr/>
              <p:nvPr/>
            </p:nvSpPr>
            <p:spPr>
              <a:xfrm>
                <a:off x="6032475" y="6136539"/>
                <a:ext cx="132310" cy="199651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7569" extrusionOk="0">
                    <a:moveTo>
                      <a:pt x="4013" y="0"/>
                    </a:moveTo>
                    <a:cubicBezTo>
                      <a:pt x="3101" y="1520"/>
                      <a:pt x="2128" y="3009"/>
                      <a:pt x="1125" y="4468"/>
                    </a:cubicBezTo>
                    <a:cubicBezTo>
                      <a:pt x="821" y="4894"/>
                      <a:pt x="456" y="5471"/>
                      <a:pt x="0" y="6079"/>
                    </a:cubicBezTo>
                    <a:cubicBezTo>
                      <a:pt x="152" y="6566"/>
                      <a:pt x="274" y="7052"/>
                      <a:pt x="426" y="7569"/>
                    </a:cubicBezTo>
                    <a:cubicBezTo>
                      <a:pt x="1429" y="6171"/>
                      <a:pt x="2310" y="4742"/>
                      <a:pt x="3009" y="3739"/>
                    </a:cubicBezTo>
                    <a:cubicBezTo>
                      <a:pt x="3709" y="2736"/>
                      <a:pt x="4377" y="1702"/>
                      <a:pt x="5016" y="669"/>
                    </a:cubicBezTo>
                    <a:cubicBezTo>
                      <a:pt x="4681" y="426"/>
                      <a:pt x="4347" y="213"/>
                      <a:pt x="401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390;p79"/>
              <p:cNvSpPr/>
              <p:nvPr/>
            </p:nvSpPr>
            <p:spPr>
              <a:xfrm>
                <a:off x="5891909" y="6421153"/>
                <a:ext cx="33157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30" extrusionOk="0">
                    <a:moveTo>
                      <a:pt x="1226" y="1"/>
                    </a:moveTo>
                    <a:cubicBezTo>
                      <a:pt x="952" y="183"/>
                      <a:pt x="679" y="335"/>
                      <a:pt x="405" y="457"/>
                    </a:cubicBezTo>
                    <a:cubicBezTo>
                      <a:pt x="1" y="601"/>
                      <a:pt x="145" y="1130"/>
                      <a:pt x="526" y="1130"/>
                    </a:cubicBezTo>
                    <a:cubicBezTo>
                      <a:pt x="546" y="1130"/>
                      <a:pt x="566" y="1128"/>
                      <a:pt x="588" y="1125"/>
                    </a:cubicBezTo>
                    <a:cubicBezTo>
                      <a:pt x="831" y="1095"/>
                      <a:pt x="1043" y="1004"/>
                      <a:pt x="1256" y="943"/>
                    </a:cubicBezTo>
                    <a:cubicBezTo>
                      <a:pt x="1256" y="609"/>
                      <a:pt x="1226" y="305"/>
                      <a:pt x="1226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391;p79"/>
              <p:cNvSpPr/>
              <p:nvPr/>
            </p:nvSpPr>
            <p:spPr>
              <a:xfrm>
                <a:off x="5940259" y="6616795"/>
                <a:ext cx="171612" cy="14193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5381" extrusionOk="0">
                    <a:moveTo>
                      <a:pt x="6232" y="0"/>
                    </a:moveTo>
                    <a:cubicBezTo>
                      <a:pt x="4408" y="1672"/>
                      <a:pt x="2341" y="3222"/>
                      <a:pt x="1" y="4529"/>
                    </a:cubicBezTo>
                    <a:cubicBezTo>
                      <a:pt x="31" y="4803"/>
                      <a:pt x="31" y="5076"/>
                      <a:pt x="62" y="5380"/>
                    </a:cubicBezTo>
                    <a:cubicBezTo>
                      <a:pt x="2402" y="4468"/>
                      <a:pt x="4530" y="3161"/>
                      <a:pt x="6505" y="1550"/>
                    </a:cubicBezTo>
                    <a:cubicBezTo>
                      <a:pt x="6414" y="1003"/>
                      <a:pt x="6323" y="517"/>
                      <a:pt x="6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392;p79"/>
              <p:cNvSpPr/>
              <p:nvPr/>
            </p:nvSpPr>
            <p:spPr>
              <a:xfrm>
                <a:off x="6104617" y="6342574"/>
                <a:ext cx="239771" cy="315132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1947" extrusionOk="0">
                    <a:moveTo>
                      <a:pt x="8421" y="1"/>
                    </a:moveTo>
                    <a:cubicBezTo>
                      <a:pt x="5989" y="3861"/>
                      <a:pt x="3314" y="7387"/>
                      <a:pt x="1" y="10396"/>
                    </a:cubicBezTo>
                    <a:cubicBezTo>
                      <a:pt x="92" y="10913"/>
                      <a:pt x="183" y="11430"/>
                      <a:pt x="274" y="11946"/>
                    </a:cubicBezTo>
                    <a:cubicBezTo>
                      <a:pt x="3800" y="9059"/>
                      <a:pt x="6718" y="5259"/>
                      <a:pt x="9089" y="1308"/>
                    </a:cubicBezTo>
                    <a:cubicBezTo>
                      <a:pt x="8876" y="852"/>
                      <a:pt x="8664" y="426"/>
                      <a:pt x="842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393;p79"/>
              <p:cNvSpPr/>
              <p:nvPr/>
            </p:nvSpPr>
            <p:spPr>
              <a:xfrm>
                <a:off x="5920212" y="6736258"/>
                <a:ext cx="21682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028" extrusionOk="0">
                    <a:moveTo>
                      <a:pt x="761" y="0"/>
                    </a:moveTo>
                    <a:cubicBezTo>
                      <a:pt x="609" y="91"/>
                      <a:pt x="457" y="183"/>
                      <a:pt x="305" y="274"/>
                    </a:cubicBezTo>
                    <a:cubicBezTo>
                      <a:pt x="417" y="441"/>
                      <a:pt x="323" y="737"/>
                      <a:pt x="72" y="737"/>
                    </a:cubicBezTo>
                    <a:cubicBezTo>
                      <a:pt x="49" y="737"/>
                      <a:pt x="26" y="735"/>
                      <a:pt x="1" y="730"/>
                    </a:cubicBezTo>
                    <a:lnTo>
                      <a:pt x="1" y="730"/>
                    </a:lnTo>
                    <a:cubicBezTo>
                      <a:pt x="26" y="879"/>
                      <a:pt x="132" y="1027"/>
                      <a:pt x="285" y="1027"/>
                    </a:cubicBezTo>
                    <a:cubicBezTo>
                      <a:pt x="320" y="1027"/>
                      <a:pt x="357" y="1020"/>
                      <a:pt x="396" y="1003"/>
                    </a:cubicBezTo>
                    <a:cubicBezTo>
                      <a:pt x="548" y="942"/>
                      <a:pt x="670" y="882"/>
                      <a:pt x="822" y="851"/>
                    </a:cubicBezTo>
                    <a:cubicBezTo>
                      <a:pt x="791" y="547"/>
                      <a:pt x="791" y="274"/>
                      <a:pt x="7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394;p79"/>
              <p:cNvSpPr/>
              <p:nvPr/>
            </p:nvSpPr>
            <p:spPr>
              <a:xfrm>
                <a:off x="5919421" y="6743459"/>
                <a:ext cx="11791" cy="1223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64" extrusionOk="0">
                    <a:moveTo>
                      <a:pt x="335" y="1"/>
                    </a:moveTo>
                    <a:lnTo>
                      <a:pt x="335" y="1"/>
                    </a:lnTo>
                    <a:cubicBezTo>
                      <a:pt x="274" y="31"/>
                      <a:pt x="213" y="92"/>
                      <a:pt x="152" y="92"/>
                    </a:cubicBezTo>
                    <a:cubicBezTo>
                      <a:pt x="31" y="183"/>
                      <a:pt x="0" y="335"/>
                      <a:pt x="31" y="457"/>
                    </a:cubicBezTo>
                    <a:cubicBezTo>
                      <a:pt x="56" y="462"/>
                      <a:pt x="79" y="464"/>
                      <a:pt x="102" y="464"/>
                    </a:cubicBezTo>
                    <a:cubicBezTo>
                      <a:pt x="353" y="464"/>
                      <a:pt x="447" y="168"/>
                      <a:pt x="33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395;p79"/>
              <p:cNvSpPr/>
              <p:nvPr/>
            </p:nvSpPr>
            <p:spPr>
              <a:xfrm>
                <a:off x="5927439" y="7096232"/>
                <a:ext cx="24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96" extrusionOk="0">
                    <a:moveTo>
                      <a:pt x="61" y="1"/>
                    </a:moveTo>
                    <a:cubicBezTo>
                      <a:pt x="0" y="122"/>
                      <a:pt x="31" y="274"/>
                      <a:pt x="92" y="396"/>
                    </a:cubicBezTo>
                    <a:cubicBezTo>
                      <a:pt x="92" y="274"/>
                      <a:pt x="61" y="122"/>
                      <a:pt x="6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396;p79"/>
              <p:cNvSpPr/>
              <p:nvPr/>
            </p:nvSpPr>
            <p:spPr>
              <a:xfrm>
                <a:off x="5959514" y="6978377"/>
                <a:ext cx="184431" cy="12671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4804" extrusionOk="0">
                    <a:moveTo>
                      <a:pt x="6930" y="1"/>
                    </a:moveTo>
                    <a:cubicBezTo>
                      <a:pt x="4742" y="1399"/>
                      <a:pt x="2432" y="2645"/>
                      <a:pt x="0" y="3770"/>
                    </a:cubicBezTo>
                    <a:cubicBezTo>
                      <a:pt x="0" y="4134"/>
                      <a:pt x="31" y="4469"/>
                      <a:pt x="61" y="4803"/>
                    </a:cubicBezTo>
                    <a:cubicBezTo>
                      <a:pt x="2462" y="3800"/>
                      <a:pt x="4772" y="2615"/>
                      <a:pt x="6991" y="1308"/>
                    </a:cubicBezTo>
                    <a:cubicBezTo>
                      <a:pt x="6961" y="882"/>
                      <a:pt x="6961" y="426"/>
                      <a:pt x="693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397;p79"/>
              <p:cNvSpPr/>
              <p:nvPr/>
            </p:nvSpPr>
            <p:spPr>
              <a:xfrm>
                <a:off x="6142310" y="6716211"/>
                <a:ext cx="315106" cy="296668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11247" extrusionOk="0">
                    <a:moveTo>
                      <a:pt x="11672" y="0"/>
                    </a:moveTo>
                    <a:cubicBezTo>
                      <a:pt x="8299" y="3830"/>
                      <a:pt x="4377" y="7143"/>
                      <a:pt x="0" y="9940"/>
                    </a:cubicBezTo>
                    <a:cubicBezTo>
                      <a:pt x="31" y="10365"/>
                      <a:pt x="61" y="10821"/>
                      <a:pt x="61" y="11247"/>
                    </a:cubicBezTo>
                    <a:cubicBezTo>
                      <a:pt x="4469" y="8633"/>
                      <a:pt x="8481" y="5411"/>
                      <a:pt x="11946" y="1702"/>
                    </a:cubicBezTo>
                    <a:cubicBezTo>
                      <a:pt x="11885" y="1125"/>
                      <a:pt x="11764" y="547"/>
                      <a:pt x="116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398;p79"/>
              <p:cNvSpPr/>
              <p:nvPr/>
            </p:nvSpPr>
            <p:spPr>
              <a:xfrm>
                <a:off x="5929048" y="7077794"/>
                <a:ext cx="32075" cy="36032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366" extrusionOk="0">
                    <a:moveTo>
                      <a:pt x="1155" y="1"/>
                    </a:moveTo>
                    <a:cubicBezTo>
                      <a:pt x="821" y="153"/>
                      <a:pt x="517" y="335"/>
                      <a:pt x="183" y="487"/>
                    </a:cubicBezTo>
                    <a:cubicBezTo>
                      <a:pt x="91" y="548"/>
                      <a:pt x="31" y="609"/>
                      <a:pt x="0" y="700"/>
                    </a:cubicBezTo>
                    <a:cubicBezTo>
                      <a:pt x="0" y="821"/>
                      <a:pt x="31" y="973"/>
                      <a:pt x="31" y="1095"/>
                    </a:cubicBezTo>
                    <a:cubicBezTo>
                      <a:pt x="103" y="1240"/>
                      <a:pt x="233" y="1365"/>
                      <a:pt x="390" y="1365"/>
                    </a:cubicBezTo>
                    <a:cubicBezTo>
                      <a:pt x="431" y="1365"/>
                      <a:pt x="473" y="1357"/>
                      <a:pt x="517" y="1338"/>
                    </a:cubicBezTo>
                    <a:cubicBezTo>
                      <a:pt x="760" y="1247"/>
                      <a:pt x="973" y="1125"/>
                      <a:pt x="1216" y="1034"/>
                    </a:cubicBezTo>
                    <a:cubicBezTo>
                      <a:pt x="1186" y="700"/>
                      <a:pt x="1155" y="365"/>
                      <a:pt x="115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399;p79"/>
              <p:cNvSpPr/>
              <p:nvPr/>
            </p:nvSpPr>
            <p:spPr>
              <a:xfrm>
                <a:off x="5949095" y="7501918"/>
                <a:ext cx="72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96" extrusionOk="0">
                    <a:moveTo>
                      <a:pt x="122" y="1"/>
                    </a:moveTo>
                    <a:cubicBezTo>
                      <a:pt x="0" y="123"/>
                      <a:pt x="91" y="335"/>
                      <a:pt x="274" y="396"/>
                    </a:cubicBezTo>
                    <a:cubicBezTo>
                      <a:pt x="243" y="274"/>
                      <a:pt x="243" y="123"/>
                      <a:pt x="24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400;p79"/>
              <p:cNvSpPr/>
              <p:nvPr/>
            </p:nvSpPr>
            <p:spPr>
              <a:xfrm>
                <a:off x="5983571" y="7408937"/>
                <a:ext cx="143520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64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3708" y="1064"/>
                      <a:pt x="1885" y="2006"/>
                      <a:pt x="0" y="2918"/>
                    </a:cubicBezTo>
                    <a:cubicBezTo>
                      <a:pt x="31" y="3161"/>
                      <a:pt x="31" y="3404"/>
                      <a:pt x="31" y="3648"/>
                    </a:cubicBezTo>
                    <a:cubicBezTo>
                      <a:pt x="1885" y="3100"/>
                      <a:pt x="3617" y="2371"/>
                      <a:pt x="5289" y="1429"/>
                    </a:cubicBezTo>
                    <a:cubicBezTo>
                      <a:pt x="5350" y="942"/>
                      <a:pt x="5380" y="486"/>
                      <a:pt x="54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401;p79"/>
              <p:cNvSpPr/>
              <p:nvPr/>
            </p:nvSpPr>
            <p:spPr>
              <a:xfrm>
                <a:off x="6123055" y="7032108"/>
                <a:ext cx="359235" cy="414522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5715" extrusionOk="0">
                    <a:moveTo>
                      <a:pt x="13618" y="0"/>
                    </a:moveTo>
                    <a:cubicBezTo>
                      <a:pt x="11004" y="3526"/>
                      <a:pt x="8512" y="7052"/>
                      <a:pt x="5411" y="10152"/>
                    </a:cubicBezTo>
                    <a:cubicBezTo>
                      <a:pt x="3770" y="11794"/>
                      <a:pt x="2007" y="13131"/>
                      <a:pt x="153" y="14286"/>
                    </a:cubicBezTo>
                    <a:cubicBezTo>
                      <a:pt x="92" y="14772"/>
                      <a:pt x="62" y="15228"/>
                      <a:pt x="1" y="15715"/>
                    </a:cubicBezTo>
                    <a:cubicBezTo>
                      <a:pt x="5594" y="12523"/>
                      <a:pt x="10244" y="7356"/>
                      <a:pt x="13618" y="1976"/>
                    </a:cubicBezTo>
                    <a:cubicBezTo>
                      <a:pt x="13618" y="1307"/>
                      <a:pt x="13618" y="669"/>
                      <a:pt x="1361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402;p79"/>
              <p:cNvSpPr/>
              <p:nvPr/>
            </p:nvSpPr>
            <p:spPr>
              <a:xfrm>
                <a:off x="5955505" y="7485907"/>
                <a:ext cx="29675" cy="2682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17" extrusionOk="0">
                    <a:moveTo>
                      <a:pt x="1064" y="0"/>
                    </a:moveTo>
                    <a:cubicBezTo>
                      <a:pt x="882" y="91"/>
                      <a:pt x="730" y="152"/>
                      <a:pt x="547" y="243"/>
                    </a:cubicBezTo>
                    <a:cubicBezTo>
                      <a:pt x="578" y="426"/>
                      <a:pt x="517" y="608"/>
                      <a:pt x="274" y="608"/>
                    </a:cubicBezTo>
                    <a:cubicBezTo>
                      <a:pt x="243" y="618"/>
                      <a:pt x="213" y="621"/>
                      <a:pt x="183" y="621"/>
                    </a:cubicBezTo>
                    <a:cubicBezTo>
                      <a:pt x="122" y="621"/>
                      <a:pt x="61" y="608"/>
                      <a:pt x="0" y="608"/>
                    </a:cubicBezTo>
                    <a:cubicBezTo>
                      <a:pt x="0" y="730"/>
                      <a:pt x="0" y="851"/>
                      <a:pt x="31" y="1003"/>
                    </a:cubicBezTo>
                    <a:cubicBezTo>
                      <a:pt x="51" y="1003"/>
                      <a:pt x="71" y="1017"/>
                      <a:pt x="91" y="1017"/>
                    </a:cubicBezTo>
                    <a:cubicBezTo>
                      <a:pt x="102" y="1017"/>
                      <a:pt x="112" y="1013"/>
                      <a:pt x="122" y="1003"/>
                    </a:cubicBezTo>
                    <a:cubicBezTo>
                      <a:pt x="456" y="942"/>
                      <a:pt x="791" y="821"/>
                      <a:pt x="1125" y="730"/>
                    </a:cubicBezTo>
                    <a:cubicBezTo>
                      <a:pt x="1095" y="486"/>
                      <a:pt x="1095" y="243"/>
                      <a:pt x="106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403;p79"/>
              <p:cNvSpPr/>
              <p:nvPr/>
            </p:nvSpPr>
            <p:spPr>
              <a:xfrm>
                <a:off x="5952287" y="7499518"/>
                <a:ext cx="3244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2" extrusionOk="0">
                    <a:moveTo>
                      <a:pt x="122" y="1"/>
                    </a:moveTo>
                    <a:cubicBezTo>
                      <a:pt x="92" y="1"/>
                      <a:pt x="61" y="31"/>
                      <a:pt x="61" y="31"/>
                    </a:cubicBezTo>
                    <a:cubicBezTo>
                      <a:pt x="31" y="31"/>
                      <a:pt x="1" y="62"/>
                      <a:pt x="1" y="92"/>
                    </a:cubicBezTo>
                    <a:lnTo>
                      <a:pt x="122" y="92"/>
                    </a:lnTo>
                    <a:cubicBezTo>
                      <a:pt x="122" y="62"/>
                      <a:pt x="122" y="31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404;p79"/>
              <p:cNvSpPr/>
              <p:nvPr/>
            </p:nvSpPr>
            <p:spPr>
              <a:xfrm>
                <a:off x="5954687" y="7492317"/>
                <a:ext cx="16064" cy="999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79" extrusionOk="0">
                    <a:moveTo>
                      <a:pt x="578" y="0"/>
                    </a:moveTo>
                    <a:cubicBezTo>
                      <a:pt x="396" y="91"/>
                      <a:pt x="214" y="183"/>
                      <a:pt x="1" y="274"/>
                    </a:cubicBezTo>
                    <a:cubicBezTo>
                      <a:pt x="31" y="304"/>
                      <a:pt x="31" y="335"/>
                      <a:pt x="31" y="365"/>
                    </a:cubicBezTo>
                    <a:cubicBezTo>
                      <a:pt x="92" y="365"/>
                      <a:pt x="153" y="378"/>
                      <a:pt x="214" y="378"/>
                    </a:cubicBezTo>
                    <a:cubicBezTo>
                      <a:pt x="244" y="378"/>
                      <a:pt x="274" y="375"/>
                      <a:pt x="305" y="365"/>
                    </a:cubicBezTo>
                    <a:cubicBezTo>
                      <a:pt x="548" y="365"/>
                      <a:pt x="609" y="183"/>
                      <a:pt x="57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405;p79"/>
              <p:cNvSpPr/>
              <p:nvPr/>
            </p:nvSpPr>
            <p:spPr>
              <a:xfrm>
                <a:off x="5998790" y="7727235"/>
                <a:ext cx="729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490" extrusionOk="0">
                    <a:moveTo>
                      <a:pt x="2767" y="0"/>
                    </a:moveTo>
                    <a:lnTo>
                      <a:pt x="2767" y="0"/>
                    </a:lnTo>
                    <a:cubicBezTo>
                      <a:pt x="1794" y="152"/>
                      <a:pt x="821" y="274"/>
                      <a:pt x="1" y="760"/>
                    </a:cubicBezTo>
                    <a:cubicBezTo>
                      <a:pt x="1" y="1003"/>
                      <a:pt x="31" y="1246"/>
                      <a:pt x="31" y="1489"/>
                    </a:cubicBezTo>
                    <a:cubicBezTo>
                      <a:pt x="882" y="1429"/>
                      <a:pt x="1703" y="1307"/>
                      <a:pt x="2463" y="1155"/>
                    </a:cubicBezTo>
                    <a:cubicBezTo>
                      <a:pt x="2584" y="760"/>
                      <a:pt x="2675" y="395"/>
                      <a:pt x="27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406;p79"/>
              <p:cNvSpPr/>
              <p:nvPr/>
            </p:nvSpPr>
            <p:spPr>
              <a:xfrm>
                <a:off x="6063732" y="7436977"/>
                <a:ext cx="389675" cy="320750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12160" extrusionOk="0">
                    <a:moveTo>
                      <a:pt x="14773" y="1"/>
                    </a:moveTo>
                    <a:lnTo>
                      <a:pt x="14773" y="1"/>
                    </a:lnTo>
                    <a:cubicBezTo>
                      <a:pt x="13588" y="1277"/>
                      <a:pt x="12372" y="2524"/>
                      <a:pt x="11186" y="3800"/>
                    </a:cubicBezTo>
                    <a:cubicBezTo>
                      <a:pt x="8451" y="6779"/>
                      <a:pt x="5381" y="9454"/>
                      <a:pt x="1490" y="10731"/>
                    </a:cubicBezTo>
                    <a:cubicBezTo>
                      <a:pt x="1095" y="10852"/>
                      <a:pt x="700" y="10943"/>
                      <a:pt x="305" y="11004"/>
                    </a:cubicBezTo>
                    <a:cubicBezTo>
                      <a:pt x="213" y="11399"/>
                      <a:pt x="122" y="11794"/>
                      <a:pt x="1" y="12159"/>
                    </a:cubicBezTo>
                    <a:cubicBezTo>
                      <a:pt x="3557" y="11490"/>
                      <a:pt x="6505" y="9910"/>
                      <a:pt x="9484" y="7448"/>
                    </a:cubicBezTo>
                    <a:cubicBezTo>
                      <a:pt x="10974" y="6202"/>
                      <a:pt x="12463" y="4834"/>
                      <a:pt x="13952" y="3436"/>
                    </a:cubicBezTo>
                    <a:cubicBezTo>
                      <a:pt x="14256" y="2402"/>
                      <a:pt x="14530" y="1247"/>
                      <a:pt x="1477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407;p79"/>
              <p:cNvSpPr/>
              <p:nvPr/>
            </p:nvSpPr>
            <p:spPr>
              <a:xfrm>
                <a:off x="5982938" y="7747255"/>
                <a:ext cx="16671" cy="2012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63" extrusionOk="0">
                    <a:moveTo>
                      <a:pt x="602" y="1"/>
                    </a:moveTo>
                    <a:cubicBezTo>
                      <a:pt x="450" y="92"/>
                      <a:pt x="298" y="183"/>
                      <a:pt x="146" y="335"/>
                    </a:cubicBezTo>
                    <a:cubicBezTo>
                      <a:pt x="0" y="452"/>
                      <a:pt x="105" y="763"/>
                      <a:pt x="301" y="763"/>
                    </a:cubicBezTo>
                    <a:cubicBezTo>
                      <a:pt x="310" y="763"/>
                      <a:pt x="319" y="762"/>
                      <a:pt x="328" y="761"/>
                    </a:cubicBezTo>
                    <a:cubicBezTo>
                      <a:pt x="450" y="761"/>
                      <a:pt x="541" y="730"/>
                      <a:pt x="632" y="730"/>
                    </a:cubicBezTo>
                    <a:cubicBezTo>
                      <a:pt x="632" y="487"/>
                      <a:pt x="602" y="244"/>
                      <a:pt x="60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408;p79"/>
              <p:cNvSpPr/>
              <p:nvPr/>
            </p:nvSpPr>
            <p:spPr>
              <a:xfrm>
                <a:off x="6713964" y="7863527"/>
                <a:ext cx="232544" cy="33755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2797" extrusionOk="0">
                    <a:moveTo>
                      <a:pt x="8815" y="0"/>
                    </a:moveTo>
                    <a:lnTo>
                      <a:pt x="8815" y="0"/>
                    </a:lnTo>
                    <a:cubicBezTo>
                      <a:pt x="5837" y="730"/>
                      <a:pt x="2858" y="1399"/>
                      <a:pt x="1" y="2219"/>
                    </a:cubicBezTo>
                    <a:lnTo>
                      <a:pt x="1186" y="12797"/>
                    </a:lnTo>
                    <a:lnTo>
                      <a:pt x="6870" y="12797"/>
                    </a:ln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409;p79"/>
              <p:cNvSpPr/>
              <p:nvPr/>
            </p:nvSpPr>
            <p:spPr>
              <a:xfrm>
                <a:off x="6699535" y="7710379"/>
                <a:ext cx="270211" cy="211706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8026" extrusionOk="0">
                    <a:moveTo>
                      <a:pt x="10244" y="1"/>
                    </a:moveTo>
                    <a:lnTo>
                      <a:pt x="1" y="3010"/>
                    </a:lnTo>
                    <a:lnTo>
                      <a:pt x="548" y="8025"/>
                    </a:lnTo>
                    <a:cubicBezTo>
                      <a:pt x="3405" y="7205"/>
                      <a:pt x="6384" y="6536"/>
                      <a:pt x="9362" y="5806"/>
                    </a:cubicBezTo>
                    <a:lnTo>
                      <a:pt x="10244" y="1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410;p79"/>
              <p:cNvSpPr/>
              <p:nvPr/>
            </p:nvSpPr>
            <p:spPr>
              <a:xfrm>
                <a:off x="6546387" y="6280059"/>
                <a:ext cx="184431" cy="30787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672" extrusionOk="0">
                    <a:moveTo>
                      <a:pt x="6506" y="0"/>
                    </a:moveTo>
                    <a:cubicBezTo>
                      <a:pt x="4044" y="213"/>
                      <a:pt x="1885" y="638"/>
                      <a:pt x="1" y="1246"/>
                    </a:cubicBezTo>
                    <a:cubicBezTo>
                      <a:pt x="1764" y="5015"/>
                      <a:pt x="4044" y="8480"/>
                      <a:pt x="6992" y="11672"/>
                    </a:cubicBezTo>
                    <a:cubicBezTo>
                      <a:pt x="6749" y="7781"/>
                      <a:pt x="6566" y="3891"/>
                      <a:pt x="650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411;p79"/>
              <p:cNvSpPr/>
              <p:nvPr/>
            </p:nvSpPr>
            <p:spPr>
              <a:xfrm>
                <a:off x="6228090" y="6433181"/>
                <a:ext cx="534012" cy="722401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7387" extrusionOk="0">
                    <a:moveTo>
                      <a:pt x="4682" y="1"/>
                    </a:moveTo>
                    <a:cubicBezTo>
                      <a:pt x="2007" y="2919"/>
                      <a:pt x="578" y="6840"/>
                      <a:pt x="1" y="11612"/>
                    </a:cubicBezTo>
                    <a:cubicBezTo>
                      <a:pt x="5806" y="18147"/>
                      <a:pt x="11430" y="25533"/>
                      <a:pt x="20244" y="27387"/>
                    </a:cubicBezTo>
                    <a:cubicBezTo>
                      <a:pt x="20214" y="27357"/>
                      <a:pt x="20214" y="27326"/>
                      <a:pt x="20214" y="27296"/>
                    </a:cubicBezTo>
                    <a:cubicBezTo>
                      <a:pt x="20153" y="27174"/>
                      <a:pt x="20153" y="27083"/>
                      <a:pt x="20214" y="26961"/>
                    </a:cubicBezTo>
                    <a:cubicBezTo>
                      <a:pt x="19971" y="23253"/>
                      <a:pt x="19758" y="19545"/>
                      <a:pt x="19576" y="15837"/>
                    </a:cubicBezTo>
                    <a:cubicBezTo>
                      <a:pt x="16171" y="14955"/>
                      <a:pt x="12737" y="10578"/>
                      <a:pt x="10639" y="8147"/>
                    </a:cubicBezTo>
                    <a:cubicBezTo>
                      <a:pt x="8390" y="5593"/>
                      <a:pt x="6414" y="2888"/>
                      <a:pt x="468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412;p79"/>
              <p:cNvSpPr/>
              <p:nvPr/>
            </p:nvSpPr>
            <p:spPr>
              <a:xfrm>
                <a:off x="6747648" y="6277290"/>
                <a:ext cx="101844" cy="28981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10987" extrusionOk="0">
                    <a:moveTo>
                      <a:pt x="1054" y="0"/>
                    </a:moveTo>
                    <a:cubicBezTo>
                      <a:pt x="716" y="0"/>
                      <a:pt x="365" y="14"/>
                      <a:pt x="0" y="14"/>
                    </a:cubicBezTo>
                    <a:cubicBezTo>
                      <a:pt x="61" y="3661"/>
                      <a:pt x="183" y="7339"/>
                      <a:pt x="365" y="10987"/>
                    </a:cubicBezTo>
                    <a:cubicBezTo>
                      <a:pt x="1581" y="10105"/>
                      <a:pt x="2888" y="8342"/>
                      <a:pt x="3860" y="6944"/>
                    </a:cubicBezTo>
                    <a:cubicBezTo>
                      <a:pt x="3101" y="4208"/>
                      <a:pt x="2280" y="1898"/>
                      <a:pt x="1550" y="14"/>
                    </a:cubicBezTo>
                    <a:cubicBezTo>
                      <a:pt x="1388" y="4"/>
                      <a:pt x="1223" y="0"/>
                      <a:pt x="105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413;p79"/>
              <p:cNvSpPr/>
              <p:nvPr/>
            </p:nvSpPr>
            <p:spPr>
              <a:xfrm>
                <a:off x="6216880" y="6776326"/>
                <a:ext cx="566061" cy="700771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26567" extrusionOk="0">
                    <a:moveTo>
                      <a:pt x="304" y="1"/>
                    </a:moveTo>
                    <a:cubicBezTo>
                      <a:pt x="0" y="3618"/>
                      <a:pt x="183" y="7691"/>
                      <a:pt x="639" y="12159"/>
                    </a:cubicBezTo>
                    <a:cubicBezTo>
                      <a:pt x="6171" y="18846"/>
                      <a:pt x="12888" y="25685"/>
                      <a:pt x="21460" y="26567"/>
                    </a:cubicBezTo>
                    <a:cubicBezTo>
                      <a:pt x="21186" y="22706"/>
                      <a:pt x="20943" y="18816"/>
                      <a:pt x="20700" y="14925"/>
                    </a:cubicBezTo>
                    <a:cubicBezTo>
                      <a:pt x="20639" y="14956"/>
                      <a:pt x="20578" y="14956"/>
                      <a:pt x="20517" y="14956"/>
                    </a:cubicBezTo>
                    <a:cubicBezTo>
                      <a:pt x="12219" y="13375"/>
                      <a:pt x="5806" y="6566"/>
                      <a:pt x="304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414;p79"/>
              <p:cNvSpPr/>
              <p:nvPr/>
            </p:nvSpPr>
            <p:spPr>
              <a:xfrm>
                <a:off x="6366809" y="6320945"/>
                <a:ext cx="376855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19484" extrusionOk="0">
                    <a:moveTo>
                      <a:pt x="5897" y="0"/>
                    </a:moveTo>
                    <a:cubicBezTo>
                      <a:pt x="3526" y="912"/>
                      <a:pt x="1581" y="2128"/>
                      <a:pt x="0" y="3648"/>
                    </a:cubicBezTo>
                    <a:cubicBezTo>
                      <a:pt x="1733" y="6566"/>
                      <a:pt x="3648" y="9332"/>
                      <a:pt x="5927" y="11855"/>
                    </a:cubicBezTo>
                    <a:cubicBezTo>
                      <a:pt x="8025" y="14225"/>
                      <a:pt x="11125" y="18298"/>
                      <a:pt x="14286" y="19484"/>
                    </a:cubicBezTo>
                    <a:cubicBezTo>
                      <a:pt x="14256" y="19028"/>
                      <a:pt x="14225" y="18572"/>
                      <a:pt x="14225" y="18086"/>
                    </a:cubicBezTo>
                    <a:cubicBezTo>
                      <a:pt x="14104" y="15745"/>
                      <a:pt x="13982" y="13344"/>
                      <a:pt x="13830" y="10973"/>
                    </a:cubicBezTo>
                    <a:cubicBezTo>
                      <a:pt x="10487" y="7842"/>
                      <a:pt x="7873" y="4104"/>
                      <a:pt x="58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415;p79"/>
              <p:cNvSpPr/>
              <p:nvPr/>
            </p:nvSpPr>
            <p:spPr>
              <a:xfrm>
                <a:off x="6787742" y="7072993"/>
                <a:ext cx="160375" cy="40489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5350" extrusionOk="0">
                    <a:moveTo>
                      <a:pt x="5958" y="0"/>
                    </a:moveTo>
                    <a:lnTo>
                      <a:pt x="5958" y="0"/>
                    </a:lnTo>
                    <a:cubicBezTo>
                      <a:pt x="4043" y="1125"/>
                      <a:pt x="2067" y="2128"/>
                      <a:pt x="0" y="3009"/>
                    </a:cubicBezTo>
                    <a:cubicBezTo>
                      <a:pt x="274" y="7113"/>
                      <a:pt x="517" y="11216"/>
                      <a:pt x="760" y="15350"/>
                    </a:cubicBezTo>
                    <a:cubicBezTo>
                      <a:pt x="2371" y="14560"/>
                      <a:pt x="3921" y="13769"/>
                      <a:pt x="5410" y="12858"/>
                    </a:cubicBezTo>
                    <a:cubicBezTo>
                      <a:pt x="5927" y="8359"/>
                      <a:pt x="6079" y="4073"/>
                      <a:pt x="595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416;p79"/>
              <p:cNvSpPr/>
              <p:nvPr/>
            </p:nvSpPr>
            <p:spPr>
              <a:xfrm>
                <a:off x="6808580" y="7444204"/>
                <a:ext cx="117881" cy="25739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9758" extrusionOk="0">
                    <a:moveTo>
                      <a:pt x="4468" y="0"/>
                    </a:moveTo>
                    <a:cubicBezTo>
                      <a:pt x="3070" y="791"/>
                      <a:pt x="1581" y="1429"/>
                      <a:pt x="0" y="1915"/>
                    </a:cubicBezTo>
                    <a:cubicBezTo>
                      <a:pt x="152" y="4529"/>
                      <a:pt x="304" y="7143"/>
                      <a:pt x="456" y="9757"/>
                    </a:cubicBezTo>
                    <a:cubicBezTo>
                      <a:pt x="1155" y="9332"/>
                      <a:pt x="1976" y="9241"/>
                      <a:pt x="2827" y="9089"/>
                    </a:cubicBezTo>
                    <a:cubicBezTo>
                      <a:pt x="3557" y="5988"/>
                      <a:pt x="4104" y="2949"/>
                      <a:pt x="446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417;p79"/>
              <p:cNvSpPr/>
              <p:nvPr/>
            </p:nvSpPr>
            <p:spPr>
              <a:xfrm>
                <a:off x="6758067" y="6494113"/>
                <a:ext cx="153965" cy="34238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2980" extrusionOk="0">
                    <a:moveTo>
                      <a:pt x="3830" y="1"/>
                    </a:moveTo>
                    <a:cubicBezTo>
                      <a:pt x="2706" y="1551"/>
                      <a:pt x="1368" y="3040"/>
                      <a:pt x="0" y="3557"/>
                    </a:cubicBezTo>
                    <a:cubicBezTo>
                      <a:pt x="152" y="6718"/>
                      <a:pt x="335" y="9849"/>
                      <a:pt x="487" y="12980"/>
                    </a:cubicBezTo>
                    <a:cubicBezTo>
                      <a:pt x="2493" y="11825"/>
                      <a:pt x="4225" y="10518"/>
                      <a:pt x="5836" y="9089"/>
                    </a:cubicBezTo>
                    <a:cubicBezTo>
                      <a:pt x="5259" y="5745"/>
                      <a:pt x="4560" y="2706"/>
                      <a:pt x="38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418;p79"/>
              <p:cNvSpPr/>
              <p:nvPr/>
            </p:nvSpPr>
            <p:spPr>
              <a:xfrm>
                <a:off x="6771704" y="6769125"/>
                <a:ext cx="1724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13648" extrusionOk="0">
                    <a:moveTo>
                      <a:pt x="5532" y="0"/>
                    </a:moveTo>
                    <a:cubicBezTo>
                      <a:pt x="3830" y="1368"/>
                      <a:pt x="2006" y="2493"/>
                      <a:pt x="0" y="3253"/>
                    </a:cubicBezTo>
                    <a:cubicBezTo>
                      <a:pt x="0" y="3496"/>
                      <a:pt x="31" y="3739"/>
                      <a:pt x="31" y="3982"/>
                    </a:cubicBezTo>
                    <a:cubicBezTo>
                      <a:pt x="213" y="7204"/>
                      <a:pt x="395" y="10426"/>
                      <a:pt x="578" y="13648"/>
                    </a:cubicBezTo>
                    <a:cubicBezTo>
                      <a:pt x="2645" y="12675"/>
                      <a:pt x="4651" y="11581"/>
                      <a:pt x="6535" y="10396"/>
                    </a:cubicBezTo>
                    <a:cubicBezTo>
                      <a:pt x="6353" y="6687"/>
                      <a:pt x="6018" y="3222"/>
                      <a:pt x="55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419;p79"/>
              <p:cNvSpPr/>
              <p:nvPr/>
            </p:nvSpPr>
            <p:spPr>
              <a:xfrm>
                <a:off x="6821399" y="7710379"/>
                <a:ext cx="55340" cy="11788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8" y="1"/>
                    </a:moveTo>
                    <a:lnTo>
                      <a:pt x="2098" y="1"/>
                    </a:lnTo>
                    <a:cubicBezTo>
                      <a:pt x="1429" y="153"/>
                      <a:pt x="730" y="244"/>
                      <a:pt x="1" y="274"/>
                    </a:cubicBezTo>
                    <a:cubicBezTo>
                      <a:pt x="92" y="1673"/>
                      <a:pt x="122" y="3071"/>
                      <a:pt x="213" y="4469"/>
                    </a:cubicBezTo>
                    <a:lnTo>
                      <a:pt x="882" y="4469"/>
                    </a:lnTo>
                    <a:cubicBezTo>
                      <a:pt x="1338" y="2949"/>
                      <a:pt x="1733" y="1490"/>
                      <a:pt x="2098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420;p79"/>
              <p:cNvSpPr/>
              <p:nvPr/>
            </p:nvSpPr>
            <p:spPr>
              <a:xfrm>
                <a:off x="6408486" y="7610171"/>
                <a:ext cx="395293" cy="2172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82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71" y="7326"/>
                      <a:pt x="14591" y="8177"/>
                      <a:pt x="14986" y="8238"/>
                    </a:cubicBezTo>
                    <a:cubicBezTo>
                      <a:pt x="14925" y="7052"/>
                      <a:pt x="14864" y="5836"/>
                      <a:pt x="14804" y="4651"/>
                    </a:cubicBezTo>
                    <a:cubicBezTo>
                      <a:pt x="14773" y="4681"/>
                      <a:pt x="14773" y="4712"/>
                      <a:pt x="14712" y="4712"/>
                    </a:cubicBezTo>
                    <a:cubicBezTo>
                      <a:pt x="13834" y="4995"/>
                      <a:pt x="12922" y="5122"/>
                      <a:pt x="11995" y="5122"/>
                    </a:cubicBezTo>
                    <a:cubicBezTo>
                      <a:pt x="7756" y="5122"/>
                      <a:pt x="3193" y="2469"/>
                      <a:pt x="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421;p79"/>
              <p:cNvSpPr/>
              <p:nvPr/>
            </p:nvSpPr>
            <p:spPr>
              <a:xfrm>
                <a:off x="6239327" y="7144345"/>
                <a:ext cx="558860" cy="582811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220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2" y="1095"/>
                      <a:pt x="274" y="2189"/>
                      <a:pt x="426" y="3344"/>
                    </a:cubicBezTo>
                    <a:cubicBezTo>
                      <a:pt x="1155" y="8390"/>
                      <a:pt x="2736" y="12311"/>
                      <a:pt x="4742" y="15350"/>
                    </a:cubicBezTo>
                    <a:cubicBezTo>
                      <a:pt x="8843" y="19216"/>
                      <a:pt x="13573" y="22094"/>
                      <a:pt x="18526" y="22094"/>
                    </a:cubicBezTo>
                    <a:cubicBezTo>
                      <a:pt x="19336" y="22094"/>
                      <a:pt x="20153" y="22017"/>
                      <a:pt x="20973" y="21855"/>
                    </a:cubicBezTo>
                    <a:cubicBezTo>
                      <a:pt x="21000" y="21846"/>
                      <a:pt x="21024" y="21842"/>
                      <a:pt x="21046" y="21842"/>
                    </a:cubicBezTo>
                    <a:cubicBezTo>
                      <a:pt x="21100" y="21842"/>
                      <a:pt x="21143" y="21864"/>
                      <a:pt x="21186" y="21885"/>
                    </a:cubicBezTo>
                    <a:cubicBezTo>
                      <a:pt x="21034" y="19089"/>
                      <a:pt x="20852" y="16293"/>
                      <a:pt x="20639" y="13496"/>
                    </a:cubicBezTo>
                    <a:cubicBezTo>
                      <a:pt x="20487" y="13466"/>
                      <a:pt x="20426" y="13283"/>
                      <a:pt x="20517" y="13162"/>
                    </a:cubicBezTo>
                    <a:cubicBezTo>
                      <a:pt x="12463" y="13131"/>
                      <a:pt x="5472" y="644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422;p79"/>
              <p:cNvSpPr/>
              <p:nvPr/>
            </p:nvSpPr>
            <p:spPr>
              <a:xfrm>
                <a:off x="6859093" y="6338565"/>
                <a:ext cx="242145" cy="395293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14986" extrusionOk="0">
                    <a:moveTo>
                      <a:pt x="3921" y="1"/>
                    </a:moveTo>
                    <a:cubicBezTo>
                      <a:pt x="3374" y="882"/>
                      <a:pt x="2827" y="1764"/>
                      <a:pt x="2219" y="2615"/>
                    </a:cubicBezTo>
                    <a:cubicBezTo>
                      <a:pt x="1611" y="3466"/>
                      <a:pt x="851" y="4682"/>
                      <a:pt x="0" y="5898"/>
                    </a:cubicBezTo>
                    <a:cubicBezTo>
                      <a:pt x="730" y="8603"/>
                      <a:pt x="1429" y="11642"/>
                      <a:pt x="1976" y="14986"/>
                    </a:cubicBezTo>
                    <a:cubicBezTo>
                      <a:pt x="4803" y="12402"/>
                      <a:pt x="7082" y="9393"/>
                      <a:pt x="9180" y="6110"/>
                    </a:cubicBezTo>
                    <a:cubicBezTo>
                      <a:pt x="7782" y="3588"/>
                      <a:pt x="6049" y="1460"/>
                      <a:pt x="392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423;p79"/>
              <p:cNvSpPr/>
              <p:nvPr/>
            </p:nvSpPr>
            <p:spPr>
              <a:xfrm>
                <a:off x="6788533" y="6277633"/>
                <a:ext cx="151565" cy="18284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6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0" y="1885"/>
                      <a:pt x="1551" y="4195"/>
                      <a:pt x="2310" y="6931"/>
                    </a:cubicBezTo>
                    <a:cubicBezTo>
                      <a:pt x="2675" y="6384"/>
                      <a:pt x="3010" y="5928"/>
                      <a:pt x="3283" y="5563"/>
                    </a:cubicBezTo>
                    <a:cubicBezTo>
                      <a:pt x="4134" y="4317"/>
                      <a:pt x="4955" y="3040"/>
                      <a:pt x="5745" y="1733"/>
                    </a:cubicBezTo>
                    <a:cubicBezTo>
                      <a:pt x="4073" y="730"/>
                      <a:pt x="2159" y="122"/>
                      <a:pt x="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424;p79"/>
              <p:cNvSpPr/>
              <p:nvPr/>
            </p:nvSpPr>
            <p:spPr>
              <a:xfrm>
                <a:off x="6883149" y="7133925"/>
                <a:ext cx="351981" cy="550024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20852" extrusionOk="0">
                    <a:moveTo>
                      <a:pt x="13313" y="0"/>
                    </a:moveTo>
                    <a:cubicBezTo>
                      <a:pt x="10426" y="4590"/>
                      <a:pt x="6474" y="9028"/>
                      <a:pt x="1641" y="11763"/>
                    </a:cubicBezTo>
                    <a:cubicBezTo>
                      <a:pt x="1277" y="14712"/>
                      <a:pt x="730" y="17751"/>
                      <a:pt x="0" y="20852"/>
                    </a:cubicBezTo>
                    <a:cubicBezTo>
                      <a:pt x="334" y="20791"/>
                      <a:pt x="669" y="20730"/>
                      <a:pt x="1003" y="20639"/>
                    </a:cubicBezTo>
                    <a:cubicBezTo>
                      <a:pt x="4347" y="19545"/>
                      <a:pt x="6961" y="17265"/>
                      <a:pt x="9301" y="14712"/>
                    </a:cubicBezTo>
                    <a:cubicBezTo>
                      <a:pt x="10304" y="13618"/>
                      <a:pt x="11338" y="12554"/>
                      <a:pt x="12371" y="11459"/>
                    </a:cubicBezTo>
                    <a:cubicBezTo>
                      <a:pt x="12979" y="8207"/>
                      <a:pt x="13344" y="4256"/>
                      <a:pt x="13313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425;p79"/>
              <p:cNvSpPr/>
              <p:nvPr/>
            </p:nvSpPr>
            <p:spPr>
              <a:xfrm>
                <a:off x="6917624" y="6529406"/>
                <a:ext cx="289440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19484" extrusionOk="0">
                    <a:moveTo>
                      <a:pt x="7538" y="0"/>
                    </a:moveTo>
                    <a:cubicBezTo>
                      <a:pt x="5502" y="3374"/>
                      <a:pt x="3009" y="6626"/>
                      <a:pt x="0" y="9088"/>
                    </a:cubicBezTo>
                    <a:cubicBezTo>
                      <a:pt x="486" y="12310"/>
                      <a:pt x="821" y="15806"/>
                      <a:pt x="973" y="19484"/>
                    </a:cubicBezTo>
                    <a:cubicBezTo>
                      <a:pt x="4742" y="17113"/>
                      <a:pt x="8055" y="14256"/>
                      <a:pt x="10973" y="10973"/>
                    </a:cubicBezTo>
                    <a:cubicBezTo>
                      <a:pt x="10243" y="6991"/>
                      <a:pt x="9119" y="3222"/>
                      <a:pt x="7538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426;p79"/>
              <p:cNvSpPr/>
              <p:nvPr/>
            </p:nvSpPr>
            <p:spPr>
              <a:xfrm>
                <a:off x="6844664" y="7513946"/>
                <a:ext cx="346363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13131" h="11916" extrusionOk="0">
                    <a:moveTo>
                      <a:pt x="13131" y="1"/>
                    </a:moveTo>
                    <a:lnTo>
                      <a:pt x="13131" y="1"/>
                    </a:lnTo>
                    <a:cubicBezTo>
                      <a:pt x="11885" y="1186"/>
                      <a:pt x="10608" y="2341"/>
                      <a:pt x="9301" y="3405"/>
                    </a:cubicBezTo>
                    <a:cubicBezTo>
                      <a:pt x="6778" y="5502"/>
                      <a:pt x="4225" y="6870"/>
                      <a:pt x="1216" y="7448"/>
                    </a:cubicBezTo>
                    <a:cubicBezTo>
                      <a:pt x="851" y="8937"/>
                      <a:pt x="456" y="10396"/>
                      <a:pt x="0" y="11916"/>
                    </a:cubicBezTo>
                    <a:cubicBezTo>
                      <a:pt x="3040" y="11764"/>
                      <a:pt x="9909" y="10305"/>
                      <a:pt x="13009" y="487"/>
                    </a:cubicBezTo>
                    <a:cubicBezTo>
                      <a:pt x="13040" y="335"/>
                      <a:pt x="13101" y="153"/>
                      <a:pt x="1313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427;p79"/>
              <p:cNvSpPr/>
              <p:nvPr/>
            </p:nvSpPr>
            <p:spPr>
              <a:xfrm>
                <a:off x="6930444" y="6857305"/>
                <a:ext cx="303895" cy="554059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21005" extrusionOk="0">
                    <a:moveTo>
                      <a:pt x="10730" y="1"/>
                    </a:moveTo>
                    <a:cubicBezTo>
                      <a:pt x="7751" y="3192"/>
                      <a:pt x="4317" y="5928"/>
                      <a:pt x="548" y="8177"/>
                    </a:cubicBezTo>
                    <a:cubicBezTo>
                      <a:pt x="669" y="12220"/>
                      <a:pt x="517" y="16536"/>
                      <a:pt x="0" y="21004"/>
                    </a:cubicBezTo>
                    <a:cubicBezTo>
                      <a:pt x="1581" y="20032"/>
                      <a:pt x="3101" y="18907"/>
                      <a:pt x="4499" y="17509"/>
                    </a:cubicBezTo>
                    <a:cubicBezTo>
                      <a:pt x="7143" y="14834"/>
                      <a:pt x="9302" y="11825"/>
                      <a:pt x="11520" y="8816"/>
                    </a:cubicBezTo>
                    <a:cubicBezTo>
                      <a:pt x="11429" y="5898"/>
                      <a:pt x="11186" y="2919"/>
                      <a:pt x="1073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428;p79"/>
              <p:cNvSpPr/>
              <p:nvPr/>
            </p:nvSpPr>
            <p:spPr>
              <a:xfrm>
                <a:off x="6761259" y="7152363"/>
                <a:ext cx="46530" cy="33114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54" extrusionOk="0">
                    <a:moveTo>
                      <a:pt x="1004" y="0"/>
                    </a:moveTo>
                    <a:cubicBezTo>
                      <a:pt x="822" y="61"/>
                      <a:pt x="639" y="152"/>
                      <a:pt x="427" y="244"/>
                    </a:cubicBezTo>
                    <a:cubicBezTo>
                      <a:pt x="394" y="255"/>
                      <a:pt x="362" y="260"/>
                      <a:pt x="331" y="260"/>
                    </a:cubicBezTo>
                    <a:cubicBezTo>
                      <a:pt x="191" y="260"/>
                      <a:pt x="76" y="155"/>
                      <a:pt x="1" y="31"/>
                    </a:cubicBezTo>
                    <a:cubicBezTo>
                      <a:pt x="1" y="61"/>
                      <a:pt x="1" y="92"/>
                      <a:pt x="1" y="152"/>
                    </a:cubicBezTo>
                    <a:lnTo>
                      <a:pt x="31" y="152"/>
                    </a:lnTo>
                    <a:cubicBezTo>
                      <a:pt x="335" y="213"/>
                      <a:pt x="275" y="578"/>
                      <a:pt x="62" y="669"/>
                    </a:cubicBezTo>
                    <a:cubicBezTo>
                      <a:pt x="305" y="4560"/>
                      <a:pt x="548" y="8450"/>
                      <a:pt x="791" y="12341"/>
                    </a:cubicBezTo>
                    <a:cubicBezTo>
                      <a:pt x="913" y="12341"/>
                      <a:pt x="974" y="12371"/>
                      <a:pt x="1095" y="12371"/>
                    </a:cubicBezTo>
                    <a:cubicBezTo>
                      <a:pt x="1217" y="12371"/>
                      <a:pt x="1278" y="12463"/>
                      <a:pt x="1308" y="12554"/>
                    </a:cubicBezTo>
                    <a:lnTo>
                      <a:pt x="1764" y="12341"/>
                    </a:lnTo>
                    <a:cubicBezTo>
                      <a:pt x="1521" y="8207"/>
                      <a:pt x="1247" y="4104"/>
                      <a:pt x="100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429;p79"/>
              <p:cNvSpPr/>
              <p:nvPr/>
            </p:nvSpPr>
            <p:spPr>
              <a:xfrm>
                <a:off x="6744430" y="6850895"/>
                <a:ext cx="42521" cy="293476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112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3" y="3709"/>
                      <a:pt x="396" y="7417"/>
                      <a:pt x="609" y="11125"/>
                    </a:cubicBezTo>
                    <a:cubicBezTo>
                      <a:pt x="639" y="11065"/>
                      <a:pt x="700" y="10974"/>
                      <a:pt x="761" y="10943"/>
                    </a:cubicBezTo>
                    <a:cubicBezTo>
                      <a:pt x="1065" y="10822"/>
                      <a:pt x="1338" y="10670"/>
                      <a:pt x="1612" y="10548"/>
                    </a:cubicBezTo>
                    <a:cubicBezTo>
                      <a:pt x="1429" y="7326"/>
                      <a:pt x="1247" y="4104"/>
                      <a:pt x="1065" y="882"/>
                    </a:cubicBezTo>
                    <a:cubicBezTo>
                      <a:pt x="1065" y="639"/>
                      <a:pt x="1034" y="396"/>
                      <a:pt x="1034" y="153"/>
                    </a:cubicBezTo>
                    <a:cubicBezTo>
                      <a:pt x="913" y="213"/>
                      <a:pt x="791" y="274"/>
                      <a:pt x="669" y="305"/>
                    </a:cubicBezTo>
                    <a:cubicBezTo>
                      <a:pt x="637" y="315"/>
                      <a:pt x="607" y="320"/>
                      <a:pt x="578" y="320"/>
                    </a:cubicBezTo>
                    <a:cubicBezTo>
                      <a:pt x="447" y="320"/>
                      <a:pt x="360" y="212"/>
                      <a:pt x="335" y="62"/>
                    </a:cubicBezTo>
                    <a:cubicBezTo>
                      <a:pt x="213" y="62"/>
                      <a:pt x="122" y="31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430;p79"/>
              <p:cNvSpPr/>
              <p:nvPr/>
            </p:nvSpPr>
            <p:spPr>
              <a:xfrm>
                <a:off x="6717973" y="6278081"/>
                <a:ext cx="52940" cy="56482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1413" extrusionOk="0">
                    <a:moveTo>
                      <a:pt x="905" y="1"/>
                    </a:moveTo>
                    <a:cubicBezTo>
                      <a:pt x="869" y="1"/>
                      <a:pt x="831" y="4"/>
                      <a:pt x="791" y="14"/>
                    </a:cubicBezTo>
                    <a:cubicBezTo>
                      <a:pt x="517" y="14"/>
                      <a:pt x="274" y="45"/>
                      <a:pt x="1" y="75"/>
                    </a:cubicBezTo>
                    <a:cubicBezTo>
                      <a:pt x="61" y="3966"/>
                      <a:pt x="274" y="7856"/>
                      <a:pt x="487" y="11747"/>
                    </a:cubicBezTo>
                    <a:cubicBezTo>
                      <a:pt x="669" y="11929"/>
                      <a:pt x="852" y="12173"/>
                      <a:pt x="1034" y="12355"/>
                    </a:cubicBezTo>
                    <a:cubicBezTo>
                      <a:pt x="1226" y="12547"/>
                      <a:pt x="1039" y="12814"/>
                      <a:pt x="833" y="12814"/>
                    </a:cubicBezTo>
                    <a:cubicBezTo>
                      <a:pt x="777" y="12814"/>
                      <a:pt x="721" y="12795"/>
                      <a:pt x="669" y="12750"/>
                    </a:cubicBezTo>
                    <a:cubicBezTo>
                      <a:pt x="609" y="12689"/>
                      <a:pt x="578" y="12659"/>
                      <a:pt x="517" y="12598"/>
                    </a:cubicBezTo>
                    <a:lnTo>
                      <a:pt x="517" y="12598"/>
                    </a:lnTo>
                    <a:cubicBezTo>
                      <a:pt x="669" y="14999"/>
                      <a:pt x="791" y="17370"/>
                      <a:pt x="912" y="19711"/>
                    </a:cubicBezTo>
                    <a:cubicBezTo>
                      <a:pt x="943" y="20197"/>
                      <a:pt x="973" y="20653"/>
                      <a:pt x="973" y="21139"/>
                    </a:cubicBezTo>
                    <a:cubicBezTo>
                      <a:pt x="1156" y="21200"/>
                      <a:pt x="1308" y="21291"/>
                      <a:pt x="1490" y="21322"/>
                    </a:cubicBezTo>
                    <a:cubicBezTo>
                      <a:pt x="1551" y="21352"/>
                      <a:pt x="1581" y="21382"/>
                      <a:pt x="1612" y="21413"/>
                    </a:cubicBezTo>
                    <a:cubicBezTo>
                      <a:pt x="1733" y="21352"/>
                      <a:pt x="1855" y="21261"/>
                      <a:pt x="2007" y="21170"/>
                    </a:cubicBezTo>
                    <a:cubicBezTo>
                      <a:pt x="1855" y="18039"/>
                      <a:pt x="1672" y="14908"/>
                      <a:pt x="1520" y="11747"/>
                    </a:cubicBezTo>
                    <a:cubicBezTo>
                      <a:pt x="1308" y="11808"/>
                      <a:pt x="1125" y="11869"/>
                      <a:pt x="943" y="11899"/>
                    </a:cubicBezTo>
                    <a:cubicBezTo>
                      <a:pt x="920" y="11902"/>
                      <a:pt x="898" y="11904"/>
                      <a:pt x="877" y="11904"/>
                    </a:cubicBezTo>
                    <a:cubicBezTo>
                      <a:pt x="535" y="11904"/>
                      <a:pt x="447" y="11465"/>
                      <a:pt x="791" y="11321"/>
                    </a:cubicBezTo>
                    <a:cubicBezTo>
                      <a:pt x="1004" y="11261"/>
                      <a:pt x="1247" y="11109"/>
                      <a:pt x="1490" y="10957"/>
                    </a:cubicBezTo>
                    <a:cubicBezTo>
                      <a:pt x="1308" y="7309"/>
                      <a:pt x="1186" y="3662"/>
                      <a:pt x="1125" y="14"/>
                    </a:cubicBezTo>
                    <a:cubicBezTo>
                      <a:pt x="1044" y="14"/>
                      <a:pt x="977" y="1"/>
                      <a:pt x="9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431;p79"/>
              <p:cNvSpPr/>
              <p:nvPr/>
            </p:nvSpPr>
            <p:spPr>
              <a:xfrm>
                <a:off x="6783732" y="7493899"/>
                <a:ext cx="42494" cy="334361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12676" extrusionOk="0">
                    <a:moveTo>
                      <a:pt x="942" y="1"/>
                    </a:moveTo>
                    <a:cubicBezTo>
                      <a:pt x="669" y="92"/>
                      <a:pt x="395" y="183"/>
                      <a:pt x="91" y="244"/>
                    </a:cubicBezTo>
                    <a:cubicBezTo>
                      <a:pt x="81" y="254"/>
                      <a:pt x="71" y="258"/>
                      <a:pt x="61" y="258"/>
                    </a:cubicBezTo>
                    <a:cubicBezTo>
                      <a:pt x="41" y="258"/>
                      <a:pt x="20" y="244"/>
                      <a:pt x="0" y="244"/>
                    </a:cubicBezTo>
                    <a:lnTo>
                      <a:pt x="0" y="244"/>
                    </a:lnTo>
                    <a:cubicBezTo>
                      <a:pt x="182" y="3041"/>
                      <a:pt x="365" y="5837"/>
                      <a:pt x="547" y="8633"/>
                    </a:cubicBezTo>
                    <a:cubicBezTo>
                      <a:pt x="699" y="8724"/>
                      <a:pt x="730" y="8937"/>
                      <a:pt x="578" y="9059"/>
                    </a:cubicBezTo>
                    <a:cubicBezTo>
                      <a:pt x="638" y="10244"/>
                      <a:pt x="699" y="11430"/>
                      <a:pt x="760" y="12646"/>
                    </a:cubicBezTo>
                    <a:lnTo>
                      <a:pt x="790" y="12646"/>
                    </a:lnTo>
                    <a:cubicBezTo>
                      <a:pt x="790" y="12646"/>
                      <a:pt x="1094" y="12676"/>
                      <a:pt x="1611" y="12676"/>
                    </a:cubicBezTo>
                    <a:cubicBezTo>
                      <a:pt x="1550" y="11278"/>
                      <a:pt x="1489" y="9880"/>
                      <a:pt x="1429" y="8481"/>
                    </a:cubicBezTo>
                    <a:cubicBezTo>
                      <a:pt x="1337" y="8512"/>
                      <a:pt x="1277" y="8512"/>
                      <a:pt x="1185" y="8512"/>
                    </a:cubicBezTo>
                    <a:cubicBezTo>
                      <a:pt x="1174" y="8513"/>
                      <a:pt x="1164" y="8514"/>
                      <a:pt x="1153" y="8514"/>
                    </a:cubicBezTo>
                    <a:cubicBezTo>
                      <a:pt x="964" y="8514"/>
                      <a:pt x="888" y="8262"/>
                      <a:pt x="1003" y="8147"/>
                    </a:cubicBezTo>
                    <a:cubicBezTo>
                      <a:pt x="1125" y="8025"/>
                      <a:pt x="1277" y="7934"/>
                      <a:pt x="1398" y="7873"/>
                    </a:cubicBezTo>
                    <a:cubicBezTo>
                      <a:pt x="1246" y="5259"/>
                      <a:pt x="1094" y="2645"/>
                      <a:pt x="94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432;p79"/>
              <p:cNvSpPr/>
              <p:nvPr/>
            </p:nvSpPr>
            <p:spPr>
              <a:xfrm>
                <a:off x="6351563" y="6417143"/>
                <a:ext cx="392893" cy="43377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16445" extrusionOk="0">
                    <a:moveTo>
                      <a:pt x="609" y="1"/>
                    </a:moveTo>
                    <a:cubicBezTo>
                      <a:pt x="396" y="213"/>
                      <a:pt x="183" y="426"/>
                      <a:pt x="1" y="639"/>
                    </a:cubicBezTo>
                    <a:cubicBezTo>
                      <a:pt x="1733" y="3496"/>
                      <a:pt x="3709" y="6201"/>
                      <a:pt x="5958" y="8755"/>
                    </a:cubicBezTo>
                    <a:cubicBezTo>
                      <a:pt x="8056" y="11186"/>
                      <a:pt x="11490" y="15563"/>
                      <a:pt x="14895" y="16445"/>
                    </a:cubicBezTo>
                    <a:cubicBezTo>
                      <a:pt x="14895" y="16232"/>
                      <a:pt x="14895" y="16050"/>
                      <a:pt x="14864" y="15837"/>
                    </a:cubicBezTo>
                    <a:cubicBezTo>
                      <a:pt x="11703" y="14651"/>
                      <a:pt x="8603" y="10578"/>
                      <a:pt x="6505" y="8208"/>
                    </a:cubicBezTo>
                    <a:cubicBezTo>
                      <a:pt x="4226" y="5685"/>
                      <a:pt x="2311" y="2919"/>
                      <a:pt x="60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433;p79"/>
              <p:cNvSpPr/>
              <p:nvPr/>
            </p:nvSpPr>
            <p:spPr>
              <a:xfrm>
                <a:off x="6743638" y="6834857"/>
                <a:ext cx="16064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70" extrusionOk="0">
                    <a:moveTo>
                      <a:pt x="0" y="1"/>
                    </a:moveTo>
                    <a:cubicBezTo>
                      <a:pt x="0" y="214"/>
                      <a:pt x="31" y="396"/>
                      <a:pt x="31" y="609"/>
                    </a:cubicBezTo>
                    <a:cubicBezTo>
                      <a:pt x="152" y="639"/>
                      <a:pt x="243" y="670"/>
                      <a:pt x="365" y="670"/>
                    </a:cubicBezTo>
                    <a:cubicBezTo>
                      <a:pt x="335" y="578"/>
                      <a:pt x="365" y="457"/>
                      <a:pt x="487" y="396"/>
                    </a:cubicBezTo>
                    <a:cubicBezTo>
                      <a:pt x="517" y="366"/>
                      <a:pt x="578" y="335"/>
                      <a:pt x="608" y="305"/>
                    </a:cubicBezTo>
                    <a:cubicBezTo>
                      <a:pt x="578" y="274"/>
                      <a:pt x="578" y="214"/>
                      <a:pt x="517" y="214"/>
                    </a:cubicBezTo>
                    <a:cubicBezTo>
                      <a:pt x="335" y="153"/>
                      <a:pt x="183" y="6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434;p79"/>
              <p:cNvSpPr/>
              <p:nvPr/>
            </p:nvSpPr>
            <p:spPr>
              <a:xfrm>
                <a:off x="6224898" y="6739450"/>
                <a:ext cx="537995" cy="431378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16354" extrusionOk="0">
                    <a:moveTo>
                      <a:pt x="122" y="1"/>
                    </a:moveTo>
                    <a:cubicBezTo>
                      <a:pt x="91" y="457"/>
                      <a:pt x="31" y="913"/>
                      <a:pt x="0" y="1399"/>
                    </a:cubicBezTo>
                    <a:cubicBezTo>
                      <a:pt x="5502" y="7964"/>
                      <a:pt x="11915" y="14773"/>
                      <a:pt x="20213" y="16354"/>
                    </a:cubicBezTo>
                    <a:cubicBezTo>
                      <a:pt x="20274" y="16354"/>
                      <a:pt x="20335" y="16354"/>
                      <a:pt x="20396" y="16323"/>
                    </a:cubicBezTo>
                    <a:lnTo>
                      <a:pt x="20365" y="15776"/>
                    </a:lnTo>
                    <a:cubicBezTo>
                      <a:pt x="11551" y="13922"/>
                      <a:pt x="5927" y="6536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435;p79"/>
              <p:cNvSpPr/>
              <p:nvPr/>
            </p:nvSpPr>
            <p:spPr>
              <a:xfrm>
                <a:off x="6762076" y="7155581"/>
                <a:ext cx="8019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548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30"/>
                    </a:cubicBezTo>
                    <a:cubicBezTo>
                      <a:pt x="1" y="31"/>
                      <a:pt x="2" y="31"/>
                      <a:pt x="2" y="31"/>
                    </a:cubicBezTo>
                    <a:lnTo>
                      <a:pt x="2" y="31"/>
                    </a:lnTo>
                    <a:lnTo>
                      <a:pt x="0" y="0"/>
                    </a:lnTo>
                    <a:close/>
                    <a:moveTo>
                      <a:pt x="2" y="31"/>
                    </a:moveTo>
                    <a:lnTo>
                      <a:pt x="31" y="547"/>
                    </a:lnTo>
                    <a:cubicBezTo>
                      <a:pt x="243" y="456"/>
                      <a:pt x="304" y="93"/>
                      <a:pt x="2" y="3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436;p79"/>
              <p:cNvSpPr/>
              <p:nvPr/>
            </p:nvSpPr>
            <p:spPr>
              <a:xfrm>
                <a:off x="6233709" y="7097050"/>
                <a:ext cx="550024" cy="394476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149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" y="578"/>
                      <a:pt x="122" y="1186"/>
                      <a:pt x="213" y="1793"/>
                    </a:cubicBezTo>
                    <a:cubicBezTo>
                      <a:pt x="5685" y="8237"/>
                      <a:pt x="12676" y="14924"/>
                      <a:pt x="20730" y="14955"/>
                    </a:cubicBezTo>
                    <a:cubicBezTo>
                      <a:pt x="20761" y="14924"/>
                      <a:pt x="20761" y="14894"/>
                      <a:pt x="20791" y="14894"/>
                    </a:cubicBezTo>
                    <a:cubicBezTo>
                      <a:pt x="20791" y="14894"/>
                      <a:pt x="20822" y="14894"/>
                      <a:pt x="20852" y="14864"/>
                    </a:cubicBezTo>
                    <a:cubicBezTo>
                      <a:pt x="20822" y="14712"/>
                      <a:pt x="20822" y="14560"/>
                      <a:pt x="20822" y="14408"/>
                    </a:cubicBezTo>
                    <a:cubicBezTo>
                      <a:pt x="12250" y="13526"/>
                      <a:pt x="5533" y="6687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437;p79"/>
              <p:cNvSpPr/>
              <p:nvPr/>
            </p:nvSpPr>
            <p:spPr>
              <a:xfrm>
                <a:off x="6782123" y="7477070"/>
                <a:ext cx="13637" cy="1205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53"/>
                      <a:pt x="31" y="305"/>
                      <a:pt x="31" y="457"/>
                    </a:cubicBezTo>
                    <a:cubicBezTo>
                      <a:pt x="213" y="396"/>
                      <a:pt x="365" y="305"/>
                      <a:pt x="517" y="244"/>
                    </a:cubicBezTo>
                    <a:cubicBezTo>
                      <a:pt x="487" y="153"/>
                      <a:pt x="426" y="61"/>
                      <a:pt x="304" y="61"/>
                    </a:cubicBezTo>
                    <a:cubicBezTo>
                      <a:pt x="213" y="3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438;p79"/>
              <p:cNvSpPr/>
              <p:nvPr/>
            </p:nvSpPr>
            <p:spPr>
              <a:xfrm>
                <a:off x="6363591" y="7549239"/>
                <a:ext cx="435387" cy="196064"/>
              </a:xfrm>
              <a:custGeom>
                <a:avLst/>
                <a:gdLst/>
                <a:ahLst/>
                <a:cxnLst/>
                <a:rect l="l" t="t" r="r" b="b"/>
                <a:pathLst>
                  <a:path w="16506" h="7433" extrusionOk="0">
                    <a:moveTo>
                      <a:pt x="1" y="0"/>
                    </a:moveTo>
                    <a:cubicBezTo>
                      <a:pt x="548" y="821"/>
                      <a:pt x="1125" y="1581"/>
                      <a:pt x="1703" y="2280"/>
                    </a:cubicBezTo>
                    <a:cubicBezTo>
                      <a:pt x="4896" y="4774"/>
                      <a:pt x="9460" y="7432"/>
                      <a:pt x="13699" y="7432"/>
                    </a:cubicBezTo>
                    <a:cubicBezTo>
                      <a:pt x="14625" y="7432"/>
                      <a:pt x="15536" y="7305"/>
                      <a:pt x="16414" y="7022"/>
                    </a:cubicBezTo>
                    <a:cubicBezTo>
                      <a:pt x="16475" y="7022"/>
                      <a:pt x="16475" y="6991"/>
                      <a:pt x="16506" y="6961"/>
                    </a:cubicBezTo>
                    <a:cubicBezTo>
                      <a:pt x="16506" y="6809"/>
                      <a:pt x="16475" y="6687"/>
                      <a:pt x="16475" y="6535"/>
                    </a:cubicBezTo>
                    <a:cubicBezTo>
                      <a:pt x="16432" y="6514"/>
                      <a:pt x="16389" y="6492"/>
                      <a:pt x="16335" y="6492"/>
                    </a:cubicBezTo>
                    <a:cubicBezTo>
                      <a:pt x="16313" y="6492"/>
                      <a:pt x="16289" y="6496"/>
                      <a:pt x="16262" y="6505"/>
                    </a:cubicBezTo>
                    <a:cubicBezTo>
                      <a:pt x="15442" y="6667"/>
                      <a:pt x="14625" y="6744"/>
                      <a:pt x="13815" y="6744"/>
                    </a:cubicBezTo>
                    <a:cubicBezTo>
                      <a:pt x="8861" y="6744"/>
                      <a:pt x="4128" y="3866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439;p79"/>
              <p:cNvSpPr/>
              <p:nvPr/>
            </p:nvSpPr>
            <p:spPr>
              <a:xfrm>
                <a:off x="6798161" y="7721616"/>
                <a:ext cx="4827" cy="1123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26" extrusionOk="0">
                    <a:moveTo>
                      <a:pt x="0" y="0"/>
                    </a:moveTo>
                    <a:lnTo>
                      <a:pt x="31" y="426"/>
                    </a:lnTo>
                    <a:cubicBezTo>
                      <a:pt x="183" y="304"/>
                      <a:pt x="152" y="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440;p79"/>
              <p:cNvSpPr/>
              <p:nvPr/>
            </p:nvSpPr>
            <p:spPr>
              <a:xfrm>
                <a:off x="6522357" y="6312926"/>
                <a:ext cx="209279" cy="29745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1277" extrusionOk="0">
                    <a:moveTo>
                      <a:pt x="912" y="0"/>
                    </a:moveTo>
                    <a:cubicBezTo>
                      <a:pt x="608" y="122"/>
                      <a:pt x="304" y="213"/>
                      <a:pt x="0" y="304"/>
                    </a:cubicBezTo>
                    <a:cubicBezTo>
                      <a:pt x="1976" y="4408"/>
                      <a:pt x="4590" y="8146"/>
                      <a:pt x="7933" y="11277"/>
                    </a:cubicBezTo>
                    <a:cubicBezTo>
                      <a:pt x="7933" y="10973"/>
                      <a:pt x="7903" y="10700"/>
                      <a:pt x="7903" y="10426"/>
                    </a:cubicBezTo>
                    <a:cubicBezTo>
                      <a:pt x="4955" y="7234"/>
                      <a:pt x="2675" y="3769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441;p79"/>
              <p:cNvSpPr/>
              <p:nvPr/>
            </p:nvSpPr>
            <p:spPr>
              <a:xfrm>
                <a:off x="6730792" y="6587911"/>
                <a:ext cx="19387" cy="27802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4" extrusionOk="0">
                    <a:moveTo>
                      <a:pt x="1" y="1"/>
                    </a:moveTo>
                    <a:cubicBezTo>
                      <a:pt x="1" y="275"/>
                      <a:pt x="31" y="578"/>
                      <a:pt x="31" y="852"/>
                    </a:cubicBezTo>
                    <a:cubicBezTo>
                      <a:pt x="92" y="882"/>
                      <a:pt x="123" y="943"/>
                      <a:pt x="183" y="974"/>
                    </a:cubicBezTo>
                    <a:cubicBezTo>
                      <a:pt x="240" y="1030"/>
                      <a:pt x="303" y="1054"/>
                      <a:pt x="363" y="1054"/>
                    </a:cubicBezTo>
                    <a:cubicBezTo>
                      <a:pt x="563" y="1054"/>
                      <a:pt x="735" y="796"/>
                      <a:pt x="548" y="609"/>
                    </a:cubicBezTo>
                    <a:cubicBezTo>
                      <a:pt x="366" y="427"/>
                      <a:pt x="183" y="21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442;p79"/>
              <p:cNvSpPr/>
              <p:nvPr/>
            </p:nvSpPr>
            <p:spPr>
              <a:xfrm>
                <a:off x="6756458" y="6460455"/>
                <a:ext cx="102661" cy="127482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4833" extrusionOk="0">
                    <a:moveTo>
                      <a:pt x="3526" y="0"/>
                    </a:moveTo>
                    <a:cubicBezTo>
                      <a:pt x="2554" y="1398"/>
                      <a:pt x="1247" y="3161"/>
                      <a:pt x="1" y="4043"/>
                    </a:cubicBezTo>
                    <a:lnTo>
                      <a:pt x="61" y="4833"/>
                    </a:lnTo>
                    <a:cubicBezTo>
                      <a:pt x="1429" y="4316"/>
                      <a:pt x="2767" y="2827"/>
                      <a:pt x="3891" y="1277"/>
                    </a:cubicBezTo>
                    <a:cubicBezTo>
                      <a:pt x="3770" y="851"/>
                      <a:pt x="3648" y="395"/>
                      <a:pt x="352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443;p79"/>
              <p:cNvSpPr/>
              <p:nvPr/>
            </p:nvSpPr>
            <p:spPr>
              <a:xfrm>
                <a:off x="6849465" y="6323345"/>
                <a:ext cx="113080" cy="170794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475" extrusionOk="0">
                    <a:moveTo>
                      <a:pt x="3435" y="0"/>
                    </a:moveTo>
                    <a:cubicBezTo>
                      <a:pt x="2645" y="1307"/>
                      <a:pt x="1824" y="2584"/>
                      <a:pt x="973" y="3830"/>
                    </a:cubicBezTo>
                    <a:cubicBezTo>
                      <a:pt x="700" y="4195"/>
                      <a:pt x="365" y="4651"/>
                      <a:pt x="0" y="5198"/>
                    </a:cubicBezTo>
                    <a:cubicBezTo>
                      <a:pt x="122" y="5593"/>
                      <a:pt x="244" y="6049"/>
                      <a:pt x="365" y="6475"/>
                    </a:cubicBezTo>
                    <a:cubicBezTo>
                      <a:pt x="1216" y="5259"/>
                      <a:pt x="1976" y="4043"/>
                      <a:pt x="2584" y="3192"/>
                    </a:cubicBezTo>
                    <a:cubicBezTo>
                      <a:pt x="3192" y="2341"/>
                      <a:pt x="3739" y="1459"/>
                      <a:pt x="4286" y="578"/>
                    </a:cubicBezTo>
                    <a:cubicBezTo>
                      <a:pt x="4013" y="365"/>
                      <a:pt x="3739" y="183"/>
                      <a:pt x="34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444;p79"/>
              <p:cNvSpPr/>
              <p:nvPr/>
            </p:nvSpPr>
            <p:spPr>
              <a:xfrm>
                <a:off x="6729711" y="6567073"/>
                <a:ext cx="28382" cy="25032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49" extrusionOk="0">
                    <a:moveTo>
                      <a:pt x="1015" y="1"/>
                    </a:moveTo>
                    <a:cubicBezTo>
                      <a:pt x="802" y="153"/>
                      <a:pt x="559" y="274"/>
                      <a:pt x="315" y="365"/>
                    </a:cubicBezTo>
                    <a:cubicBezTo>
                      <a:pt x="1" y="509"/>
                      <a:pt x="90" y="948"/>
                      <a:pt x="432" y="948"/>
                    </a:cubicBezTo>
                    <a:cubicBezTo>
                      <a:pt x="453" y="948"/>
                      <a:pt x="475" y="946"/>
                      <a:pt x="498" y="943"/>
                    </a:cubicBezTo>
                    <a:cubicBezTo>
                      <a:pt x="680" y="913"/>
                      <a:pt x="863" y="852"/>
                      <a:pt x="1075" y="791"/>
                    </a:cubicBezTo>
                    <a:lnTo>
                      <a:pt x="1015" y="1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445;p79"/>
              <p:cNvSpPr/>
              <p:nvPr/>
            </p:nvSpPr>
            <p:spPr>
              <a:xfrm>
                <a:off x="6770886" y="6733832"/>
                <a:ext cx="146764" cy="121099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4591" extrusionOk="0">
                    <a:moveTo>
                      <a:pt x="5320" y="1"/>
                    </a:moveTo>
                    <a:cubicBezTo>
                      <a:pt x="3739" y="1460"/>
                      <a:pt x="2007" y="2767"/>
                      <a:pt x="1" y="3892"/>
                    </a:cubicBezTo>
                    <a:cubicBezTo>
                      <a:pt x="1" y="4135"/>
                      <a:pt x="31" y="4378"/>
                      <a:pt x="31" y="4591"/>
                    </a:cubicBezTo>
                    <a:cubicBezTo>
                      <a:pt x="2037" y="3831"/>
                      <a:pt x="3861" y="2706"/>
                      <a:pt x="5563" y="1338"/>
                    </a:cubicBezTo>
                    <a:cubicBezTo>
                      <a:pt x="5472" y="882"/>
                      <a:pt x="5411" y="457"/>
                      <a:pt x="532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446;p79"/>
              <p:cNvSpPr/>
              <p:nvPr/>
            </p:nvSpPr>
            <p:spPr>
              <a:xfrm>
                <a:off x="6911188" y="6499731"/>
                <a:ext cx="205296" cy="26942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10214" extrusionOk="0">
                    <a:moveTo>
                      <a:pt x="7205" y="0"/>
                    </a:moveTo>
                    <a:cubicBezTo>
                      <a:pt x="5107" y="3283"/>
                      <a:pt x="2828" y="6292"/>
                      <a:pt x="1" y="8876"/>
                    </a:cubicBezTo>
                    <a:cubicBezTo>
                      <a:pt x="92" y="9332"/>
                      <a:pt x="153" y="9757"/>
                      <a:pt x="244" y="10213"/>
                    </a:cubicBezTo>
                    <a:cubicBezTo>
                      <a:pt x="3253" y="7751"/>
                      <a:pt x="5746" y="4499"/>
                      <a:pt x="7782" y="1125"/>
                    </a:cubicBezTo>
                    <a:cubicBezTo>
                      <a:pt x="7600" y="730"/>
                      <a:pt x="7418" y="365"/>
                      <a:pt x="72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447;p79"/>
              <p:cNvSpPr/>
              <p:nvPr/>
            </p:nvSpPr>
            <p:spPr>
              <a:xfrm>
                <a:off x="6753266" y="6836466"/>
                <a:ext cx="18438" cy="2289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868" extrusionOk="0">
                    <a:moveTo>
                      <a:pt x="0" y="609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2" y="639"/>
                      <a:pt x="4" y="639"/>
                      <a:pt x="6" y="640"/>
                    </a:cubicBezTo>
                    <a:lnTo>
                      <a:pt x="6" y="640"/>
                    </a:lnTo>
                    <a:cubicBezTo>
                      <a:pt x="4" y="629"/>
                      <a:pt x="2" y="619"/>
                      <a:pt x="0" y="609"/>
                    </a:cubicBezTo>
                    <a:close/>
                    <a:moveTo>
                      <a:pt x="669" y="1"/>
                    </a:moveTo>
                    <a:cubicBezTo>
                      <a:pt x="517" y="61"/>
                      <a:pt x="395" y="153"/>
                      <a:pt x="243" y="244"/>
                    </a:cubicBezTo>
                    <a:cubicBezTo>
                      <a:pt x="387" y="388"/>
                      <a:pt x="285" y="641"/>
                      <a:pt x="41" y="641"/>
                    </a:cubicBezTo>
                    <a:cubicBezTo>
                      <a:pt x="30" y="641"/>
                      <a:pt x="18" y="641"/>
                      <a:pt x="6" y="640"/>
                    </a:cubicBezTo>
                    <a:lnTo>
                      <a:pt x="6" y="640"/>
                    </a:lnTo>
                    <a:cubicBezTo>
                      <a:pt x="37" y="773"/>
                      <a:pt x="121" y="867"/>
                      <a:pt x="243" y="867"/>
                    </a:cubicBezTo>
                    <a:cubicBezTo>
                      <a:pt x="272" y="867"/>
                      <a:pt x="302" y="862"/>
                      <a:pt x="334" y="852"/>
                    </a:cubicBezTo>
                    <a:cubicBezTo>
                      <a:pt x="456" y="821"/>
                      <a:pt x="578" y="760"/>
                      <a:pt x="699" y="700"/>
                    </a:cubicBezTo>
                    <a:cubicBezTo>
                      <a:pt x="699" y="487"/>
                      <a:pt x="669" y="244"/>
                      <a:pt x="66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448;p79"/>
              <p:cNvSpPr/>
              <p:nvPr/>
            </p:nvSpPr>
            <p:spPr>
              <a:xfrm>
                <a:off x="6752448" y="6842876"/>
                <a:ext cx="11079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9" extrusionOk="0">
                    <a:moveTo>
                      <a:pt x="305" y="1"/>
                    </a:moveTo>
                    <a:lnTo>
                      <a:pt x="305" y="1"/>
                    </a:lnTo>
                    <a:cubicBezTo>
                      <a:pt x="244" y="31"/>
                      <a:pt x="213" y="62"/>
                      <a:pt x="153" y="92"/>
                    </a:cubicBezTo>
                    <a:cubicBezTo>
                      <a:pt x="31" y="153"/>
                      <a:pt x="1" y="274"/>
                      <a:pt x="31" y="366"/>
                    </a:cubicBezTo>
                    <a:cubicBezTo>
                      <a:pt x="31" y="396"/>
                      <a:pt x="31" y="396"/>
                      <a:pt x="31" y="396"/>
                    </a:cubicBezTo>
                    <a:cubicBezTo>
                      <a:pt x="45" y="397"/>
                      <a:pt x="59" y="398"/>
                      <a:pt x="72" y="398"/>
                    </a:cubicBezTo>
                    <a:cubicBezTo>
                      <a:pt x="317" y="398"/>
                      <a:pt x="420" y="145"/>
                      <a:pt x="3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449;p79"/>
              <p:cNvSpPr/>
              <p:nvPr/>
            </p:nvSpPr>
            <p:spPr>
              <a:xfrm>
                <a:off x="6759676" y="7144345"/>
                <a:ext cx="1609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61" h="335" extrusionOk="0">
                    <a:moveTo>
                      <a:pt x="61" y="0"/>
                    </a:moveTo>
                    <a:cubicBezTo>
                      <a:pt x="0" y="122"/>
                      <a:pt x="0" y="213"/>
                      <a:pt x="61" y="335"/>
                    </a:cubicBezTo>
                    <a:cubicBezTo>
                      <a:pt x="61" y="213"/>
                      <a:pt x="61" y="122"/>
                      <a:pt x="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450;p79"/>
              <p:cNvSpPr/>
              <p:nvPr/>
            </p:nvSpPr>
            <p:spPr>
              <a:xfrm>
                <a:off x="6786924" y="7043319"/>
                <a:ext cx="157975" cy="108253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104" extrusionOk="0">
                    <a:moveTo>
                      <a:pt x="5958" y="1"/>
                    </a:moveTo>
                    <a:cubicBezTo>
                      <a:pt x="4074" y="1186"/>
                      <a:pt x="2098" y="2280"/>
                      <a:pt x="1" y="3253"/>
                    </a:cubicBezTo>
                    <a:cubicBezTo>
                      <a:pt x="1" y="3527"/>
                      <a:pt x="31" y="3830"/>
                      <a:pt x="31" y="4104"/>
                    </a:cubicBezTo>
                    <a:cubicBezTo>
                      <a:pt x="2098" y="3253"/>
                      <a:pt x="4074" y="2250"/>
                      <a:pt x="5989" y="1125"/>
                    </a:cubicBezTo>
                    <a:cubicBezTo>
                      <a:pt x="5989" y="761"/>
                      <a:pt x="5958" y="365"/>
                      <a:pt x="5958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451;p79"/>
              <p:cNvSpPr/>
              <p:nvPr/>
            </p:nvSpPr>
            <p:spPr>
              <a:xfrm>
                <a:off x="6943263" y="6818820"/>
                <a:ext cx="270237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9637" extrusionOk="0">
                    <a:moveTo>
                      <a:pt x="10001" y="1"/>
                    </a:moveTo>
                    <a:cubicBezTo>
                      <a:pt x="7113" y="3284"/>
                      <a:pt x="3770" y="6110"/>
                      <a:pt x="1" y="8512"/>
                    </a:cubicBezTo>
                    <a:cubicBezTo>
                      <a:pt x="31" y="8876"/>
                      <a:pt x="62" y="9272"/>
                      <a:pt x="62" y="9636"/>
                    </a:cubicBezTo>
                    <a:cubicBezTo>
                      <a:pt x="3831" y="7387"/>
                      <a:pt x="7265" y="4651"/>
                      <a:pt x="10244" y="1460"/>
                    </a:cubicBezTo>
                    <a:cubicBezTo>
                      <a:pt x="10153" y="974"/>
                      <a:pt x="10092" y="487"/>
                      <a:pt x="1000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452;p79"/>
              <p:cNvSpPr/>
              <p:nvPr/>
            </p:nvSpPr>
            <p:spPr>
              <a:xfrm>
                <a:off x="6761258" y="7129098"/>
                <a:ext cx="26483" cy="3012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142" extrusionOk="0">
                    <a:moveTo>
                      <a:pt x="974" y="1"/>
                    </a:moveTo>
                    <a:cubicBezTo>
                      <a:pt x="700" y="123"/>
                      <a:pt x="427" y="275"/>
                      <a:pt x="153" y="396"/>
                    </a:cubicBezTo>
                    <a:cubicBezTo>
                      <a:pt x="62" y="427"/>
                      <a:pt x="31" y="518"/>
                      <a:pt x="1" y="578"/>
                    </a:cubicBezTo>
                    <a:cubicBezTo>
                      <a:pt x="1" y="700"/>
                      <a:pt x="1" y="791"/>
                      <a:pt x="1" y="913"/>
                    </a:cubicBezTo>
                    <a:cubicBezTo>
                      <a:pt x="76" y="1037"/>
                      <a:pt x="191" y="1142"/>
                      <a:pt x="331" y="1142"/>
                    </a:cubicBezTo>
                    <a:cubicBezTo>
                      <a:pt x="362" y="1142"/>
                      <a:pt x="394" y="1137"/>
                      <a:pt x="427" y="1126"/>
                    </a:cubicBezTo>
                    <a:cubicBezTo>
                      <a:pt x="639" y="1034"/>
                      <a:pt x="822" y="943"/>
                      <a:pt x="1004" y="852"/>
                    </a:cubicBezTo>
                    <a:cubicBezTo>
                      <a:pt x="1004" y="578"/>
                      <a:pt x="974" y="275"/>
                      <a:pt x="97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453;p79"/>
              <p:cNvSpPr/>
              <p:nvPr/>
            </p:nvSpPr>
            <p:spPr>
              <a:xfrm>
                <a:off x="6778114" y="7491499"/>
                <a:ext cx="5618" cy="8863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36" extrusionOk="0">
                    <a:moveTo>
                      <a:pt x="91" y="1"/>
                    </a:moveTo>
                    <a:cubicBezTo>
                      <a:pt x="0" y="122"/>
                      <a:pt x="61" y="305"/>
                      <a:pt x="213" y="335"/>
                    </a:cubicBezTo>
                    <a:cubicBezTo>
                      <a:pt x="213" y="214"/>
                      <a:pt x="213" y="122"/>
                      <a:pt x="21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454;p79"/>
              <p:cNvSpPr/>
              <p:nvPr/>
            </p:nvSpPr>
            <p:spPr>
              <a:xfrm>
                <a:off x="6807762" y="7412129"/>
                <a:ext cx="122708" cy="826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3132" extrusionOk="0">
                    <a:moveTo>
                      <a:pt x="4651" y="1"/>
                    </a:moveTo>
                    <a:lnTo>
                      <a:pt x="4651" y="1"/>
                    </a:lnTo>
                    <a:cubicBezTo>
                      <a:pt x="3162" y="912"/>
                      <a:pt x="1612" y="1703"/>
                      <a:pt x="1" y="2493"/>
                    </a:cubicBezTo>
                    <a:cubicBezTo>
                      <a:pt x="1" y="2706"/>
                      <a:pt x="31" y="2919"/>
                      <a:pt x="31" y="3131"/>
                    </a:cubicBezTo>
                    <a:cubicBezTo>
                      <a:pt x="1581" y="2645"/>
                      <a:pt x="3101" y="2007"/>
                      <a:pt x="4499" y="1216"/>
                    </a:cubicBezTo>
                    <a:cubicBezTo>
                      <a:pt x="4560" y="791"/>
                      <a:pt x="4591" y="396"/>
                      <a:pt x="465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455;p79"/>
              <p:cNvSpPr/>
              <p:nvPr/>
            </p:nvSpPr>
            <p:spPr>
              <a:xfrm>
                <a:off x="6926434" y="7089822"/>
                <a:ext cx="307905" cy="354408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13436" extrusionOk="0">
                    <a:moveTo>
                      <a:pt x="11672" y="1"/>
                    </a:moveTo>
                    <a:cubicBezTo>
                      <a:pt x="9454" y="3010"/>
                      <a:pt x="7295" y="6019"/>
                      <a:pt x="4651" y="8694"/>
                    </a:cubicBezTo>
                    <a:cubicBezTo>
                      <a:pt x="3253" y="10092"/>
                      <a:pt x="1733" y="11217"/>
                      <a:pt x="152" y="12220"/>
                    </a:cubicBezTo>
                    <a:cubicBezTo>
                      <a:pt x="92" y="12615"/>
                      <a:pt x="61" y="13010"/>
                      <a:pt x="0" y="13435"/>
                    </a:cubicBezTo>
                    <a:cubicBezTo>
                      <a:pt x="4833" y="10700"/>
                      <a:pt x="8785" y="6262"/>
                      <a:pt x="11672" y="1672"/>
                    </a:cubicBezTo>
                    <a:cubicBezTo>
                      <a:pt x="11672" y="1125"/>
                      <a:pt x="11672" y="548"/>
                      <a:pt x="1167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456;p79"/>
              <p:cNvSpPr/>
              <p:nvPr/>
            </p:nvSpPr>
            <p:spPr>
              <a:xfrm>
                <a:off x="6783732" y="7477888"/>
                <a:ext cx="24874" cy="2326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82" extrusionOk="0">
                    <a:moveTo>
                      <a:pt x="912" y="0"/>
                    </a:moveTo>
                    <a:cubicBezTo>
                      <a:pt x="760" y="61"/>
                      <a:pt x="608" y="152"/>
                      <a:pt x="456" y="213"/>
                    </a:cubicBezTo>
                    <a:cubicBezTo>
                      <a:pt x="486" y="365"/>
                      <a:pt x="426" y="517"/>
                      <a:pt x="243" y="517"/>
                    </a:cubicBezTo>
                    <a:lnTo>
                      <a:pt x="0" y="517"/>
                    </a:lnTo>
                    <a:cubicBezTo>
                      <a:pt x="0" y="638"/>
                      <a:pt x="0" y="730"/>
                      <a:pt x="0" y="851"/>
                    </a:cubicBezTo>
                    <a:cubicBezTo>
                      <a:pt x="30" y="851"/>
                      <a:pt x="61" y="882"/>
                      <a:pt x="91" y="882"/>
                    </a:cubicBezTo>
                    <a:cubicBezTo>
                      <a:pt x="395" y="790"/>
                      <a:pt x="669" y="699"/>
                      <a:pt x="942" y="638"/>
                    </a:cubicBezTo>
                    <a:cubicBezTo>
                      <a:pt x="942" y="426"/>
                      <a:pt x="912" y="213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457;p79"/>
              <p:cNvSpPr/>
              <p:nvPr/>
            </p:nvSpPr>
            <p:spPr>
              <a:xfrm>
                <a:off x="6780514" y="7489098"/>
                <a:ext cx="3218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92" extrusionOk="0">
                    <a:moveTo>
                      <a:pt x="92" y="1"/>
                    </a:moveTo>
                    <a:cubicBezTo>
                      <a:pt x="92" y="31"/>
                      <a:pt x="61" y="31"/>
                      <a:pt x="61" y="31"/>
                    </a:cubicBezTo>
                    <a:cubicBezTo>
                      <a:pt x="31" y="31"/>
                      <a:pt x="31" y="61"/>
                      <a:pt x="0" y="92"/>
                    </a:cubicBezTo>
                    <a:lnTo>
                      <a:pt x="122" y="92"/>
                    </a:lnTo>
                    <a:cubicBezTo>
                      <a:pt x="122" y="61"/>
                      <a:pt x="122" y="31"/>
                      <a:pt x="9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458;p79"/>
              <p:cNvSpPr/>
              <p:nvPr/>
            </p:nvSpPr>
            <p:spPr>
              <a:xfrm>
                <a:off x="6782914" y="7483480"/>
                <a:ext cx="13664" cy="804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05" extrusionOk="0">
                    <a:moveTo>
                      <a:pt x="487" y="1"/>
                    </a:moveTo>
                    <a:lnTo>
                      <a:pt x="487" y="1"/>
                    </a:lnTo>
                    <a:cubicBezTo>
                      <a:pt x="335" y="62"/>
                      <a:pt x="183" y="153"/>
                      <a:pt x="1" y="214"/>
                    </a:cubicBezTo>
                    <a:cubicBezTo>
                      <a:pt x="31" y="244"/>
                      <a:pt x="31" y="274"/>
                      <a:pt x="31" y="305"/>
                    </a:cubicBezTo>
                    <a:lnTo>
                      <a:pt x="274" y="305"/>
                    </a:lnTo>
                    <a:cubicBezTo>
                      <a:pt x="457" y="305"/>
                      <a:pt x="517" y="153"/>
                      <a:pt x="487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459;p79"/>
              <p:cNvSpPr/>
              <p:nvPr/>
            </p:nvSpPr>
            <p:spPr>
              <a:xfrm>
                <a:off x="6820608" y="7683923"/>
                <a:ext cx="62541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78" extrusionOk="0">
                    <a:moveTo>
                      <a:pt x="2371" y="1"/>
                    </a:moveTo>
                    <a:cubicBezTo>
                      <a:pt x="1550" y="153"/>
                      <a:pt x="699" y="244"/>
                      <a:pt x="0" y="669"/>
                    </a:cubicBezTo>
                    <a:cubicBezTo>
                      <a:pt x="0" y="882"/>
                      <a:pt x="31" y="1095"/>
                      <a:pt x="31" y="1277"/>
                    </a:cubicBezTo>
                    <a:cubicBezTo>
                      <a:pt x="760" y="1247"/>
                      <a:pt x="1459" y="1125"/>
                      <a:pt x="2128" y="1004"/>
                    </a:cubicBezTo>
                    <a:cubicBezTo>
                      <a:pt x="2219" y="669"/>
                      <a:pt x="2280" y="335"/>
                      <a:pt x="237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460;p79"/>
              <p:cNvSpPr/>
              <p:nvPr/>
            </p:nvSpPr>
            <p:spPr>
              <a:xfrm>
                <a:off x="6876713" y="7436185"/>
                <a:ext cx="332779" cy="274220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10396" extrusionOk="0">
                    <a:moveTo>
                      <a:pt x="12615" y="0"/>
                    </a:moveTo>
                    <a:lnTo>
                      <a:pt x="12615" y="0"/>
                    </a:lnTo>
                    <a:cubicBezTo>
                      <a:pt x="11582" y="1095"/>
                      <a:pt x="10548" y="2159"/>
                      <a:pt x="9545" y="3253"/>
                    </a:cubicBezTo>
                    <a:cubicBezTo>
                      <a:pt x="7205" y="5806"/>
                      <a:pt x="4591" y="8086"/>
                      <a:pt x="1247" y="9180"/>
                    </a:cubicBezTo>
                    <a:cubicBezTo>
                      <a:pt x="913" y="9271"/>
                      <a:pt x="578" y="9332"/>
                      <a:pt x="244" y="9393"/>
                    </a:cubicBezTo>
                    <a:cubicBezTo>
                      <a:pt x="153" y="9727"/>
                      <a:pt x="92" y="10061"/>
                      <a:pt x="1" y="10396"/>
                    </a:cubicBezTo>
                    <a:cubicBezTo>
                      <a:pt x="3010" y="9818"/>
                      <a:pt x="5563" y="8450"/>
                      <a:pt x="8086" y="6353"/>
                    </a:cubicBezTo>
                    <a:cubicBezTo>
                      <a:pt x="9393" y="5289"/>
                      <a:pt x="10670" y="4134"/>
                      <a:pt x="11916" y="2918"/>
                    </a:cubicBezTo>
                    <a:cubicBezTo>
                      <a:pt x="12190" y="2037"/>
                      <a:pt x="12402" y="1064"/>
                      <a:pt x="1261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461;p79"/>
              <p:cNvSpPr/>
              <p:nvPr/>
            </p:nvSpPr>
            <p:spPr>
              <a:xfrm>
                <a:off x="6807129" y="7701569"/>
                <a:ext cx="14297" cy="1693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642" extrusionOk="0">
                    <a:moveTo>
                      <a:pt x="511" y="0"/>
                    </a:moveTo>
                    <a:cubicBezTo>
                      <a:pt x="390" y="61"/>
                      <a:pt x="238" y="152"/>
                      <a:pt x="116" y="274"/>
                    </a:cubicBezTo>
                    <a:cubicBezTo>
                      <a:pt x="1" y="389"/>
                      <a:pt x="77" y="641"/>
                      <a:pt x="240" y="641"/>
                    </a:cubicBezTo>
                    <a:cubicBezTo>
                      <a:pt x="249" y="641"/>
                      <a:pt x="259" y="640"/>
                      <a:pt x="268" y="639"/>
                    </a:cubicBezTo>
                    <a:cubicBezTo>
                      <a:pt x="359" y="639"/>
                      <a:pt x="450" y="639"/>
                      <a:pt x="542" y="608"/>
                    </a:cubicBez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3462;p79"/>
            <p:cNvGrpSpPr/>
            <p:nvPr/>
          </p:nvGrpSpPr>
          <p:grpSpPr>
            <a:xfrm>
              <a:off x="729721" y="2787712"/>
              <a:ext cx="4162797" cy="1998575"/>
              <a:chOff x="2474221" y="2781748"/>
              <a:chExt cx="4196368" cy="2014693"/>
            </a:xfrm>
          </p:grpSpPr>
          <p:grpSp>
            <p:nvGrpSpPr>
              <p:cNvPr id="16" name="Google Shape;3463;p79"/>
              <p:cNvGrpSpPr/>
              <p:nvPr/>
            </p:nvGrpSpPr>
            <p:grpSpPr>
              <a:xfrm>
                <a:off x="2474221" y="2781748"/>
                <a:ext cx="4196368" cy="2014693"/>
                <a:chOff x="1313950" y="2027925"/>
                <a:chExt cx="6516100" cy="3128405"/>
              </a:xfrm>
            </p:grpSpPr>
            <p:sp>
              <p:nvSpPr>
                <p:cNvPr id="18" name="Google Shape;3464;p79"/>
                <p:cNvSpPr/>
                <p:nvPr/>
              </p:nvSpPr>
              <p:spPr>
                <a:xfrm>
                  <a:off x="6738075" y="4060625"/>
                  <a:ext cx="1039550" cy="105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2" h="42038" extrusionOk="0">
                      <a:moveTo>
                        <a:pt x="41582" y="1"/>
                      </a:moveTo>
                      <a:lnTo>
                        <a:pt x="0" y="2311"/>
                      </a:lnTo>
                      <a:lnTo>
                        <a:pt x="3131" y="42038"/>
                      </a:lnTo>
                      <a:lnTo>
                        <a:pt x="39484" y="40944"/>
                      </a:lnTo>
                      <a:lnTo>
                        <a:pt x="41582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3465;p79"/>
                <p:cNvSpPr/>
                <p:nvPr/>
              </p:nvSpPr>
              <p:spPr>
                <a:xfrm>
                  <a:off x="6437150" y="3809875"/>
                  <a:ext cx="1351125" cy="13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45" h="52524" extrusionOk="0">
                      <a:moveTo>
                        <a:pt x="1520" y="0"/>
                      </a:moveTo>
                      <a:lnTo>
                        <a:pt x="1" y="52524"/>
                      </a:lnTo>
                      <a:lnTo>
                        <a:pt x="15168" y="52068"/>
                      </a:lnTo>
                      <a:lnTo>
                        <a:pt x="12037" y="12341"/>
                      </a:lnTo>
                      <a:lnTo>
                        <a:pt x="53619" y="10031"/>
                      </a:lnTo>
                      <a:lnTo>
                        <a:pt x="54044" y="1702"/>
                      </a:lnTo>
                      <a:lnTo>
                        <a:pt x="1520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3466;p79"/>
                <p:cNvSpPr/>
                <p:nvPr/>
              </p:nvSpPr>
              <p:spPr>
                <a:xfrm>
                  <a:off x="6475150" y="3328100"/>
                  <a:ext cx="1354900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6" h="21004" extrusionOk="0">
                      <a:moveTo>
                        <a:pt x="548" y="0"/>
                      </a:moveTo>
                      <a:lnTo>
                        <a:pt x="0" y="19271"/>
                      </a:lnTo>
                      <a:lnTo>
                        <a:pt x="54196" y="21004"/>
                      </a:lnTo>
                      <a:lnTo>
                        <a:pt x="54196" y="21004"/>
                      </a:lnTo>
                      <a:lnTo>
                        <a:pt x="47722" y="5137"/>
                      </a:lnTo>
                      <a:lnTo>
                        <a:pt x="54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3467;p79"/>
                <p:cNvSpPr/>
                <p:nvPr/>
              </p:nvSpPr>
              <p:spPr>
                <a:xfrm>
                  <a:off x="6468300" y="3809875"/>
                  <a:ext cx="1361750" cy="10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13" extrusionOk="0">
                      <a:moveTo>
                        <a:pt x="274" y="0"/>
                      </a:moveTo>
                      <a:lnTo>
                        <a:pt x="1" y="3435"/>
                      </a:lnTo>
                      <a:lnTo>
                        <a:pt x="53619" y="4012"/>
                      </a:lnTo>
                      <a:lnTo>
                        <a:pt x="54470" y="1733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468;p79"/>
                <p:cNvSpPr/>
                <p:nvPr/>
              </p:nvSpPr>
              <p:spPr>
                <a:xfrm>
                  <a:off x="2639200" y="2169275"/>
                  <a:ext cx="3892200" cy="95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88" h="38238" extrusionOk="0">
                      <a:moveTo>
                        <a:pt x="76051" y="0"/>
                      </a:moveTo>
                      <a:lnTo>
                        <a:pt x="1" y="25259"/>
                      </a:lnTo>
                      <a:lnTo>
                        <a:pt x="305" y="35806"/>
                      </a:lnTo>
                      <a:lnTo>
                        <a:pt x="155171" y="38238"/>
                      </a:lnTo>
                      <a:lnTo>
                        <a:pt x="155688" y="25259"/>
                      </a:lnTo>
                      <a:lnTo>
                        <a:pt x="7605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3469;p79"/>
                <p:cNvSpPr/>
                <p:nvPr/>
              </p:nvSpPr>
              <p:spPr>
                <a:xfrm>
                  <a:off x="2812475" y="2277925"/>
                  <a:ext cx="3559350" cy="70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74" h="28239" extrusionOk="0">
                      <a:moveTo>
                        <a:pt x="69515" y="1"/>
                      </a:moveTo>
                      <a:lnTo>
                        <a:pt x="1277" y="20730"/>
                      </a:lnTo>
                      <a:lnTo>
                        <a:pt x="0" y="25776"/>
                      </a:lnTo>
                      <a:lnTo>
                        <a:pt x="142374" y="28238"/>
                      </a:lnTo>
                      <a:lnTo>
                        <a:pt x="142374" y="22676"/>
                      </a:lnTo>
                      <a:lnTo>
                        <a:pt x="69515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3470;p79"/>
                <p:cNvSpPr/>
                <p:nvPr/>
              </p:nvSpPr>
              <p:spPr>
                <a:xfrm>
                  <a:off x="2646800" y="3064425"/>
                  <a:ext cx="3871675" cy="20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67" h="83163" extrusionOk="0">
                      <a:moveTo>
                        <a:pt x="1" y="0"/>
                      </a:moveTo>
                      <a:lnTo>
                        <a:pt x="2372" y="83162"/>
                      </a:lnTo>
                      <a:lnTo>
                        <a:pt x="31795" y="82919"/>
                      </a:lnTo>
                      <a:cubicBezTo>
                        <a:pt x="27387" y="64044"/>
                        <a:pt x="18725" y="25411"/>
                        <a:pt x="18725" y="25411"/>
                      </a:cubicBezTo>
                      <a:lnTo>
                        <a:pt x="154138" y="20487"/>
                      </a:lnTo>
                      <a:lnTo>
                        <a:pt x="154867" y="243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3471;p79"/>
                <p:cNvSpPr/>
                <p:nvPr/>
              </p:nvSpPr>
              <p:spPr>
                <a:xfrm>
                  <a:off x="3114900" y="3576575"/>
                  <a:ext cx="3385350" cy="156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14" h="62434" extrusionOk="0">
                      <a:moveTo>
                        <a:pt x="135414" y="1"/>
                      </a:moveTo>
                      <a:lnTo>
                        <a:pt x="1" y="4925"/>
                      </a:lnTo>
                      <a:cubicBezTo>
                        <a:pt x="1" y="4925"/>
                        <a:pt x="8663" y="43558"/>
                        <a:pt x="13071" y="62433"/>
                      </a:cubicBezTo>
                      <a:lnTo>
                        <a:pt x="132921" y="61339"/>
                      </a:lnTo>
                      <a:lnTo>
                        <a:pt x="135414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3472;p79"/>
                <p:cNvSpPr/>
                <p:nvPr/>
              </p:nvSpPr>
              <p:spPr>
                <a:xfrm rot="-61885">
                  <a:off x="3619099" y="3790410"/>
                  <a:ext cx="1823706" cy="1345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51" h="53831" extrusionOk="0">
                      <a:moveTo>
                        <a:pt x="72951" y="0"/>
                      </a:moveTo>
                      <a:lnTo>
                        <a:pt x="1" y="1064"/>
                      </a:lnTo>
                      <a:lnTo>
                        <a:pt x="5047" y="53162"/>
                      </a:lnTo>
                      <a:lnTo>
                        <a:pt x="8664" y="53162"/>
                      </a:lnTo>
                      <a:lnTo>
                        <a:pt x="66324" y="53831"/>
                      </a:lnTo>
                      <a:lnTo>
                        <a:pt x="70094" y="53831"/>
                      </a:lnTo>
                      <a:lnTo>
                        <a:pt x="7295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3473;p79"/>
                <p:cNvSpPr/>
                <p:nvPr/>
              </p:nvSpPr>
              <p:spPr>
                <a:xfrm>
                  <a:off x="1355750" y="3830375"/>
                  <a:ext cx="1325275" cy="12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1" h="51461" extrusionOk="0">
                      <a:moveTo>
                        <a:pt x="52524" y="1"/>
                      </a:moveTo>
                      <a:lnTo>
                        <a:pt x="1" y="1703"/>
                      </a:lnTo>
                      <a:lnTo>
                        <a:pt x="2523" y="51005"/>
                      </a:lnTo>
                      <a:lnTo>
                        <a:pt x="18542" y="51461"/>
                      </a:lnTo>
                      <a:lnTo>
                        <a:pt x="11338" y="14256"/>
                      </a:lnTo>
                      <a:lnTo>
                        <a:pt x="11338" y="14256"/>
                      </a:lnTo>
                      <a:lnTo>
                        <a:pt x="53011" y="17053"/>
                      </a:lnTo>
                      <a:lnTo>
                        <a:pt x="52524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3474;p79"/>
                <p:cNvSpPr/>
                <p:nvPr/>
              </p:nvSpPr>
              <p:spPr>
                <a:xfrm>
                  <a:off x="1639200" y="4186775"/>
                  <a:ext cx="1066900" cy="95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6" h="38269" extrusionOk="0">
                      <a:moveTo>
                        <a:pt x="0" y="0"/>
                      </a:moveTo>
                      <a:lnTo>
                        <a:pt x="7204" y="37205"/>
                      </a:lnTo>
                      <a:lnTo>
                        <a:pt x="42676" y="38268"/>
                      </a:lnTo>
                      <a:lnTo>
                        <a:pt x="42676" y="38268"/>
                      </a:lnTo>
                      <a:lnTo>
                        <a:pt x="41673" y="27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3475;p79"/>
                <p:cNvSpPr/>
                <p:nvPr/>
              </p:nvSpPr>
              <p:spPr>
                <a:xfrm>
                  <a:off x="1313950" y="3349375"/>
                  <a:ext cx="1354925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7" h="21004" extrusionOk="0">
                      <a:moveTo>
                        <a:pt x="53649" y="0"/>
                      </a:moveTo>
                      <a:lnTo>
                        <a:pt x="6475" y="5137"/>
                      </a:lnTo>
                      <a:lnTo>
                        <a:pt x="1" y="21004"/>
                      </a:lnTo>
                      <a:lnTo>
                        <a:pt x="54196" y="19241"/>
                      </a:lnTo>
                      <a:lnTo>
                        <a:pt x="53649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476;p79"/>
                <p:cNvSpPr/>
                <p:nvPr/>
              </p:nvSpPr>
              <p:spPr>
                <a:xfrm>
                  <a:off x="2579175" y="2983875"/>
                  <a:ext cx="3990975" cy="24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39" h="9758" extrusionOk="0">
                      <a:moveTo>
                        <a:pt x="1" y="0"/>
                      </a:moveTo>
                      <a:lnTo>
                        <a:pt x="821" y="9757"/>
                      </a:lnTo>
                      <a:lnTo>
                        <a:pt x="159639" y="9757"/>
                      </a:lnTo>
                      <a:lnTo>
                        <a:pt x="159639" y="14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477;p79"/>
                <p:cNvSpPr/>
                <p:nvPr/>
              </p:nvSpPr>
              <p:spPr>
                <a:xfrm>
                  <a:off x="2599700" y="3227800"/>
                  <a:ext cx="3970450" cy="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18" h="3040" extrusionOk="0">
                      <a:moveTo>
                        <a:pt x="0" y="0"/>
                      </a:moveTo>
                      <a:lnTo>
                        <a:pt x="1338" y="3040"/>
                      </a:lnTo>
                      <a:lnTo>
                        <a:pt x="157055" y="3040"/>
                      </a:lnTo>
                      <a:lnTo>
                        <a:pt x="158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478;p79"/>
                <p:cNvSpPr/>
                <p:nvPr/>
              </p:nvSpPr>
              <p:spPr>
                <a:xfrm>
                  <a:off x="2535875" y="2055275"/>
                  <a:ext cx="40890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60" h="34409" extrusionOk="0">
                      <a:moveTo>
                        <a:pt x="81734" y="1"/>
                      </a:moveTo>
                      <a:lnTo>
                        <a:pt x="0" y="26840"/>
                      </a:lnTo>
                      <a:lnTo>
                        <a:pt x="426" y="32828"/>
                      </a:lnTo>
                      <a:lnTo>
                        <a:pt x="80883" y="6262"/>
                      </a:lnTo>
                      <a:lnTo>
                        <a:pt x="163559" y="34409"/>
                      </a:lnTo>
                      <a:lnTo>
                        <a:pt x="163559" y="25685"/>
                      </a:lnTo>
                      <a:lnTo>
                        <a:pt x="8173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479;p79"/>
                <p:cNvSpPr/>
                <p:nvPr/>
              </p:nvSpPr>
              <p:spPr>
                <a:xfrm>
                  <a:off x="2520675" y="2027925"/>
                  <a:ext cx="41042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68" h="34409" extrusionOk="0">
                      <a:moveTo>
                        <a:pt x="82342" y="1"/>
                      </a:moveTo>
                      <a:lnTo>
                        <a:pt x="0" y="26718"/>
                      </a:lnTo>
                      <a:lnTo>
                        <a:pt x="1034" y="32858"/>
                      </a:lnTo>
                      <a:lnTo>
                        <a:pt x="81491" y="6262"/>
                      </a:lnTo>
                      <a:lnTo>
                        <a:pt x="164167" y="34408"/>
                      </a:lnTo>
                      <a:lnTo>
                        <a:pt x="164167" y="25715"/>
                      </a:lnTo>
                      <a:lnTo>
                        <a:pt x="82342" y="1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80;p79"/>
                <p:cNvSpPr/>
                <p:nvPr/>
              </p:nvSpPr>
              <p:spPr>
                <a:xfrm>
                  <a:off x="5776800" y="3874450"/>
                  <a:ext cx="33665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481;p79"/>
                <p:cNvSpPr/>
                <p:nvPr/>
              </p:nvSpPr>
              <p:spPr>
                <a:xfrm>
                  <a:off x="3091350" y="3977050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0" y="0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482;p79"/>
                <p:cNvSpPr/>
                <p:nvPr/>
              </p:nvSpPr>
              <p:spPr>
                <a:xfrm>
                  <a:off x="6062525" y="4135850"/>
                  <a:ext cx="337425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483;p79"/>
                <p:cNvSpPr/>
                <p:nvPr/>
              </p:nvSpPr>
              <p:spPr>
                <a:xfrm>
                  <a:off x="7330800" y="4139650"/>
                  <a:ext cx="33740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1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484;p79"/>
                <p:cNvSpPr/>
                <p:nvPr/>
              </p:nvSpPr>
              <p:spPr>
                <a:xfrm>
                  <a:off x="5656750" y="4588750"/>
                  <a:ext cx="33665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485;p79"/>
                <p:cNvSpPr/>
                <p:nvPr/>
              </p:nvSpPr>
              <p:spPr>
                <a:xfrm>
                  <a:off x="2114875" y="4312925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1" y="0"/>
                      </a:moveTo>
                      <a:lnTo>
                        <a:pt x="1" y="4559"/>
                      </a:lnTo>
                      <a:lnTo>
                        <a:pt x="13497" y="4559"/>
                      </a:lnTo>
                      <a:lnTo>
                        <a:pt x="13497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3486;p79"/>
                <p:cNvSpPr/>
                <p:nvPr/>
              </p:nvSpPr>
              <p:spPr>
                <a:xfrm>
                  <a:off x="5331500" y="2713350"/>
                  <a:ext cx="33667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7" h="4560" extrusionOk="0">
                      <a:moveTo>
                        <a:pt x="1" y="0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3487;p79"/>
                <p:cNvSpPr/>
                <p:nvPr/>
              </p:nvSpPr>
              <p:spPr>
                <a:xfrm>
                  <a:off x="3770700" y="2573525"/>
                  <a:ext cx="33740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3488;p79"/>
                <p:cNvSpPr/>
                <p:nvPr/>
              </p:nvSpPr>
              <p:spPr>
                <a:xfrm rot="-61885">
                  <a:off x="3561025" y="3747649"/>
                  <a:ext cx="1938451" cy="1391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41" h="55656" extrusionOk="0">
                      <a:moveTo>
                        <a:pt x="77540" y="1"/>
                      </a:moveTo>
                      <a:lnTo>
                        <a:pt x="1" y="1247"/>
                      </a:lnTo>
                      <a:lnTo>
                        <a:pt x="5381" y="54926"/>
                      </a:lnTo>
                      <a:lnTo>
                        <a:pt x="9211" y="54926"/>
                      </a:lnTo>
                      <a:lnTo>
                        <a:pt x="3466" y="3588"/>
                      </a:lnTo>
                      <a:lnTo>
                        <a:pt x="73954" y="2706"/>
                      </a:lnTo>
                      <a:lnTo>
                        <a:pt x="73954" y="2706"/>
                      </a:lnTo>
                      <a:lnTo>
                        <a:pt x="70519" y="55655"/>
                      </a:lnTo>
                      <a:lnTo>
                        <a:pt x="74501" y="55655"/>
                      </a:lnTo>
                      <a:lnTo>
                        <a:pt x="7754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3489;p79"/>
                <p:cNvSpPr/>
                <p:nvPr/>
              </p:nvSpPr>
              <p:spPr>
                <a:xfrm>
                  <a:off x="6518475" y="2882050"/>
                  <a:ext cx="106400" cy="1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5502" extrusionOk="0">
                      <a:moveTo>
                        <a:pt x="395" y="0"/>
                      </a:moveTo>
                      <a:lnTo>
                        <a:pt x="0" y="5502"/>
                      </a:lnTo>
                      <a:lnTo>
                        <a:pt x="4255" y="1338"/>
                      </a:lnTo>
                      <a:lnTo>
                        <a:pt x="39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3490;p79"/>
                <p:cNvSpPr/>
                <p:nvPr/>
              </p:nvSpPr>
              <p:spPr>
                <a:xfrm>
                  <a:off x="2546500" y="2845575"/>
                  <a:ext cx="98825" cy="1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5563" extrusionOk="0">
                      <a:moveTo>
                        <a:pt x="3739" y="0"/>
                      </a:moveTo>
                      <a:lnTo>
                        <a:pt x="1" y="1216"/>
                      </a:lnTo>
                      <a:lnTo>
                        <a:pt x="3952" y="5563"/>
                      </a:lnTo>
                      <a:lnTo>
                        <a:pt x="373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3491;p79"/>
                <p:cNvSpPr/>
                <p:nvPr/>
              </p:nvSpPr>
              <p:spPr>
                <a:xfrm>
                  <a:off x="4265375" y="2362275"/>
                  <a:ext cx="636050" cy="59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2" extrusionOk="0">
                      <a:moveTo>
                        <a:pt x="12098" y="1"/>
                      </a:moveTo>
                      <a:cubicBezTo>
                        <a:pt x="5290" y="1"/>
                        <a:pt x="1" y="5837"/>
                        <a:pt x="1" y="11946"/>
                      </a:cubicBezTo>
                      <a:cubicBezTo>
                        <a:pt x="1" y="19667"/>
                        <a:pt x="6688" y="23922"/>
                        <a:pt x="13527" y="23922"/>
                      </a:cubicBezTo>
                      <a:cubicBezTo>
                        <a:pt x="20335" y="23922"/>
                        <a:pt x="25442" y="17235"/>
                        <a:pt x="25442" y="11095"/>
                      </a:cubicBezTo>
                      <a:cubicBezTo>
                        <a:pt x="25442" y="4985"/>
                        <a:pt x="18907" y="1"/>
                        <a:pt x="12098" y="1"/>
                      </a:cubicBez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3492;p79"/>
                <p:cNvSpPr/>
                <p:nvPr/>
              </p:nvSpPr>
              <p:spPr>
                <a:xfrm>
                  <a:off x="4247150" y="2353150"/>
                  <a:ext cx="636050" cy="5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3" extrusionOk="0">
                      <a:moveTo>
                        <a:pt x="12098" y="1"/>
                      </a:moveTo>
                      <a:cubicBezTo>
                        <a:pt x="5289" y="1"/>
                        <a:pt x="0" y="5837"/>
                        <a:pt x="0" y="11946"/>
                      </a:cubicBezTo>
                      <a:cubicBezTo>
                        <a:pt x="0" y="19697"/>
                        <a:pt x="6718" y="23922"/>
                        <a:pt x="13526" y="23922"/>
                      </a:cubicBezTo>
                      <a:cubicBezTo>
                        <a:pt x="20335" y="23922"/>
                        <a:pt x="25441" y="17235"/>
                        <a:pt x="25441" y="11095"/>
                      </a:cubicBezTo>
                      <a:cubicBezTo>
                        <a:pt x="25441" y="4986"/>
                        <a:pt x="18906" y="1"/>
                        <a:pt x="120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3493;p79"/>
                <p:cNvSpPr/>
                <p:nvPr/>
              </p:nvSpPr>
              <p:spPr>
                <a:xfrm>
                  <a:off x="4331500" y="2385825"/>
                  <a:ext cx="516750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0" h="12889" extrusionOk="0">
                      <a:moveTo>
                        <a:pt x="8785" y="1"/>
                      </a:moveTo>
                      <a:cubicBezTo>
                        <a:pt x="5107" y="1"/>
                        <a:pt x="1945" y="1885"/>
                        <a:pt x="0" y="4591"/>
                      </a:cubicBezTo>
                      <a:cubicBezTo>
                        <a:pt x="6626" y="7691"/>
                        <a:pt x="13313" y="10670"/>
                        <a:pt x="20244" y="12889"/>
                      </a:cubicBezTo>
                      <a:cubicBezTo>
                        <a:pt x="20517" y="11916"/>
                        <a:pt x="20669" y="10882"/>
                        <a:pt x="20669" y="9879"/>
                      </a:cubicBezTo>
                      <a:cubicBezTo>
                        <a:pt x="20669" y="4408"/>
                        <a:pt x="14864" y="1"/>
                        <a:pt x="8785" y="1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3494;p79"/>
                <p:cNvSpPr/>
                <p:nvPr/>
              </p:nvSpPr>
              <p:spPr>
                <a:xfrm>
                  <a:off x="4281350" y="2500575"/>
                  <a:ext cx="556250" cy="4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16719" extrusionOk="0">
                      <a:moveTo>
                        <a:pt x="2006" y="1"/>
                      </a:moveTo>
                      <a:cubicBezTo>
                        <a:pt x="760" y="1794"/>
                        <a:pt x="0" y="3891"/>
                        <a:pt x="0" y="6049"/>
                      </a:cubicBezTo>
                      <a:cubicBezTo>
                        <a:pt x="0" y="12949"/>
                        <a:pt x="5988" y="16718"/>
                        <a:pt x="12067" y="16718"/>
                      </a:cubicBezTo>
                      <a:cubicBezTo>
                        <a:pt x="17022" y="16718"/>
                        <a:pt x="20973" y="12736"/>
                        <a:pt x="22250" y="8299"/>
                      </a:cubicBezTo>
                      <a:cubicBezTo>
                        <a:pt x="15319" y="6080"/>
                        <a:pt x="8632" y="3101"/>
                        <a:pt x="20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3495;p79"/>
                <p:cNvSpPr/>
                <p:nvPr/>
              </p:nvSpPr>
              <p:spPr>
                <a:xfrm>
                  <a:off x="4525275" y="2515775"/>
                  <a:ext cx="79800" cy="1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6414" extrusionOk="0">
                      <a:moveTo>
                        <a:pt x="1550" y="1"/>
                      </a:moveTo>
                      <a:lnTo>
                        <a:pt x="0" y="2189"/>
                      </a:lnTo>
                      <a:lnTo>
                        <a:pt x="1246" y="2189"/>
                      </a:lnTo>
                      <a:lnTo>
                        <a:pt x="1246" y="6414"/>
                      </a:lnTo>
                      <a:lnTo>
                        <a:pt x="2128" y="6414"/>
                      </a:lnTo>
                      <a:lnTo>
                        <a:pt x="1854" y="1885"/>
                      </a:lnTo>
                      <a:lnTo>
                        <a:pt x="3192" y="1885"/>
                      </a:lnTo>
                      <a:lnTo>
                        <a:pt x="155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3496;p79"/>
                <p:cNvSpPr/>
                <p:nvPr/>
              </p:nvSpPr>
              <p:spPr>
                <a:xfrm>
                  <a:off x="4553375" y="2593275"/>
                  <a:ext cx="252325" cy="8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3" h="3527" extrusionOk="0">
                      <a:moveTo>
                        <a:pt x="7600" y="1"/>
                      </a:moveTo>
                      <a:lnTo>
                        <a:pt x="7934" y="1217"/>
                      </a:lnTo>
                      <a:lnTo>
                        <a:pt x="1" y="2676"/>
                      </a:lnTo>
                      <a:lnTo>
                        <a:pt x="244" y="3527"/>
                      </a:lnTo>
                      <a:lnTo>
                        <a:pt x="8390" y="1703"/>
                      </a:lnTo>
                      <a:lnTo>
                        <a:pt x="8755" y="3010"/>
                      </a:lnTo>
                      <a:lnTo>
                        <a:pt x="10092" y="913"/>
                      </a:lnTo>
                      <a:lnTo>
                        <a:pt x="760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3497;p79"/>
                <p:cNvSpPr/>
                <p:nvPr/>
              </p:nvSpPr>
              <p:spPr>
                <a:xfrm>
                  <a:off x="1313950" y="3830375"/>
                  <a:ext cx="1361750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44" extrusionOk="0">
                      <a:moveTo>
                        <a:pt x="54196" y="1"/>
                      </a:moveTo>
                      <a:lnTo>
                        <a:pt x="1" y="1764"/>
                      </a:lnTo>
                      <a:lnTo>
                        <a:pt x="852" y="4043"/>
                      </a:lnTo>
                      <a:lnTo>
                        <a:pt x="54470" y="3466"/>
                      </a:lnTo>
                      <a:lnTo>
                        <a:pt x="5419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3498;p79"/>
                <p:cNvSpPr/>
                <p:nvPr/>
              </p:nvSpPr>
              <p:spPr>
                <a:xfrm>
                  <a:off x="3756250" y="3931450"/>
                  <a:ext cx="1567675" cy="80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07" h="32281" extrusionOk="0">
                      <a:moveTo>
                        <a:pt x="62707" y="0"/>
                      </a:moveTo>
                      <a:lnTo>
                        <a:pt x="1" y="5077"/>
                      </a:lnTo>
                      <a:lnTo>
                        <a:pt x="3162" y="32281"/>
                      </a:lnTo>
                      <a:lnTo>
                        <a:pt x="60944" y="23071"/>
                      </a:lnTo>
                      <a:lnTo>
                        <a:pt x="627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Google Shape;3499;p79"/>
              <p:cNvSpPr/>
              <p:nvPr/>
            </p:nvSpPr>
            <p:spPr>
              <a:xfrm>
                <a:off x="4537825" y="3896350"/>
                <a:ext cx="74345" cy="88331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2901" extrusionOk="0">
                    <a:moveTo>
                      <a:pt x="4142" y="0"/>
                    </a:moveTo>
                    <a:lnTo>
                      <a:pt x="4142" y="0"/>
                    </a:lnTo>
                    <a:cubicBezTo>
                      <a:pt x="4139" y="0"/>
                      <a:pt x="4137" y="4"/>
                      <a:pt x="4134" y="12"/>
                    </a:cubicBezTo>
                    <a:cubicBezTo>
                      <a:pt x="4023" y="326"/>
                      <a:pt x="3570" y="431"/>
                      <a:pt x="3016" y="431"/>
                    </a:cubicBezTo>
                    <a:cubicBezTo>
                      <a:pt x="1909" y="431"/>
                      <a:pt x="396" y="12"/>
                      <a:pt x="396" y="12"/>
                    </a:cubicBezTo>
                    <a:lnTo>
                      <a:pt x="1" y="52718"/>
                    </a:lnTo>
                    <a:lnTo>
                      <a:pt x="2432" y="52900"/>
                    </a:lnTo>
                    <a:cubicBezTo>
                      <a:pt x="2432" y="52900"/>
                      <a:pt x="4405" y="0"/>
                      <a:pt x="41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" name="Group 165"/>
          <p:cNvGrpSpPr/>
          <p:nvPr/>
        </p:nvGrpSpPr>
        <p:grpSpPr>
          <a:xfrm>
            <a:off x="1154172" y="98368"/>
            <a:ext cx="8371600" cy="657932"/>
            <a:chOff x="1818758" y="2412567"/>
            <a:chExt cx="8371600" cy="657932"/>
          </a:xfrm>
        </p:grpSpPr>
        <p:grpSp>
          <p:nvGrpSpPr>
            <p:cNvPr id="167" name="Group 166"/>
            <p:cNvGrpSpPr/>
            <p:nvPr/>
          </p:nvGrpSpPr>
          <p:grpSpPr>
            <a:xfrm>
              <a:off x="1818758" y="2412567"/>
              <a:ext cx="1072884" cy="657932"/>
              <a:chOff x="1770267" y="770314"/>
              <a:chExt cx="1072884" cy="657932"/>
            </a:xfrm>
          </p:grpSpPr>
          <p:sp>
            <p:nvSpPr>
              <p:cNvPr id="169" name="Google Shape;677;p42"/>
              <p:cNvSpPr/>
              <p:nvPr/>
            </p:nvSpPr>
            <p:spPr>
              <a:xfrm>
                <a:off x="1770267" y="770314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618;p41"/>
              <p:cNvSpPr txBox="1">
                <a:spLocks/>
              </p:cNvSpPr>
              <p:nvPr/>
            </p:nvSpPr>
            <p:spPr>
              <a:xfrm>
                <a:off x="2026388" y="770314"/>
                <a:ext cx="553526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III</a:t>
                </a: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2778177" y="2412567"/>
              <a:ext cx="7412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81" name="Google Shape;2383;p45"/>
          <p:cNvSpPr/>
          <p:nvPr/>
        </p:nvSpPr>
        <p:spPr>
          <a:xfrm>
            <a:off x="724409" y="2316909"/>
            <a:ext cx="1389182" cy="711579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Tiếp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cận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ba</a:t>
            </a:r>
            <a:r>
              <a:rPr lang="en-US" sz="1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n </a:t>
            </a:r>
            <a:r>
              <a:rPr lang="en-US" sz="18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đầu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alsamiq Sans"/>
              <a:sym typeface="Balsamiq Sans"/>
            </a:endParaRPr>
          </a:p>
        </p:txBody>
      </p:sp>
      <p:sp>
        <p:nvSpPr>
          <p:cNvPr id="186" name="Google Shape;2388;p45"/>
          <p:cNvSpPr/>
          <p:nvPr/>
        </p:nvSpPr>
        <p:spPr>
          <a:xfrm>
            <a:off x="1063575" y="1599886"/>
            <a:ext cx="661500" cy="6615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6" name="Google Shape;2437;p45"/>
          <p:cNvCxnSpPr/>
          <p:nvPr/>
        </p:nvCxnSpPr>
        <p:spPr>
          <a:xfrm>
            <a:off x="1671873" y="1797091"/>
            <a:ext cx="2276672" cy="36734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2E3B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383;p45"/>
          <p:cNvSpPr/>
          <p:nvPr/>
        </p:nvSpPr>
        <p:spPr>
          <a:xfrm>
            <a:off x="2241481" y="2621709"/>
            <a:ext cx="1389182" cy="711579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Đánh</a:t>
            </a:r>
            <a:r>
              <a:rPr lang="en-US" sz="1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giá</a:t>
            </a:r>
            <a:r>
              <a:rPr lang="en-US" sz="1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nhu</a:t>
            </a:r>
            <a:r>
              <a:rPr lang="en-US" sz="1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cầu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alsamiq Sans"/>
              <a:sym typeface="Balsamiq Sans"/>
            </a:endParaRPr>
          </a:p>
        </p:txBody>
      </p:sp>
      <p:sp>
        <p:nvSpPr>
          <p:cNvPr id="250" name="Google Shape;2383;p45"/>
          <p:cNvSpPr/>
          <p:nvPr/>
        </p:nvSpPr>
        <p:spPr>
          <a:xfrm>
            <a:off x="3758553" y="2926509"/>
            <a:ext cx="1389182" cy="711579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Lập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KH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trợ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giúp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alsamiq Sans"/>
              <a:sym typeface="Balsamiq Sans"/>
            </a:endParaRPr>
          </a:p>
        </p:txBody>
      </p:sp>
      <p:sp>
        <p:nvSpPr>
          <p:cNvPr id="252" name="Google Shape;2383;p45"/>
          <p:cNvSpPr/>
          <p:nvPr/>
        </p:nvSpPr>
        <p:spPr>
          <a:xfrm>
            <a:off x="5275625" y="3231309"/>
            <a:ext cx="1389182" cy="711579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Thực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hiện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kế</a:t>
            </a:r>
            <a:r>
              <a:rPr lang="en-US" sz="18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hoạch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alsamiq Sans"/>
              <a:sym typeface="Balsamiq Sans"/>
            </a:endParaRPr>
          </a:p>
        </p:txBody>
      </p:sp>
      <p:sp>
        <p:nvSpPr>
          <p:cNvPr id="254" name="Google Shape;2383;p45"/>
          <p:cNvSpPr/>
          <p:nvPr/>
        </p:nvSpPr>
        <p:spPr>
          <a:xfrm>
            <a:off x="6792697" y="3536109"/>
            <a:ext cx="1389182" cy="711579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Lượng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giá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alsamiq Sans"/>
              <a:sym typeface="Balsamiq Sans"/>
            </a:endParaRPr>
          </a:p>
        </p:txBody>
      </p:sp>
      <p:sp>
        <p:nvSpPr>
          <p:cNvPr id="256" name="Google Shape;2388;p45"/>
          <p:cNvSpPr/>
          <p:nvPr/>
        </p:nvSpPr>
        <p:spPr>
          <a:xfrm>
            <a:off x="2605322" y="1921849"/>
            <a:ext cx="661500" cy="6615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0" name="Google Shape;2437;p45"/>
          <p:cNvCxnSpPr/>
          <p:nvPr/>
        </p:nvCxnSpPr>
        <p:spPr>
          <a:xfrm>
            <a:off x="3339483" y="2164437"/>
            <a:ext cx="2312621" cy="25441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2E3B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388;p45"/>
          <p:cNvSpPr/>
          <p:nvPr/>
        </p:nvSpPr>
        <p:spPr>
          <a:xfrm>
            <a:off x="4147069" y="2229958"/>
            <a:ext cx="661500" cy="6615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61" name="Google Shape;2437;p45"/>
          <p:cNvCxnSpPr/>
          <p:nvPr/>
        </p:nvCxnSpPr>
        <p:spPr>
          <a:xfrm>
            <a:off x="4863255" y="2418856"/>
            <a:ext cx="2312621" cy="25441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2E3B4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437;p45"/>
          <p:cNvCxnSpPr/>
          <p:nvPr/>
        </p:nvCxnSpPr>
        <p:spPr>
          <a:xfrm>
            <a:off x="6387027" y="2673275"/>
            <a:ext cx="2312621" cy="254419"/>
          </a:xfrm>
          <a:prstGeom prst="bentConnector3">
            <a:avLst>
              <a:gd name="adj1" fmla="val 50300"/>
            </a:avLst>
          </a:prstGeom>
          <a:noFill/>
          <a:ln w="19050" cap="flat" cmpd="sng">
            <a:solidFill>
              <a:srgbClr val="2E3B4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Google Shape;2388;p45"/>
          <p:cNvSpPr/>
          <p:nvPr/>
        </p:nvSpPr>
        <p:spPr>
          <a:xfrm>
            <a:off x="5688816" y="2538067"/>
            <a:ext cx="661500" cy="6615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9" name="Google Shape;2388;p45"/>
          <p:cNvSpPr/>
          <p:nvPr/>
        </p:nvSpPr>
        <p:spPr>
          <a:xfrm>
            <a:off x="7230563" y="2846176"/>
            <a:ext cx="661500" cy="66150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7892063" y="2800484"/>
            <a:ext cx="1085682" cy="376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50DE00-40CC-C579-4919-C0E77CC96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45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3352;p79"/>
          <p:cNvGrpSpPr/>
          <p:nvPr/>
        </p:nvGrpSpPr>
        <p:grpSpPr>
          <a:xfrm>
            <a:off x="7626926" y="3983180"/>
            <a:ext cx="1362315" cy="1003997"/>
            <a:chOff x="729721" y="2324824"/>
            <a:chExt cx="4162797" cy="2461464"/>
          </a:xfrm>
        </p:grpSpPr>
        <p:grpSp>
          <p:nvGrpSpPr>
            <p:cNvPr id="14" name="Google Shape;3353;p79"/>
            <p:cNvGrpSpPr/>
            <p:nvPr/>
          </p:nvGrpSpPr>
          <p:grpSpPr>
            <a:xfrm>
              <a:off x="1091070" y="2324824"/>
              <a:ext cx="1534672" cy="1777196"/>
              <a:chOff x="5293245" y="6083019"/>
              <a:chExt cx="1941885" cy="2248761"/>
            </a:xfrm>
          </p:grpSpPr>
          <p:sp>
            <p:nvSpPr>
              <p:cNvPr id="53" name="Google Shape;3354;p79"/>
              <p:cNvSpPr/>
              <p:nvPr/>
            </p:nvSpPr>
            <p:spPr>
              <a:xfrm>
                <a:off x="5874526" y="7937279"/>
                <a:ext cx="271002" cy="394502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14956" extrusionOk="0">
                    <a:moveTo>
                      <a:pt x="10274" y="1"/>
                    </a:moveTo>
                    <a:lnTo>
                      <a:pt x="10274" y="1"/>
                    </a:lnTo>
                    <a:cubicBezTo>
                      <a:pt x="6809" y="852"/>
                      <a:pt x="3344" y="1612"/>
                      <a:pt x="0" y="2584"/>
                    </a:cubicBezTo>
                    <a:lnTo>
                      <a:pt x="1368" y="14955"/>
                    </a:lnTo>
                    <a:lnTo>
                      <a:pt x="7994" y="14955"/>
                    </a:lnTo>
                    <a:lnTo>
                      <a:pt x="10274" y="1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355;p79"/>
              <p:cNvSpPr/>
              <p:nvPr/>
            </p:nvSpPr>
            <p:spPr>
              <a:xfrm>
                <a:off x="5856880" y="7757701"/>
                <a:ext cx="315923" cy="247764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9393" extrusionOk="0">
                    <a:moveTo>
                      <a:pt x="11977" y="0"/>
                    </a:moveTo>
                    <a:lnTo>
                      <a:pt x="1" y="3526"/>
                    </a:lnTo>
                    <a:lnTo>
                      <a:pt x="669" y="9392"/>
                    </a:lnTo>
                    <a:cubicBezTo>
                      <a:pt x="4013" y="8450"/>
                      <a:pt x="7478" y="7660"/>
                      <a:pt x="10943" y="6809"/>
                    </a:cubicBezTo>
                    <a:lnTo>
                      <a:pt x="11977" y="0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356;p79"/>
              <p:cNvSpPr/>
              <p:nvPr/>
            </p:nvSpPr>
            <p:spPr>
              <a:xfrm>
                <a:off x="5678093" y="6086027"/>
                <a:ext cx="215689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13648" extrusionOk="0">
                    <a:moveTo>
                      <a:pt x="7599" y="0"/>
                    </a:moveTo>
                    <a:cubicBezTo>
                      <a:pt x="4742" y="274"/>
                      <a:pt x="2219" y="760"/>
                      <a:pt x="0" y="1490"/>
                    </a:cubicBezTo>
                    <a:cubicBezTo>
                      <a:pt x="2067" y="5867"/>
                      <a:pt x="4742" y="9940"/>
                      <a:pt x="8177" y="13648"/>
                    </a:cubicBezTo>
                    <a:cubicBezTo>
                      <a:pt x="7903" y="9119"/>
                      <a:pt x="7690" y="4560"/>
                      <a:pt x="7599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357;p79"/>
              <p:cNvSpPr/>
              <p:nvPr/>
            </p:nvSpPr>
            <p:spPr>
              <a:xfrm>
                <a:off x="5306065" y="6265605"/>
                <a:ext cx="623801" cy="844291"/>
              </a:xfrm>
              <a:custGeom>
                <a:avLst/>
                <a:gdLst/>
                <a:ahLst/>
                <a:cxnLst/>
                <a:rect l="l" t="t" r="r" b="b"/>
                <a:pathLst>
                  <a:path w="23649" h="32008" extrusionOk="0">
                    <a:moveTo>
                      <a:pt x="5472" y="1"/>
                    </a:moveTo>
                    <a:cubicBezTo>
                      <a:pt x="2341" y="3405"/>
                      <a:pt x="669" y="7995"/>
                      <a:pt x="1" y="13557"/>
                    </a:cubicBezTo>
                    <a:cubicBezTo>
                      <a:pt x="6779" y="21187"/>
                      <a:pt x="13375" y="29819"/>
                      <a:pt x="23649" y="32007"/>
                    </a:cubicBezTo>
                    <a:cubicBezTo>
                      <a:pt x="23649" y="31947"/>
                      <a:pt x="23649" y="31916"/>
                      <a:pt x="23649" y="31886"/>
                    </a:cubicBezTo>
                    <a:cubicBezTo>
                      <a:pt x="23588" y="31764"/>
                      <a:pt x="23557" y="31612"/>
                      <a:pt x="23618" y="31491"/>
                    </a:cubicBezTo>
                    <a:cubicBezTo>
                      <a:pt x="23345" y="27144"/>
                      <a:pt x="23102" y="22828"/>
                      <a:pt x="22889" y="18481"/>
                    </a:cubicBezTo>
                    <a:cubicBezTo>
                      <a:pt x="18907" y="17478"/>
                      <a:pt x="14895" y="12342"/>
                      <a:pt x="12433" y="9484"/>
                    </a:cubicBezTo>
                    <a:cubicBezTo>
                      <a:pt x="9819" y="6506"/>
                      <a:pt x="7478" y="3375"/>
                      <a:pt x="547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358;p79"/>
              <p:cNvSpPr/>
              <p:nvPr/>
            </p:nvSpPr>
            <p:spPr>
              <a:xfrm>
                <a:off x="5913802" y="6083019"/>
                <a:ext cx="118699" cy="338160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12820" extrusionOk="0">
                    <a:moveTo>
                      <a:pt x="913" y="0"/>
                    </a:moveTo>
                    <a:cubicBezTo>
                      <a:pt x="609" y="0"/>
                      <a:pt x="305" y="8"/>
                      <a:pt x="1" y="23"/>
                    </a:cubicBezTo>
                    <a:cubicBezTo>
                      <a:pt x="31" y="4279"/>
                      <a:pt x="183" y="8564"/>
                      <a:pt x="396" y="12820"/>
                    </a:cubicBezTo>
                    <a:cubicBezTo>
                      <a:pt x="1855" y="11817"/>
                      <a:pt x="3375" y="9750"/>
                      <a:pt x="4499" y="8108"/>
                    </a:cubicBezTo>
                    <a:cubicBezTo>
                      <a:pt x="3587" y="4917"/>
                      <a:pt x="2645" y="2212"/>
                      <a:pt x="1824" y="23"/>
                    </a:cubicBezTo>
                    <a:cubicBezTo>
                      <a:pt x="1520" y="8"/>
                      <a:pt x="1217" y="0"/>
                      <a:pt x="91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359;p79"/>
              <p:cNvSpPr/>
              <p:nvPr/>
            </p:nvSpPr>
            <p:spPr>
              <a:xfrm>
                <a:off x="5293245" y="6665698"/>
                <a:ext cx="660677" cy="819417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31065" extrusionOk="0">
                    <a:moveTo>
                      <a:pt x="335" y="0"/>
                    </a:moveTo>
                    <a:lnTo>
                      <a:pt x="335" y="0"/>
                    </a:lnTo>
                    <a:cubicBezTo>
                      <a:pt x="0" y="4256"/>
                      <a:pt x="183" y="9028"/>
                      <a:pt x="730" y="14256"/>
                    </a:cubicBezTo>
                    <a:cubicBezTo>
                      <a:pt x="7204" y="22037"/>
                      <a:pt x="15046" y="30062"/>
                      <a:pt x="25046" y="31065"/>
                    </a:cubicBezTo>
                    <a:cubicBezTo>
                      <a:pt x="24743" y="26536"/>
                      <a:pt x="24469" y="22007"/>
                      <a:pt x="24165" y="17447"/>
                    </a:cubicBezTo>
                    <a:cubicBezTo>
                      <a:pt x="24104" y="17478"/>
                      <a:pt x="24043" y="17508"/>
                      <a:pt x="23983" y="17508"/>
                    </a:cubicBezTo>
                    <a:cubicBezTo>
                      <a:pt x="14286" y="15624"/>
                      <a:pt x="6779" y="7690"/>
                      <a:pt x="33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360;p79"/>
              <p:cNvSpPr/>
              <p:nvPr/>
            </p:nvSpPr>
            <p:spPr>
              <a:xfrm>
                <a:off x="5468840" y="6134139"/>
                <a:ext cx="440188" cy="600537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22767" extrusionOk="0">
                    <a:moveTo>
                      <a:pt x="6900" y="0"/>
                    </a:moveTo>
                    <a:cubicBezTo>
                      <a:pt x="4104" y="1064"/>
                      <a:pt x="1824" y="2493"/>
                      <a:pt x="0" y="4255"/>
                    </a:cubicBezTo>
                    <a:cubicBezTo>
                      <a:pt x="2006" y="7660"/>
                      <a:pt x="4255" y="10882"/>
                      <a:pt x="6900" y="13830"/>
                    </a:cubicBezTo>
                    <a:cubicBezTo>
                      <a:pt x="9362" y="16596"/>
                      <a:pt x="12979" y="21399"/>
                      <a:pt x="16687" y="22766"/>
                    </a:cubicBezTo>
                    <a:cubicBezTo>
                      <a:pt x="16657" y="22219"/>
                      <a:pt x="16627" y="21672"/>
                      <a:pt x="16596" y="21125"/>
                    </a:cubicBezTo>
                    <a:cubicBezTo>
                      <a:pt x="16475" y="18389"/>
                      <a:pt x="16323" y="15593"/>
                      <a:pt x="16140" y="12827"/>
                    </a:cubicBezTo>
                    <a:cubicBezTo>
                      <a:pt x="12219" y="9149"/>
                      <a:pt x="9210" y="4772"/>
                      <a:pt x="69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361;p79"/>
              <p:cNvSpPr/>
              <p:nvPr/>
            </p:nvSpPr>
            <p:spPr>
              <a:xfrm>
                <a:off x="5961123" y="7012853"/>
                <a:ext cx="186832" cy="473054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17934" extrusionOk="0">
                    <a:moveTo>
                      <a:pt x="6930" y="1"/>
                    </a:moveTo>
                    <a:cubicBezTo>
                      <a:pt x="4711" y="1308"/>
                      <a:pt x="2401" y="2493"/>
                      <a:pt x="0" y="3496"/>
                    </a:cubicBezTo>
                    <a:cubicBezTo>
                      <a:pt x="274" y="8299"/>
                      <a:pt x="578" y="13132"/>
                      <a:pt x="851" y="17934"/>
                    </a:cubicBezTo>
                    <a:cubicBezTo>
                      <a:pt x="2736" y="17022"/>
                      <a:pt x="4559" y="16080"/>
                      <a:pt x="6292" y="15016"/>
                    </a:cubicBezTo>
                    <a:cubicBezTo>
                      <a:pt x="6900" y="9758"/>
                      <a:pt x="7082" y="4742"/>
                      <a:pt x="69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362;p79"/>
              <p:cNvSpPr/>
              <p:nvPr/>
            </p:nvSpPr>
            <p:spPr>
              <a:xfrm>
                <a:off x="5985153" y="7446604"/>
                <a:ext cx="137928" cy="300677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11399" extrusionOk="0">
                    <a:moveTo>
                      <a:pt x="5229" y="1"/>
                    </a:moveTo>
                    <a:lnTo>
                      <a:pt x="5229" y="1"/>
                    </a:lnTo>
                    <a:cubicBezTo>
                      <a:pt x="3557" y="943"/>
                      <a:pt x="1825" y="1672"/>
                      <a:pt x="1" y="2220"/>
                    </a:cubicBezTo>
                    <a:cubicBezTo>
                      <a:pt x="183" y="5289"/>
                      <a:pt x="335" y="8329"/>
                      <a:pt x="518" y="11399"/>
                    </a:cubicBezTo>
                    <a:cubicBezTo>
                      <a:pt x="1338" y="10913"/>
                      <a:pt x="2311" y="10791"/>
                      <a:pt x="3284" y="10639"/>
                    </a:cubicBezTo>
                    <a:cubicBezTo>
                      <a:pt x="4135" y="7022"/>
                      <a:pt x="4773" y="3466"/>
                      <a:pt x="522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363;p79"/>
              <p:cNvSpPr/>
              <p:nvPr/>
            </p:nvSpPr>
            <p:spPr>
              <a:xfrm>
                <a:off x="5925039" y="6336164"/>
                <a:ext cx="179604" cy="400120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169" extrusionOk="0">
                    <a:moveTo>
                      <a:pt x="4499" y="1"/>
                    </a:moveTo>
                    <a:cubicBezTo>
                      <a:pt x="3161" y="1824"/>
                      <a:pt x="1642" y="3557"/>
                      <a:pt x="0" y="4165"/>
                    </a:cubicBezTo>
                    <a:cubicBezTo>
                      <a:pt x="183" y="7843"/>
                      <a:pt x="395" y="11521"/>
                      <a:pt x="578" y="15168"/>
                    </a:cubicBezTo>
                    <a:cubicBezTo>
                      <a:pt x="2918" y="13861"/>
                      <a:pt x="4985" y="12311"/>
                      <a:pt x="6809" y="10639"/>
                    </a:cubicBezTo>
                    <a:cubicBezTo>
                      <a:pt x="6171" y="6718"/>
                      <a:pt x="5350" y="3162"/>
                      <a:pt x="4499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364;p79"/>
              <p:cNvSpPr/>
              <p:nvPr/>
            </p:nvSpPr>
            <p:spPr>
              <a:xfrm>
                <a:off x="5941868" y="6657680"/>
                <a:ext cx="200469" cy="420932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15958" extrusionOk="0">
                    <a:moveTo>
                      <a:pt x="6444" y="0"/>
                    </a:moveTo>
                    <a:cubicBezTo>
                      <a:pt x="4469" y="1611"/>
                      <a:pt x="2341" y="2918"/>
                      <a:pt x="1" y="3830"/>
                    </a:cubicBezTo>
                    <a:cubicBezTo>
                      <a:pt x="1" y="4104"/>
                      <a:pt x="31" y="4377"/>
                      <a:pt x="31" y="4651"/>
                    </a:cubicBezTo>
                    <a:cubicBezTo>
                      <a:pt x="213" y="8420"/>
                      <a:pt x="456" y="12189"/>
                      <a:pt x="669" y="15958"/>
                    </a:cubicBezTo>
                    <a:cubicBezTo>
                      <a:pt x="3101" y="14833"/>
                      <a:pt x="5411" y="13557"/>
                      <a:pt x="7599" y="12159"/>
                    </a:cubicBezTo>
                    <a:cubicBezTo>
                      <a:pt x="7448" y="7842"/>
                      <a:pt x="7022" y="3769"/>
                      <a:pt x="644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365;p79"/>
              <p:cNvSpPr/>
              <p:nvPr/>
            </p:nvSpPr>
            <p:spPr>
              <a:xfrm>
                <a:off x="5999608" y="7757701"/>
                <a:ext cx="64941" cy="137928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5229" extrusionOk="0">
                    <a:moveTo>
                      <a:pt x="2462" y="0"/>
                    </a:moveTo>
                    <a:lnTo>
                      <a:pt x="2462" y="0"/>
                    </a:lnTo>
                    <a:cubicBezTo>
                      <a:pt x="1672" y="152"/>
                      <a:pt x="851" y="274"/>
                      <a:pt x="0" y="334"/>
                    </a:cubicBezTo>
                    <a:cubicBezTo>
                      <a:pt x="91" y="1976"/>
                      <a:pt x="152" y="3587"/>
                      <a:pt x="243" y="5228"/>
                    </a:cubicBezTo>
                    <a:cubicBezTo>
                      <a:pt x="486" y="5228"/>
                      <a:pt x="730" y="5228"/>
                      <a:pt x="1034" y="5198"/>
                    </a:cubicBezTo>
                    <a:cubicBezTo>
                      <a:pt x="1550" y="3465"/>
                      <a:pt x="2006" y="1733"/>
                      <a:pt x="246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366;p79"/>
              <p:cNvSpPr/>
              <p:nvPr/>
            </p:nvSpPr>
            <p:spPr>
              <a:xfrm>
                <a:off x="5516926" y="7639820"/>
                <a:ext cx="462661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7540" h="9637" extrusionOk="0">
                    <a:moveTo>
                      <a:pt x="1" y="1"/>
                    </a:moveTo>
                    <a:cubicBezTo>
                      <a:pt x="7205" y="8573"/>
                      <a:pt x="17053" y="9606"/>
                      <a:pt x="17539" y="9636"/>
                    </a:cubicBezTo>
                    <a:cubicBezTo>
                      <a:pt x="17448" y="8269"/>
                      <a:pt x="17387" y="6870"/>
                      <a:pt x="17296" y="5472"/>
                    </a:cubicBezTo>
                    <a:cubicBezTo>
                      <a:pt x="17266" y="5503"/>
                      <a:pt x="17266" y="5533"/>
                      <a:pt x="17205" y="5563"/>
                    </a:cubicBezTo>
                    <a:cubicBezTo>
                      <a:pt x="16183" y="5888"/>
                      <a:pt x="15124" y="6033"/>
                      <a:pt x="14047" y="6033"/>
                    </a:cubicBezTo>
                    <a:cubicBezTo>
                      <a:pt x="9071" y="6033"/>
                      <a:pt x="3724" y="2925"/>
                      <a:pt x="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367;p79"/>
              <p:cNvSpPr/>
              <p:nvPr/>
            </p:nvSpPr>
            <p:spPr>
              <a:xfrm>
                <a:off x="5318910" y="7096232"/>
                <a:ext cx="653450" cy="680803"/>
              </a:xfrm>
              <a:custGeom>
                <a:avLst/>
                <a:gdLst/>
                <a:ahLst/>
                <a:cxnLst/>
                <a:rect l="l" t="t" r="r" b="b"/>
                <a:pathLst>
                  <a:path w="24773" h="2581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2" y="1277"/>
                      <a:pt x="334" y="2584"/>
                      <a:pt x="517" y="3891"/>
                    </a:cubicBezTo>
                    <a:cubicBezTo>
                      <a:pt x="1368" y="9819"/>
                      <a:pt x="3222" y="14378"/>
                      <a:pt x="5532" y="17965"/>
                    </a:cubicBezTo>
                    <a:cubicBezTo>
                      <a:pt x="10367" y="22460"/>
                      <a:pt x="15899" y="25809"/>
                      <a:pt x="21703" y="25809"/>
                    </a:cubicBezTo>
                    <a:cubicBezTo>
                      <a:pt x="22649" y="25809"/>
                      <a:pt x="23602" y="25720"/>
                      <a:pt x="24560" y="25533"/>
                    </a:cubicBezTo>
                    <a:cubicBezTo>
                      <a:pt x="24587" y="25524"/>
                      <a:pt x="24611" y="25520"/>
                      <a:pt x="24633" y="25520"/>
                    </a:cubicBezTo>
                    <a:cubicBezTo>
                      <a:pt x="24687" y="25520"/>
                      <a:pt x="24730" y="25542"/>
                      <a:pt x="24773" y="25563"/>
                    </a:cubicBezTo>
                    <a:cubicBezTo>
                      <a:pt x="24590" y="22311"/>
                      <a:pt x="24377" y="19028"/>
                      <a:pt x="24165" y="15776"/>
                    </a:cubicBezTo>
                    <a:cubicBezTo>
                      <a:pt x="23982" y="15715"/>
                      <a:pt x="23891" y="15503"/>
                      <a:pt x="24013" y="15381"/>
                    </a:cubicBezTo>
                    <a:cubicBezTo>
                      <a:pt x="14590" y="15351"/>
                      <a:pt x="6414" y="7539"/>
                      <a:pt x="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368;p79"/>
              <p:cNvSpPr/>
              <p:nvPr/>
            </p:nvSpPr>
            <p:spPr>
              <a:xfrm>
                <a:off x="6043685" y="6154160"/>
                <a:ext cx="283057" cy="462661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7540" extrusionOk="0">
                    <a:moveTo>
                      <a:pt x="4591" y="1"/>
                    </a:moveTo>
                    <a:cubicBezTo>
                      <a:pt x="3952" y="1034"/>
                      <a:pt x="3314" y="2068"/>
                      <a:pt x="2615" y="3071"/>
                    </a:cubicBezTo>
                    <a:cubicBezTo>
                      <a:pt x="1885" y="4044"/>
                      <a:pt x="1004" y="5503"/>
                      <a:pt x="1" y="6901"/>
                    </a:cubicBezTo>
                    <a:cubicBezTo>
                      <a:pt x="852" y="10062"/>
                      <a:pt x="1673" y="13618"/>
                      <a:pt x="2341" y="17539"/>
                    </a:cubicBezTo>
                    <a:cubicBezTo>
                      <a:pt x="5624" y="14530"/>
                      <a:pt x="8299" y="11004"/>
                      <a:pt x="10731" y="7144"/>
                    </a:cubicBezTo>
                    <a:cubicBezTo>
                      <a:pt x="9089" y="4196"/>
                      <a:pt x="7053" y="1734"/>
                      <a:pt x="459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369;p79"/>
              <p:cNvSpPr/>
              <p:nvPr/>
            </p:nvSpPr>
            <p:spPr>
              <a:xfrm>
                <a:off x="5961915" y="6083626"/>
                <a:ext cx="176413" cy="213288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8086" extrusionOk="0">
                    <a:moveTo>
                      <a:pt x="0" y="0"/>
                    </a:moveTo>
                    <a:cubicBezTo>
                      <a:pt x="821" y="2158"/>
                      <a:pt x="1763" y="4894"/>
                      <a:pt x="2675" y="8085"/>
                    </a:cubicBezTo>
                    <a:cubicBezTo>
                      <a:pt x="3131" y="7477"/>
                      <a:pt x="3496" y="6900"/>
                      <a:pt x="3800" y="6474"/>
                    </a:cubicBezTo>
                    <a:cubicBezTo>
                      <a:pt x="4803" y="5015"/>
                      <a:pt x="5776" y="3526"/>
                      <a:pt x="6688" y="2006"/>
                    </a:cubicBezTo>
                    <a:cubicBezTo>
                      <a:pt x="4712" y="851"/>
                      <a:pt x="2493" y="122"/>
                      <a:pt x="0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370;p79"/>
              <p:cNvSpPr/>
              <p:nvPr/>
            </p:nvSpPr>
            <p:spPr>
              <a:xfrm>
                <a:off x="6071751" y="7084204"/>
                <a:ext cx="411331" cy="643057"/>
              </a:xfrm>
              <a:custGeom>
                <a:avLst/>
                <a:gdLst/>
                <a:ahLst/>
                <a:cxnLst/>
                <a:rect l="l" t="t" r="r" b="b"/>
                <a:pathLst>
                  <a:path w="15594" h="24379" extrusionOk="0">
                    <a:moveTo>
                      <a:pt x="15594" y="1"/>
                    </a:moveTo>
                    <a:lnTo>
                      <a:pt x="15594" y="1"/>
                    </a:lnTo>
                    <a:cubicBezTo>
                      <a:pt x="12189" y="5381"/>
                      <a:pt x="7569" y="10548"/>
                      <a:pt x="1946" y="13740"/>
                    </a:cubicBezTo>
                    <a:cubicBezTo>
                      <a:pt x="1490" y="17205"/>
                      <a:pt x="852" y="20761"/>
                      <a:pt x="1" y="24378"/>
                    </a:cubicBezTo>
                    <a:cubicBezTo>
                      <a:pt x="396" y="24317"/>
                      <a:pt x="791" y="24226"/>
                      <a:pt x="1186" y="24105"/>
                    </a:cubicBezTo>
                    <a:cubicBezTo>
                      <a:pt x="5077" y="22828"/>
                      <a:pt x="8147" y="20153"/>
                      <a:pt x="10882" y="17174"/>
                    </a:cubicBezTo>
                    <a:cubicBezTo>
                      <a:pt x="12068" y="15898"/>
                      <a:pt x="13284" y="14651"/>
                      <a:pt x="14469" y="13375"/>
                    </a:cubicBezTo>
                    <a:cubicBezTo>
                      <a:pt x="15199" y="9606"/>
                      <a:pt x="15594" y="4955"/>
                      <a:pt x="15594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371;p79"/>
              <p:cNvSpPr/>
              <p:nvPr/>
            </p:nvSpPr>
            <p:spPr>
              <a:xfrm>
                <a:off x="6111844" y="6377049"/>
                <a:ext cx="338371" cy="601354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2798" extrusionOk="0">
                    <a:moveTo>
                      <a:pt x="8815" y="1"/>
                    </a:moveTo>
                    <a:cubicBezTo>
                      <a:pt x="6444" y="3952"/>
                      <a:pt x="3526" y="7752"/>
                      <a:pt x="0" y="10639"/>
                    </a:cubicBezTo>
                    <a:cubicBezTo>
                      <a:pt x="578" y="14408"/>
                      <a:pt x="973" y="18481"/>
                      <a:pt x="1155" y="22798"/>
                    </a:cubicBezTo>
                    <a:cubicBezTo>
                      <a:pt x="5532" y="20001"/>
                      <a:pt x="9454" y="16688"/>
                      <a:pt x="12827" y="12858"/>
                    </a:cubicBezTo>
                    <a:cubicBezTo>
                      <a:pt x="12007" y="8208"/>
                      <a:pt x="10669" y="3770"/>
                      <a:pt x="8815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372;p79"/>
              <p:cNvSpPr/>
              <p:nvPr/>
            </p:nvSpPr>
            <p:spPr>
              <a:xfrm>
                <a:off x="6026856" y="7527583"/>
                <a:ext cx="404921" cy="367228"/>
              </a:xfrm>
              <a:custGeom>
                <a:avLst/>
                <a:gdLst/>
                <a:ahLst/>
                <a:cxnLst/>
                <a:rect l="l" t="t" r="r" b="b"/>
                <a:pathLst>
                  <a:path w="15351" h="13922" extrusionOk="0">
                    <a:moveTo>
                      <a:pt x="15350" y="1"/>
                    </a:moveTo>
                    <a:cubicBezTo>
                      <a:pt x="13891" y="1399"/>
                      <a:pt x="12372" y="2767"/>
                      <a:pt x="10882" y="4013"/>
                    </a:cubicBezTo>
                    <a:cubicBezTo>
                      <a:pt x="7934" y="6475"/>
                      <a:pt x="4955" y="8055"/>
                      <a:pt x="1399" y="8724"/>
                    </a:cubicBezTo>
                    <a:cubicBezTo>
                      <a:pt x="973" y="10457"/>
                      <a:pt x="517" y="12189"/>
                      <a:pt x="1" y="13922"/>
                    </a:cubicBezTo>
                    <a:cubicBezTo>
                      <a:pt x="3557" y="13770"/>
                      <a:pt x="11612" y="12068"/>
                      <a:pt x="15198" y="578"/>
                    </a:cubicBezTo>
                    <a:cubicBezTo>
                      <a:pt x="15259" y="396"/>
                      <a:pt x="15290" y="183"/>
                      <a:pt x="1535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373;p79"/>
              <p:cNvSpPr/>
              <p:nvPr/>
            </p:nvSpPr>
            <p:spPr>
              <a:xfrm>
                <a:off x="6127064" y="6761106"/>
                <a:ext cx="355226" cy="647831"/>
              </a:xfrm>
              <a:custGeom>
                <a:avLst/>
                <a:gdLst/>
                <a:ahLst/>
                <a:cxnLst/>
                <a:rect l="l" t="t" r="r" b="b"/>
                <a:pathLst>
                  <a:path w="13467" h="24560" extrusionOk="0">
                    <a:moveTo>
                      <a:pt x="12554" y="0"/>
                    </a:moveTo>
                    <a:cubicBezTo>
                      <a:pt x="9059" y="3709"/>
                      <a:pt x="5047" y="6931"/>
                      <a:pt x="639" y="9545"/>
                    </a:cubicBezTo>
                    <a:cubicBezTo>
                      <a:pt x="791" y="14286"/>
                      <a:pt x="609" y="19302"/>
                      <a:pt x="1" y="24560"/>
                    </a:cubicBezTo>
                    <a:cubicBezTo>
                      <a:pt x="1855" y="23405"/>
                      <a:pt x="3618" y="22068"/>
                      <a:pt x="5259" y="20457"/>
                    </a:cubicBezTo>
                    <a:cubicBezTo>
                      <a:pt x="8360" y="17326"/>
                      <a:pt x="10883" y="13800"/>
                      <a:pt x="13466" y="10274"/>
                    </a:cubicBezTo>
                    <a:cubicBezTo>
                      <a:pt x="13375" y="6900"/>
                      <a:pt x="13071" y="3405"/>
                      <a:pt x="12554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374;p79"/>
              <p:cNvSpPr/>
              <p:nvPr/>
            </p:nvSpPr>
            <p:spPr>
              <a:xfrm>
                <a:off x="5929840" y="7105068"/>
                <a:ext cx="53757" cy="387274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4682" extrusionOk="0">
                    <a:moveTo>
                      <a:pt x="1" y="61"/>
                    </a:moveTo>
                    <a:cubicBezTo>
                      <a:pt x="1" y="91"/>
                      <a:pt x="1" y="122"/>
                      <a:pt x="1" y="182"/>
                    </a:cubicBezTo>
                    <a:lnTo>
                      <a:pt x="31" y="182"/>
                    </a:lnTo>
                    <a:cubicBezTo>
                      <a:pt x="59" y="187"/>
                      <a:pt x="83" y="195"/>
                      <a:pt x="106" y="205"/>
                    </a:cubicBezTo>
                    <a:lnTo>
                      <a:pt x="106" y="205"/>
                    </a:lnTo>
                    <a:cubicBezTo>
                      <a:pt x="64" y="165"/>
                      <a:pt x="28" y="116"/>
                      <a:pt x="1" y="61"/>
                    </a:cubicBezTo>
                    <a:close/>
                    <a:moveTo>
                      <a:pt x="106" y="205"/>
                    </a:moveTo>
                    <a:cubicBezTo>
                      <a:pt x="133" y="231"/>
                      <a:pt x="164" y="253"/>
                      <a:pt x="197" y="269"/>
                    </a:cubicBezTo>
                    <a:lnTo>
                      <a:pt x="197" y="269"/>
                    </a:lnTo>
                    <a:cubicBezTo>
                      <a:pt x="174" y="243"/>
                      <a:pt x="143" y="221"/>
                      <a:pt x="106" y="205"/>
                    </a:cubicBezTo>
                    <a:close/>
                    <a:moveTo>
                      <a:pt x="1186" y="0"/>
                    </a:moveTo>
                    <a:cubicBezTo>
                      <a:pt x="943" y="91"/>
                      <a:pt x="730" y="182"/>
                      <a:pt x="487" y="274"/>
                    </a:cubicBezTo>
                    <a:cubicBezTo>
                      <a:pt x="437" y="295"/>
                      <a:pt x="389" y="305"/>
                      <a:pt x="343" y="305"/>
                    </a:cubicBezTo>
                    <a:cubicBezTo>
                      <a:pt x="291" y="305"/>
                      <a:pt x="242" y="292"/>
                      <a:pt x="197" y="269"/>
                    </a:cubicBezTo>
                    <a:lnTo>
                      <a:pt x="197" y="269"/>
                    </a:lnTo>
                    <a:cubicBezTo>
                      <a:pt x="328" y="417"/>
                      <a:pt x="244" y="696"/>
                      <a:pt x="31" y="790"/>
                    </a:cubicBezTo>
                    <a:cubicBezTo>
                      <a:pt x="335" y="5350"/>
                      <a:pt x="609" y="9879"/>
                      <a:pt x="912" y="14408"/>
                    </a:cubicBezTo>
                    <a:cubicBezTo>
                      <a:pt x="1034" y="14438"/>
                      <a:pt x="1156" y="14468"/>
                      <a:pt x="1247" y="14468"/>
                    </a:cubicBezTo>
                    <a:cubicBezTo>
                      <a:pt x="1399" y="14468"/>
                      <a:pt x="1490" y="14590"/>
                      <a:pt x="1520" y="14681"/>
                    </a:cubicBezTo>
                    <a:cubicBezTo>
                      <a:pt x="1703" y="14590"/>
                      <a:pt x="1855" y="14499"/>
                      <a:pt x="2037" y="14438"/>
                    </a:cubicBezTo>
                    <a:cubicBezTo>
                      <a:pt x="1764" y="9605"/>
                      <a:pt x="1460" y="4803"/>
                      <a:pt x="118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375;p79"/>
              <p:cNvSpPr/>
              <p:nvPr/>
            </p:nvSpPr>
            <p:spPr>
              <a:xfrm>
                <a:off x="5909793" y="6753087"/>
                <a:ext cx="49748" cy="343171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01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14" y="4347"/>
                      <a:pt x="457" y="8663"/>
                      <a:pt x="730" y="13010"/>
                    </a:cubicBezTo>
                    <a:cubicBezTo>
                      <a:pt x="761" y="12919"/>
                      <a:pt x="791" y="12827"/>
                      <a:pt x="913" y="12797"/>
                    </a:cubicBezTo>
                    <a:cubicBezTo>
                      <a:pt x="1247" y="12645"/>
                      <a:pt x="1551" y="12493"/>
                      <a:pt x="1885" y="12311"/>
                    </a:cubicBezTo>
                    <a:cubicBezTo>
                      <a:pt x="1642" y="8572"/>
                      <a:pt x="1429" y="4803"/>
                      <a:pt x="1247" y="1034"/>
                    </a:cubicBezTo>
                    <a:cubicBezTo>
                      <a:pt x="1247" y="760"/>
                      <a:pt x="1217" y="456"/>
                      <a:pt x="1217" y="183"/>
                    </a:cubicBezTo>
                    <a:cubicBezTo>
                      <a:pt x="1065" y="244"/>
                      <a:pt x="913" y="304"/>
                      <a:pt x="791" y="365"/>
                    </a:cubicBezTo>
                    <a:cubicBezTo>
                      <a:pt x="752" y="382"/>
                      <a:pt x="715" y="389"/>
                      <a:pt x="680" y="389"/>
                    </a:cubicBezTo>
                    <a:cubicBezTo>
                      <a:pt x="527" y="389"/>
                      <a:pt x="421" y="241"/>
                      <a:pt x="396" y="92"/>
                    </a:cubicBezTo>
                    <a:cubicBezTo>
                      <a:pt x="244" y="61"/>
                      <a:pt x="122" y="31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376;p79"/>
              <p:cNvSpPr/>
              <p:nvPr/>
            </p:nvSpPr>
            <p:spPr>
              <a:xfrm>
                <a:off x="5878535" y="6083257"/>
                <a:ext cx="61750" cy="66022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5030" extrusionOk="0">
                    <a:moveTo>
                      <a:pt x="1065" y="1"/>
                    </a:moveTo>
                    <a:cubicBezTo>
                      <a:pt x="1024" y="1"/>
                      <a:pt x="983" y="4"/>
                      <a:pt x="943" y="14"/>
                    </a:cubicBezTo>
                    <a:cubicBezTo>
                      <a:pt x="608" y="14"/>
                      <a:pt x="335" y="45"/>
                      <a:pt x="0" y="75"/>
                    </a:cubicBezTo>
                    <a:cubicBezTo>
                      <a:pt x="91" y="4634"/>
                      <a:pt x="304" y="9194"/>
                      <a:pt x="578" y="13723"/>
                    </a:cubicBezTo>
                    <a:cubicBezTo>
                      <a:pt x="791" y="13966"/>
                      <a:pt x="1003" y="14239"/>
                      <a:pt x="1216" y="14482"/>
                    </a:cubicBezTo>
                    <a:cubicBezTo>
                      <a:pt x="1428" y="14694"/>
                      <a:pt x="1239" y="14996"/>
                      <a:pt x="1003" y="14996"/>
                    </a:cubicBezTo>
                    <a:cubicBezTo>
                      <a:pt x="933" y="14996"/>
                      <a:pt x="860" y="14970"/>
                      <a:pt x="791" y="14908"/>
                    </a:cubicBezTo>
                    <a:cubicBezTo>
                      <a:pt x="730" y="14847"/>
                      <a:pt x="669" y="14786"/>
                      <a:pt x="639" y="14726"/>
                    </a:cubicBezTo>
                    <a:lnTo>
                      <a:pt x="639" y="14726"/>
                    </a:lnTo>
                    <a:cubicBezTo>
                      <a:pt x="791" y="17522"/>
                      <a:pt x="943" y="20318"/>
                      <a:pt x="1064" y="23054"/>
                    </a:cubicBezTo>
                    <a:cubicBezTo>
                      <a:pt x="1095" y="23601"/>
                      <a:pt x="1125" y="24148"/>
                      <a:pt x="1155" y="24695"/>
                    </a:cubicBezTo>
                    <a:cubicBezTo>
                      <a:pt x="1338" y="24787"/>
                      <a:pt x="1550" y="24878"/>
                      <a:pt x="1733" y="24939"/>
                    </a:cubicBezTo>
                    <a:cubicBezTo>
                      <a:pt x="1824" y="24939"/>
                      <a:pt x="1854" y="24999"/>
                      <a:pt x="1885" y="25030"/>
                    </a:cubicBezTo>
                    <a:cubicBezTo>
                      <a:pt x="2037" y="24939"/>
                      <a:pt x="2189" y="24847"/>
                      <a:pt x="2341" y="24756"/>
                    </a:cubicBezTo>
                    <a:cubicBezTo>
                      <a:pt x="2158" y="21109"/>
                      <a:pt x="1946" y="17431"/>
                      <a:pt x="1763" y="13723"/>
                    </a:cubicBezTo>
                    <a:cubicBezTo>
                      <a:pt x="1550" y="13814"/>
                      <a:pt x="1338" y="13875"/>
                      <a:pt x="1095" y="13905"/>
                    </a:cubicBezTo>
                    <a:cubicBezTo>
                      <a:pt x="1064" y="13912"/>
                      <a:pt x="1034" y="13915"/>
                      <a:pt x="1006" y="13915"/>
                    </a:cubicBezTo>
                    <a:cubicBezTo>
                      <a:pt x="646" y="13915"/>
                      <a:pt x="517" y="13408"/>
                      <a:pt x="912" y="13267"/>
                    </a:cubicBezTo>
                    <a:cubicBezTo>
                      <a:pt x="1186" y="13145"/>
                      <a:pt x="1459" y="12993"/>
                      <a:pt x="1733" y="12811"/>
                    </a:cubicBezTo>
                    <a:cubicBezTo>
                      <a:pt x="1520" y="8525"/>
                      <a:pt x="1368" y="4270"/>
                      <a:pt x="1338" y="14"/>
                    </a:cubicBezTo>
                    <a:cubicBezTo>
                      <a:pt x="1236" y="14"/>
                      <a:pt x="1149" y="1"/>
                      <a:pt x="106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377;p79"/>
              <p:cNvSpPr/>
              <p:nvPr/>
            </p:nvSpPr>
            <p:spPr>
              <a:xfrm>
                <a:off x="5956296" y="7505136"/>
                <a:ext cx="49748" cy="390493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4804" extrusionOk="0">
                    <a:moveTo>
                      <a:pt x="1095" y="1"/>
                    </a:moveTo>
                    <a:cubicBezTo>
                      <a:pt x="761" y="92"/>
                      <a:pt x="426" y="213"/>
                      <a:pt x="92" y="274"/>
                    </a:cubicBezTo>
                    <a:cubicBezTo>
                      <a:pt x="82" y="284"/>
                      <a:pt x="72" y="288"/>
                      <a:pt x="61" y="288"/>
                    </a:cubicBezTo>
                    <a:cubicBezTo>
                      <a:pt x="41" y="288"/>
                      <a:pt x="21" y="274"/>
                      <a:pt x="1" y="274"/>
                    </a:cubicBezTo>
                    <a:lnTo>
                      <a:pt x="1" y="274"/>
                    </a:lnTo>
                    <a:cubicBezTo>
                      <a:pt x="213" y="3526"/>
                      <a:pt x="426" y="6809"/>
                      <a:pt x="609" y="10061"/>
                    </a:cubicBezTo>
                    <a:cubicBezTo>
                      <a:pt x="821" y="10183"/>
                      <a:pt x="852" y="10457"/>
                      <a:pt x="639" y="10578"/>
                    </a:cubicBezTo>
                    <a:cubicBezTo>
                      <a:pt x="730" y="11976"/>
                      <a:pt x="791" y="13375"/>
                      <a:pt x="882" y="14742"/>
                    </a:cubicBezTo>
                    <a:lnTo>
                      <a:pt x="913" y="14742"/>
                    </a:lnTo>
                    <a:cubicBezTo>
                      <a:pt x="913" y="14742"/>
                      <a:pt x="1277" y="14803"/>
                      <a:pt x="1885" y="14803"/>
                    </a:cubicBezTo>
                    <a:cubicBezTo>
                      <a:pt x="1794" y="13162"/>
                      <a:pt x="1733" y="11551"/>
                      <a:pt x="1642" y="9909"/>
                    </a:cubicBezTo>
                    <a:cubicBezTo>
                      <a:pt x="1551" y="9909"/>
                      <a:pt x="1460" y="9940"/>
                      <a:pt x="1338" y="9940"/>
                    </a:cubicBezTo>
                    <a:cubicBezTo>
                      <a:pt x="1125" y="9940"/>
                      <a:pt x="1004" y="9636"/>
                      <a:pt x="1156" y="9484"/>
                    </a:cubicBezTo>
                    <a:cubicBezTo>
                      <a:pt x="1308" y="9362"/>
                      <a:pt x="1460" y="9271"/>
                      <a:pt x="1612" y="9180"/>
                    </a:cubicBezTo>
                    <a:cubicBezTo>
                      <a:pt x="1429" y="6110"/>
                      <a:pt x="1277" y="3070"/>
                      <a:pt x="109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378;p79"/>
              <p:cNvSpPr/>
              <p:nvPr/>
            </p:nvSpPr>
            <p:spPr>
              <a:xfrm>
                <a:off x="5450376" y="6246375"/>
                <a:ext cx="459443" cy="506738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19211" extrusionOk="0">
                    <a:moveTo>
                      <a:pt x="700" y="0"/>
                    </a:moveTo>
                    <a:cubicBezTo>
                      <a:pt x="457" y="244"/>
                      <a:pt x="214" y="487"/>
                      <a:pt x="1" y="730"/>
                    </a:cubicBezTo>
                    <a:cubicBezTo>
                      <a:pt x="2038" y="4104"/>
                      <a:pt x="4348" y="7265"/>
                      <a:pt x="6962" y="10244"/>
                    </a:cubicBezTo>
                    <a:cubicBezTo>
                      <a:pt x="9424" y="13071"/>
                      <a:pt x="13436" y="18207"/>
                      <a:pt x="17418" y="19210"/>
                    </a:cubicBezTo>
                    <a:cubicBezTo>
                      <a:pt x="17418" y="18967"/>
                      <a:pt x="17387" y="18755"/>
                      <a:pt x="17387" y="18511"/>
                    </a:cubicBezTo>
                    <a:cubicBezTo>
                      <a:pt x="13679" y="17113"/>
                      <a:pt x="10062" y="12341"/>
                      <a:pt x="7600" y="9605"/>
                    </a:cubicBezTo>
                    <a:cubicBezTo>
                      <a:pt x="4955" y="6627"/>
                      <a:pt x="2706" y="3405"/>
                      <a:pt x="7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379;p79"/>
              <p:cNvSpPr/>
              <p:nvPr/>
            </p:nvSpPr>
            <p:spPr>
              <a:xfrm>
                <a:off x="5909001" y="6734649"/>
                <a:ext cx="19256" cy="2086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91" extrusionOk="0">
                    <a:moveTo>
                      <a:pt x="0" y="0"/>
                    </a:moveTo>
                    <a:cubicBezTo>
                      <a:pt x="0" y="244"/>
                      <a:pt x="31" y="487"/>
                      <a:pt x="31" y="699"/>
                    </a:cubicBezTo>
                    <a:cubicBezTo>
                      <a:pt x="152" y="730"/>
                      <a:pt x="304" y="760"/>
                      <a:pt x="426" y="791"/>
                    </a:cubicBezTo>
                    <a:cubicBezTo>
                      <a:pt x="395" y="669"/>
                      <a:pt x="426" y="517"/>
                      <a:pt x="547" y="456"/>
                    </a:cubicBezTo>
                    <a:cubicBezTo>
                      <a:pt x="608" y="426"/>
                      <a:pt x="669" y="365"/>
                      <a:pt x="730" y="335"/>
                    </a:cubicBezTo>
                    <a:cubicBezTo>
                      <a:pt x="699" y="304"/>
                      <a:pt x="669" y="274"/>
                      <a:pt x="578" y="244"/>
                    </a:cubicBezTo>
                    <a:cubicBezTo>
                      <a:pt x="395" y="183"/>
                      <a:pt x="183" y="9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380;p79"/>
              <p:cNvSpPr/>
              <p:nvPr/>
            </p:nvSpPr>
            <p:spPr>
              <a:xfrm>
                <a:off x="5302055" y="6623204"/>
                <a:ext cx="628602" cy="504338"/>
              </a:xfrm>
              <a:custGeom>
                <a:avLst/>
                <a:gdLst/>
                <a:ahLst/>
                <a:cxnLst/>
                <a:rect l="l" t="t" r="r" b="b"/>
                <a:pathLst>
                  <a:path w="23831" h="19120" extrusionOk="0">
                    <a:moveTo>
                      <a:pt x="183" y="0"/>
                    </a:moveTo>
                    <a:cubicBezTo>
                      <a:pt x="92" y="517"/>
                      <a:pt x="62" y="1064"/>
                      <a:pt x="1" y="1611"/>
                    </a:cubicBezTo>
                    <a:cubicBezTo>
                      <a:pt x="6445" y="9301"/>
                      <a:pt x="13952" y="17235"/>
                      <a:pt x="23649" y="19119"/>
                    </a:cubicBezTo>
                    <a:cubicBezTo>
                      <a:pt x="23709" y="19119"/>
                      <a:pt x="23770" y="19089"/>
                      <a:pt x="23831" y="19058"/>
                    </a:cubicBezTo>
                    <a:cubicBezTo>
                      <a:pt x="23831" y="18846"/>
                      <a:pt x="23801" y="18663"/>
                      <a:pt x="23801" y="18450"/>
                    </a:cubicBezTo>
                    <a:cubicBezTo>
                      <a:pt x="13527" y="16262"/>
                      <a:pt x="6931" y="7599"/>
                      <a:pt x="1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381;p79"/>
              <p:cNvSpPr/>
              <p:nvPr/>
            </p:nvSpPr>
            <p:spPr>
              <a:xfrm>
                <a:off x="5929840" y="7109869"/>
                <a:ext cx="10445" cy="1606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609" extrusionOk="0">
                    <a:moveTo>
                      <a:pt x="1" y="0"/>
                    </a:moveTo>
                    <a:cubicBezTo>
                      <a:pt x="1" y="213"/>
                      <a:pt x="31" y="396"/>
                      <a:pt x="31" y="608"/>
                    </a:cubicBezTo>
                    <a:cubicBezTo>
                      <a:pt x="305" y="517"/>
                      <a:pt x="396" y="61"/>
                      <a:pt x="3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382;p79"/>
              <p:cNvSpPr/>
              <p:nvPr/>
            </p:nvSpPr>
            <p:spPr>
              <a:xfrm>
                <a:off x="5313292" y="7041710"/>
                <a:ext cx="642239" cy="460235"/>
              </a:xfrm>
              <a:custGeom>
                <a:avLst/>
                <a:gdLst/>
                <a:ahLst/>
                <a:cxnLst/>
                <a:rect l="l" t="t" r="r" b="b"/>
                <a:pathLst>
                  <a:path w="24348" h="17448" extrusionOk="0">
                    <a:moveTo>
                      <a:pt x="0" y="1"/>
                    </a:moveTo>
                    <a:cubicBezTo>
                      <a:pt x="61" y="670"/>
                      <a:pt x="122" y="1369"/>
                      <a:pt x="213" y="2068"/>
                    </a:cubicBezTo>
                    <a:cubicBezTo>
                      <a:pt x="6627" y="9606"/>
                      <a:pt x="14803" y="17418"/>
                      <a:pt x="24226" y="17448"/>
                    </a:cubicBezTo>
                    <a:cubicBezTo>
                      <a:pt x="24256" y="17418"/>
                      <a:pt x="24256" y="17387"/>
                      <a:pt x="24286" y="17387"/>
                    </a:cubicBezTo>
                    <a:cubicBezTo>
                      <a:pt x="24286" y="17357"/>
                      <a:pt x="24317" y="17357"/>
                      <a:pt x="24347" y="17357"/>
                    </a:cubicBezTo>
                    <a:cubicBezTo>
                      <a:pt x="24317" y="17174"/>
                      <a:pt x="24317" y="16992"/>
                      <a:pt x="24317" y="16810"/>
                    </a:cubicBezTo>
                    <a:cubicBezTo>
                      <a:pt x="14286" y="15776"/>
                      <a:pt x="6444" y="778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383;p79"/>
              <p:cNvSpPr/>
              <p:nvPr/>
            </p:nvSpPr>
            <p:spPr>
              <a:xfrm>
                <a:off x="5953896" y="7485089"/>
                <a:ext cx="16064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54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83"/>
                      <a:pt x="31" y="365"/>
                      <a:pt x="61" y="548"/>
                    </a:cubicBezTo>
                    <a:cubicBezTo>
                      <a:pt x="244" y="457"/>
                      <a:pt x="426" y="365"/>
                      <a:pt x="608" y="274"/>
                    </a:cubicBezTo>
                    <a:cubicBezTo>
                      <a:pt x="578" y="183"/>
                      <a:pt x="487" y="61"/>
                      <a:pt x="335" y="61"/>
                    </a:cubicBezTo>
                    <a:cubicBezTo>
                      <a:pt x="244" y="6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384;p79"/>
              <p:cNvSpPr/>
              <p:nvPr/>
            </p:nvSpPr>
            <p:spPr>
              <a:xfrm>
                <a:off x="5464831" y="7570077"/>
                <a:ext cx="508321" cy="228904"/>
              </a:xfrm>
              <a:custGeom>
                <a:avLst/>
                <a:gdLst/>
                <a:ahLst/>
                <a:cxnLst/>
                <a:rect l="l" t="t" r="r" b="b"/>
                <a:pathLst>
                  <a:path w="19271" h="867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38" y="943"/>
                      <a:pt x="1307" y="1824"/>
                      <a:pt x="1976" y="2645"/>
                    </a:cubicBezTo>
                    <a:cubicBezTo>
                      <a:pt x="5699" y="5569"/>
                      <a:pt x="11046" y="8677"/>
                      <a:pt x="16022" y="8677"/>
                    </a:cubicBezTo>
                    <a:cubicBezTo>
                      <a:pt x="17099" y="8677"/>
                      <a:pt x="18158" y="8532"/>
                      <a:pt x="19180" y="8207"/>
                    </a:cubicBezTo>
                    <a:cubicBezTo>
                      <a:pt x="19241" y="8177"/>
                      <a:pt x="19241" y="8147"/>
                      <a:pt x="19271" y="8116"/>
                    </a:cubicBezTo>
                    <a:cubicBezTo>
                      <a:pt x="19271" y="7964"/>
                      <a:pt x="19271" y="7782"/>
                      <a:pt x="19241" y="7599"/>
                    </a:cubicBezTo>
                    <a:cubicBezTo>
                      <a:pt x="19198" y="7578"/>
                      <a:pt x="19155" y="7556"/>
                      <a:pt x="19090" y="7556"/>
                    </a:cubicBezTo>
                    <a:cubicBezTo>
                      <a:pt x="19063" y="7556"/>
                      <a:pt x="19033" y="7560"/>
                      <a:pt x="18997" y="7569"/>
                    </a:cubicBezTo>
                    <a:cubicBezTo>
                      <a:pt x="18043" y="7756"/>
                      <a:pt x="17094" y="7845"/>
                      <a:pt x="16152" y="7845"/>
                    </a:cubicBezTo>
                    <a:cubicBezTo>
                      <a:pt x="10367" y="7845"/>
                      <a:pt x="4835" y="4496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385;p79"/>
              <p:cNvSpPr/>
              <p:nvPr/>
            </p:nvSpPr>
            <p:spPr>
              <a:xfrm>
                <a:off x="5972334" y="7770520"/>
                <a:ext cx="5645" cy="13664"/>
              </a:xfrm>
              <a:custGeom>
                <a:avLst/>
                <a:gdLst/>
                <a:ahLst/>
                <a:cxnLst/>
                <a:rect l="l" t="t" r="r" b="b"/>
                <a:pathLst>
                  <a:path w="214" h="518" extrusionOk="0">
                    <a:moveTo>
                      <a:pt x="1" y="0"/>
                    </a:moveTo>
                    <a:cubicBezTo>
                      <a:pt x="31" y="183"/>
                      <a:pt x="31" y="365"/>
                      <a:pt x="31" y="517"/>
                    </a:cubicBezTo>
                    <a:cubicBezTo>
                      <a:pt x="213" y="396"/>
                      <a:pt x="213" y="122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386;p79"/>
              <p:cNvSpPr/>
              <p:nvPr/>
            </p:nvSpPr>
            <p:spPr>
              <a:xfrm>
                <a:off x="5650819" y="6125303"/>
                <a:ext cx="244572" cy="347181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13162" extrusionOk="0">
                    <a:moveTo>
                      <a:pt x="1034" y="1"/>
                    </a:moveTo>
                    <a:cubicBezTo>
                      <a:pt x="670" y="92"/>
                      <a:pt x="335" y="213"/>
                      <a:pt x="1" y="335"/>
                    </a:cubicBezTo>
                    <a:cubicBezTo>
                      <a:pt x="2311" y="5107"/>
                      <a:pt x="5351" y="9484"/>
                      <a:pt x="9272" y="13162"/>
                    </a:cubicBezTo>
                    <a:lnTo>
                      <a:pt x="9211" y="12159"/>
                    </a:lnTo>
                    <a:cubicBezTo>
                      <a:pt x="5746" y="8451"/>
                      <a:pt x="3101" y="4378"/>
                      <a:pt x="103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387;p79"/>
              <p:cNvSpPr/>
              <p:nvPr/>
            </p:nvSpPr>
            <p:spPr>
              <a:xfrm>
                <a:off x="5893755" y="6445209"/>
                <a:ext cx="22447" cy="33631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275" extrusionOk="0">
                    <a:moveTo>
                      <a:pt x="1" y="1"/>
                    </a:moveTo>
                    <a:cubicBezTo>
                      <a:pt x="1" y="365"/>
                      <a:pt x="31" y="669"/>
                      <a:pt x="62" y="1004"/>
                    </a:cubicBezTo>
                    <a:cubicBezTo>
                      <a:pt x="92" y="1064"/>
                      <a:pt x="153" y="1125"/>
                      <a:pt x="214" y="1186"/>
                    </a:cubicBezTo>
                    <a:cubicBezTo>
                      <a:pt x="276" y="1248"/>
                      <a:pt x="346" y="1274"/>
                      <a:pt x="413" y="1274"/>
                    </a:cubicBezTo>
                    <a:cubicBezTo>
                      <a:pt x="644" y="1274"/>
                      <a:pt x="851" y="972"/>
                      <a:pt x="639" y="760"/>
                    </a:cubicBezTo>
                    <a:cubicBezTo>
                      <a:pt x="426" y="517"/>
                      <a:pt x="214" y="24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388;p79"/>
              <p:cNvSpPr/>
              <p:nvPr/>
            </p:nvSpPr>
            <p:spPr>
              <a:xfrm>
                <a:off x="5924221" y="6296888"/>
                <a:ext cx="119490" cy="149138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5654" extrusionOk="0">
                    <a:moveTo>
                      <a:pt x="4135" y="0"/>
                    </a:moveTo>
                    <a:cubicBezTo>
                      <a:pt x="2980" y="1642"/>
                      <a:pt x="1460" y="3709"/>
                      <a:pt x="1" y="4712"/>
                    </a:cubicBezTo>
                    <a:cubicBezTo>
                      <a:pt x="31" y="5016"/>
                      <a:pt x="31" y="5350"/>
                      <a:pt x="31" y="5654"/>
                    </a:cubicBezTo>
                    <a:cubicBezTo>
                      <a:pt x="1673" y="5046"/>
                      <a:pt x="3192" y="3313"/>
                      <a:pt x="4530" y="1490"/>
                    </a:cubicBezTo>
                    <a:cubicBezTo>
                      <a:pt x="4378" y="1003"/>
                      <a:pt x="4256" y="487"/>
                      <a:pt x="41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389;p79"/>
              <p:cNvSpPr/>
              <p:nvPr/>
            </p:nvSpPr>
            <p:spPr>
              <a:xfrm>
                <a:off x="6032475" y="6136539"/>
                <a:ext cx="132310" cy="199651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7569" extrusionOk="0">
                    <a:moveTo>
                      <a:pt x="4013" y="0"/>
                    </a:moveTo>
                    <a:cubicBezTo>
                      <a:pt x="3101" y="1520"/>
                      <a:pt x="2128" y="3009"/>
                      <a:pt x="1125" y="4468"/>
                    </a:cubicBezTo>
                    <a:cubicBezTo>
                      <a:pt x="821" y="4894"/>
                      <a:pt x="456" y="5471"/>
                      <a:pt x="0" y="6079"/>
                    </a:cubicBezTo>
                    <a:cubicBezTo>
                      <a:pt x="152" y="6566"/>
                      <a:pt x="274" y="7052"/>
                      <a:pt x="426" y="7569"/>
                    </a:cubicBezTo>
                    <a:cubicBezTo>
                      <a:pt x="1429" y="6171"/>
                      <a:pt x="2310" y="4742"/>
                      <a:pt x="3009" y="3739"/>
                    </a:cubicBezTo>
                    <a:cubicBezTo>
                      <a:pt x="3709" y="2736"/>
                      <a:pt x="4377" y="1702"/>
                      <a:pt x="5016" y="669"/>
                    </a:cubicBezTo>
                    <a:cubicBezTo>
                      <a:pt x="4681" y="426"/>
                      <a:pt x="4347" y="213"/>
                      <a:pt x="401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390;p79"/>
              <p:cNvSpPr/>
              <p:nvPr/>
            </p:nvSpPr>
            <p:spPr>
              <a:xfrm>
                <a:off x="5891909" y="6421153"/>
                <a:ext cx="33157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130" extrusionOk="0">
                    <a:moveTo>
                      <a:pt x="1226" y="1"/>
                    </a:moveTo>
                    <a:cubicBezTo>
                      <a:pt x="952" y="183"/>
                      <a:pt x="679" y="335"/>
                      <a:pt x="405" y="457"/>
                    </a:cubicBezTo>
                    <a:cubicBezTo>
                      <a:pt x="1" y="601"/>
                      <a:pt x="145" y="1130"/>
                      <a:pt x="526" y="1130"/>
                    </a:cubicBezTo>
                    <a:cubicBezTo>
                      <a:pt x="546" y="1130"/>
                      <a:pt x="566" y="1128"/>
                      <a:pt x="588" y="1125"/>
                    </a:cubicBezTo>
                    <a:cubicBezTo>
                      <a:pt x="831" y="1095"/>
                      <a:pt x="1043" y="1004"/>
                      <a:pt x="1256" y="943"/>
                    </a:cubicBezTo>
                    <a:cubicBezTo>
                      <a:pt x="1256" y="609"/>
                      <a:pt x="1226" y="305"/>
                      <a:pt x="1226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391;p79"/>
              <p:cNvSpPr/>
              <p:nvPr/>
            </p:nvSpPr>
            <p:spPr>
              <a:xfrm>
                <a:off x="5940259" y="6616795"/>
                <a:ext cx="171612" cy="14193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5381" extrusionOk="0">
                    <a:moveTo>
                      <a:pt x="6232" y="0"/>
                    </a:moveTo>
                    <a:cubicBezTo>
                      <a:pt x="4408" y="1672"/>
                      <a:pt x="2341" y="3222"/>
                      <a:pt x="1" y="4529"/>
                    </a:cubicBezTo>
                    <a:cubicBezTo>
                      <a:pt x="31" y="4803"/>
                      <a:pt x="31" y="5076"/>
                      <a:pt x="62" y="5380"/>
                    </a:cubicBezTo>
                    <a:cubicBezTo>
                      <a:pt x="2402" y="4468"/>
                      <a:pt x="4530" y="3161"/>
                      <a:pt x="6505" y="1550"/>
                    </a:cubicBezTo>
                    <a:cubicBezTo>
                      <a:pt x="6414" y="1003"/>
                      <a:pt x="6323" y="517"/>
                      <a:pt x="6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392;p79"/>
              <p:cNvSpPr/>
              <p:nvPr/>
            </p:nvSpPr>
            <p:spPr>
              <a:xfrm>
                <a:off x="6104617" y="6342574"/>
                <a:ext cx="239771" cy="315132"/>
              </a:xfrm>
              <a:custGeom>
                <a:avLst/>
                <a:gdLst/>
                <a:ahLst/>
                <a:cxnLst/>
                <a:rect l="l" t="t" r="r" b="b"/>
                <a:pathLst>
                  <a:path w="9090" h="11947" extrusionOk="0">
                    <a:moveTo>
                      <a:pt x="8421" y="1"/>
                    </a:moveTo>
                    <a:cubicBezTo>
                      <a:pt x="5989" y="3861"/>
                      <a:pt x="3314" y="7387"/>
                      <a:pt x="1" y="10396"/>
                    </a:cubicBezTo>
                    <a:cubicBezTo>
                      <a:pt x="92" y="10913"/>
                      <a:pt x="183" y="11430"/>
                      <a:pt x="274" y="11946"/>
                    </a:cubicBezTo>
                    <a:cubicBezTo>
                      <a:pt x="3800" y="9059"/>
                      <a:pt x="6718" y="5259"/>
                      <a:pt x="9089" y="1308"/>
                    </a:cubicBezTo>
                    <a:cubicBezTo>
                      <a:pt x="8876" y="852"/>
                      <a:pt x="8664" y="426"/>
                      <a:pt x="842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393;p79"/>
              <p:cNvSpPr/>
              <p:nvPr/>
            </p:nvSpPr>
            <p:spPr>
              <a:xfrm>
                <a:off x="5920212" y="6736258"/>
                <a:ext cx="21682" cy="2711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028" extrusionOk="0">
                    <a:moveTo>
                      <a:pt x="761" y="0"/>
                    </a:moveTo>
                    <a:cubicBezTo>
                      <a:pt x="609" y="91"/>
                      <a:pt x="457" y="183"/>
                      <a:pt x="305" y="274"/>
                    </a:cubicBezTo>
                    <a:cubicBezTo>
                      <a:pt x="417" y="441"/>
                      <a:pt x="323" y="737"/>
                      <a:pt x="72" y="737"/>
                    </a:cubicBezTo>
                    <a:cubicBezTo>
                      <a:pt x="49" y="737"/>
                      <a:pt x="26" y="735"/>
                      <a:pt x="1" y="730"/>
                    </a:cubicBezTo>
                    <a:lnTo>
                      <a:pt x="1" y="730"/>
                    </a:lnTo>
                    <a:cubicBezTo>
                      <a:pt x="26" y="879"/>
                      <a:pt x="132" y="1027"/>
                      <a:pt x="285" y="1027"/>
                    </a:cubicBezTo>
                    <a:cubicBezTo>
                      <a:pt x="320" y="1027"/>
                      <a:pt x="357" y="1020"/>
                      <a:pt x="396" y="1003"/>
                    </a:cubicBezTo>
                    <a:cubicBezTo>
                      <a:pt x="548" y="942"/>
                      <a:pt x="670" y="882"/>
                      <a:pt x="822" y="851"/>
                    </a:cubicBezTo>
                    <a:cubicBezTo>
                      <a:pt x="791" y="547"/>
                      <a:pt x="791" y="274"/>
                      <a:pt x="7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394;p79"/>
              <p:cNvSpPr/>
              <p:nvPr/>
            </p:nvSpPr>
            <p:spPr>
              <a:xfrm>
                <a:off x="5919421" y="6743459"/>
                <a:ext cx="11791" cy="1223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64" extrusionOk="0">
                    <a:moveTo>
                      <a:pt x="335" y="1"/>
                    </a:moveTo>
                    <a:lnTo>
                      <a:pt x="335" y="1"/>
                    </a:lnTo>
                    <a:cubicBezTo>
                      <a:pt x="274" y="31"/>
                      <a:pt x="213" y="92"/>
                      <a:pt x="152" y="92"/>
                    </a:cubicBezTo>
                    <a:cubicBezTo>
                      <a:pt x="31" y="183"/>
                      <a:pt x="0" y="335"/>
                      <a:pt x="31" y="457"/>
                    </a:cubicBezTo>
                    <a:cubicBezTo>
                      <a:pt x="56" y="462"/>
                      <a:pt x="79" y="464"/>
                      <a:pt x="102" y="464"/>
                    </a:cubicBezTo>
                    <a:cubicBezTo>
                      <a:pt x="353" y="464"/>
                      <a:pt x="447" y="168"/>
                      <a:pt x="33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395;p79"/>
              <p:cNvSpPr/>
              <p:nvPr/>
            </p:nvSpPr>
            <p:spPr>
              <a:xfrm>
                <a:off x="5927439" y="7096232"/>
                <a:ext cx="24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92" h="396" extrusionOk="0">
                    <a:moveTo>
                      <a:pt x="61" y="1"/>
                    </a:moveTo>
                    <a:cubicBezTo>
                      <a:pt x="0" y="122"/>
                      <a:pt x="31" y="274"/>
                      <a:pt x="92" y="396"/>
                    </a:cubicBezTo>
                    <a:cubicBezTo>
                      <a:pt x="92" y="274"/>
                      <a:pt x="61" y="122"/>
                      <a:pt x="6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396;p79"/>
              <p:cNvSpPr/>
              <p:nvPr/>
            </p:nvSpPr>
            <p:spPr>
              <a:xfrm>
                <a:off x="5959514" y="6978377"/>
                <a:ext cx="184431" cy="12671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4804" extrusionOk="0">
                    <a:moveTo>
                      <a:pt x="6930" y="1"/>
                    </a:moveTo>
                    <a:cubicBezTo>
                      <a:pt x="4742" y="1399"/>
                      <a:pt x="2432" y="2645"/>
                      <a:pt x="0" y="3770"/>
                    </a:cubicBezTo>
                    <a:cubicBezTo>
                      <a:pt x="0" y="4134"/>
                      <a:pt x="31" y="4469"/>
                      <a:pt x="61" y="4803"/>
                    </a:cubicBezTo>
                    <a:cubicBezTo>
                      <a:pt x="2462" y="3800"/>
                      <a:pt x="4772" y="2615"/>
                      <a:pt x="6991" y="1308"/>
                    </a:cubicBezTo>
                    <a:cubicBezTo>
                      <a:pt x="6961" y="882"/>
                      <a:pt x="6961" y="426"/>
                      <a:pt x="693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397;p79"/>
              <p:cNvSpPr/>
              <p:nvPr/>
            </p:nvSpPr>
            <p:spPr>
              <a:xfrm>
                <a:off x="6142310" y="6716211"/>
                <a:ext cx="315106" cy="296668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11247" extrusionOk="0">
                    <a:moveTo>
                      <a:pt x="11672" y="0"/>
                    </a:moveTo>
                    <a:cubicBezTo>
                      <a:pt x="8299" y="3830"/>
                      <a:pt x="4377" y="7143"/>
                      <a:pt x="0" y="9940"/>
                    </a:cubicBezTo>
                    <a:cubicBezTo>
                      <a:pt x="31" y="10365"/>
                      <a:pt x="61" y="10821"/>
                      <a:pt x="61" y="11247"/>
                    </a:cubicBezTo>
                    <a:cubicBezTo>
                      <a:pt x="4469" y="8633"/>
                      <a:pt x="8481" y="5411"/>
                      <a:pt x="11946" y="1702"/>
                    </a:cubicBezTo>
                    <a:cubicBezTo>
                      <a:pt x="11885" y="1125"/>
                      <a:pt x="11764" y="547"/>
                      <a:pt x="116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398;p79"/>
              <p:cNvSpPr/>
              <p:nvPr/>
            </p:nvSpPr>
            <p:spPr>
              <a:xfrm>
                <a:off x="5929048" y="7077794"/>
                <a:ext cx="32075" cy="36032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366" extrusionOk="0">
                    <a:moveTo>
                      <a:pt x="1155" y="1"/>
                    </a:moveTo>
                    <a:cubicBezTo>
                      <a:pt x="821" y="153"/>
                      <a:pt x="517" y="335"/>
                      <a:pt x="183" y="487"/>
                    </a:cubicBezTo>
                    <a:cubicBezTo>
                      <a:pt x="91" y="548"/>
                      <a:pt x="31" y="609"/>
                      <a:pt x="0" y="700"/>
                    </a:cubicBezTo>
                    <a:cubicBezTo>
                      <a:pt x="0" y="821"/>
                      <a:pt x="31" y="973"/>
                      <a:pt x="31" y="1095"/>
                    </a:cubicBezTo>
                    <a:cubicBezTo>
                      <a:pt x="103" y="1240"/>
                      <a:pt x="233" y="1365"/>
                      <a:pt x="390" y="1365"/>
                    </a:cubicBezTo>
                    <a:cubicBezTo>
                      <a:pt x="431" y="1365"/>
                      <a:pt x="473" y="1357"/>
                      <a:pt x="517" y="1338"/>
                    </a:cubicBezTo>
                    <a:cubicBezTo>
                      <a:pt x="760" y="1247"/>
                      <a:pt x="973" y="1125"/>
                      <a:pt x="1216" y="1034"/>
                    </a:cubicBezTo>
                    <a:cubicBezTo>
                      <a:pt x="1186" y="700"/>
                      <a:pt x="1155" y="365"/>
                      <a:pt x="115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399;p79"/>
              <p:cNvSpPr/>
              <p:nvPr/>
            </p:nvSpPr>
            <p:spPr>
              <a:xfrm>
                <a:off x="5949095" y="7501918"/>
                <a:ext cx="7227" cy="10445"/>
              </a:xfrm>
              <a:custGeom>
                <a:avLst/>
                <a:gdLst/>
                <a:ahLst/>
                <a:cxnLst/>
                <a:rect l="l" t="t" r="r" b="b"/>
                <a:pathLst>
                  <a:path w="274" h="396" extrusionOk="0">
                    <a:moveTo>
                      <a:pt x="122" y="1"/>
                    </a:moveTo>
                    <a:cubicBezTo>
                      <a:pt x="0" y="123"/>
                      <a:pt x="91" y="335"/>
                      <a:pt x="274" y="396"/>
                    </a:cubicBezTo>
                    <a:cubicBezTo>
                      <a:pt x="243" y="274"/>
                      <a:pt x="243" y="123"/>
                      <a:pt x="24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400;p79"/>
              <p:cNvSpPr/>
              <p:nvPr/>
            </p:nvSpPr>
            <p:spPr>
              <a:xfrm>
                <a:off x="5983571" y="7408937"/>
                <a:ext cx="143520" cy="962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364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3708" y="1064"/>
                      <a:pt x="1885" y="2006"/>
                      <a:pt x="0" y="2918"/>
                    </a:cubicBezTo>
                    <a:cubicBezTo>
                      <a:pt x="31" y="3161"/>
                      <a:pt x="31" y="3404"/>
                      <a:pt x="31" y="3648"/>
                    </a:cubicBezTo>
                    <a:cubicBezTo>
                      <a:pt x="1885" y="3100"/>
                      <a:pt x="3617" y="2371"/>
                      <a:pt x="5289" y="1429"/>
                    </a:cubicBezTo>
                    <a:cubicBezTo>
                      <a:pt x="5350" y="942"/>
                      <a:pt x="5380" y="486"/>
                      <a:pt x="54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401;p79"/>
              <p:cNvSpPr/>
              <p:nvPr/>
            </p:nvSpPr>
            <p:spPr>
              <a:xfrm>
                <a:off x="6123055" y="7032108"/>
                <a:ext cx="359235" cy="414522"/>
              </a:xfrm>
              <a:custGeom>
                <a:avLst/>
                <a:gdLst/>
                <a:ahLst/>
                <a:cxnLst/>
                <a:rect l="l" t="t" r="r" b="b"/>
                <a:pathLst>
                  <a:path w="13619" h="15715" extrusionOk="0">
                    <a:moveTo>
                      <a:pt x="13618" y="0"/>
                    </a:moveTo>
                    <a:cubicBezTo>
                      <a:pt x="11004" y="3526"/>
                      <a:pt x="8512" y="7052"/>
                      <a:pt x="5411" y="10152"/>
                    </a:cubicBezTo>
                    <a:cubicBezTo>
                      <a:pt x="3770" y="11794"/>
                      <a:pt x="2007" y="13131"/>
                      <a:pt x="153" y="14286"/>
                    </a:cubicBezTo>
                    <a:cubicBezTo>
                      <a:pt x="92" y="14772"/>
                      <a:pt x="62" y="15228"/>
                      <a:pt x="1" y="15715"/>
                    </a:cubicBezTo>
                    <a:cubicBezTo>
                      <a:pt x="5594" y="12523"/>
                      <a:pt x="10244" y="7356"/>
                      <a:pt x="13618" y="1976"/>
                    </a:cubicBezTo>
                    <a:cubicBezTo>
                      <a:pt x="13618" y="1307"/>
                      <a:pt x="13618" y="669"/>
                      <a:pt x="1361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402;p79"/>
              <p:cNvSpPr/>
              <p:nvPr/>
            </p:nvSpPr>
            <p:spPr>
              <a:xfrm>
                <a:off x="5955505" y="7485907"/>
                <a:ext cx="29675" cy="26826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17" extrusionOk="0">
                    <a:moveTo>
                      <a:pt x="1064" y="0"/>
                    </a:moveTo>
                    <a:cubicBezTo>
                      <a:pt x="882" y="91"/>
                      <a:pt x="730" y="152"/>
                      <a:pt x="547" y="243"/>
                    </a:cubicBezTo>
                    <a:cubicBezTo>
                      <a:pt x="578" y="426"/>
                      <a:pt x="517" y="608"/>
                      <a:pt x="274" y="608"/>
                    </a:cubicBezTo>
                    <a:cubicBezTo>
                      <a:pt x="243" y="618"/>
                      <a:pt x="213" y="621"/>
                      <a:pt x="183" y="621"/>
                    </a:cubicBezTo>
                    <a:cubicBezTo>
                      <a:pt x="122" y="621"/>
                      <a:pt x="61" y="608"/>
                      <a:pt x="0" y="608"/>
                    </a:cubicBezTo>
                    <a:cubicBezTo>
                      <a:pt x="0" y="730"/>
                      <a:pt x="0" y="851"/>
                      <a:pt x="31" y="1003"/>
                    </a:cubicBezTo>
                    <a:cubicBezTo>
                      <a:pt x="51" y="1003"/>
                      <a:pt x="71" y="1017"/>
                      <a:pt x="91" y="1017"/>
                    </a:cubicBezTo>
                    <a:cubicBezTo>
                      <a:pt x="102" y="1017"/>
                      <a:pt x="112" y="1013"/>
                      <a:pt x="122" y="1003"/>
                    </a:cubicBezTo>
                    <a:cubicBezTo>
                      <a:pt x="456" y="942"/>
                      <a:pt x="791" y="821"/>
                      <a:pt x="1125" y="730"/>
                    </a:cubicBezTo>
                    <a:cubicBezTo>
                      <a:pt x="1095" y="486"/>
                      <a:pt x="1095" y="243"/>
                      <a:pt x="106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403;p79"/>
              <p:cNvSpPr/>
              <p:nvPr/>
            </p:nvSpPr>
            <p:spPr>
              <a:xfrm>
                <a:off x="5952287" y="7499518"/>
                <a:ext cx="3244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2" extrusionOk="0">
                    <a:moveTo>
                      <a:pt x="122" y="1"/>
                    </a:moveTo>
                    <a:cubicBezTo>
                      <a:pt x="92" y="1"/>
                      <a:pt x="61" y="31"/>
                      <a:pt x="61" y="31"/>
                    </a:cubicBezTo>
                    <a:cubicBezTo>
                      <a:pt x="31" y="31"/>
                      <a:pt x="1" y="62"/>
                      <a:pt x="1" y="92"/>
                    </a:cubicBezTo>
                    <a:lnTo>
                      <a:pt x="122" y="92"/>
                    </a:lnTo>
                    <a:cubicBezTo>
                      <a:pt x="122" y="62"/>
                      <a:pt x="122" y="31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404;p79"/>
              <p:cNvSpPr/>
              <p:nvPr/>
            </p:nvSpPr>
            <p:spPr>
              <a:xfrm>
                <a:off x="5954687" y="7492317"/>
                <a:ext cx="16064" cy="999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79" extrusionOk="0">
                    <a:moveTo>
                      <a:pt x="578" y="0"/>
                    </a:moveTo>
                    <a:cubicBezTo>
                      <a:pt x="396" y="91"/>
                      <a:pt x="214" y="183"/>
                      <a:pt x="1" y="274"/>
                    </a:cubicBezTo>
                    <a:cubicBezTo>
                      <a:pt x="31" y="304"/>
                      <a:pt x="31" y="335"/>
                      <a:pt x="31" y="365"/>
                    </a:cubicBezTo>
                    <a:cubicBezTo>
                      <a:pt x="92" y="365"/>
                      <a:pt x="153" y="378"/>
                      <a:pt x="214" y="378"/>
                    </a:cubicBezTo>
                    <a:cubicBezTo>
                      <a:pt x="244" y="378"/>
                      <a:pt x="274" y="375"/>
                      <a:pt x="305" y="365"/>
                    </a:cubicBezTo>
                    <a:cubicBezTo>
                      <a:pt x="548" y="365"/>
                      <a:pt x="609" y="183"/>
                      <a:pt x="57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405;p79"/>
              <p:cNvSpPr/>
              <p:nvPr/>
            </p:nvSpPr>
            <p:spPr>
              <a:xfrm>
                <a:off x="5998790" y="7727235"/>
                <a:ext cx="72987" cy="39302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1490" extrusionOk="0">
                    <a:moveTo>
                      <a:pt x="2767" y="0"/>
                    </a:moveTo>
                    <a:lnTo>
                      <a:pt x="2767" y="0"/>
                    </a:lnTo>
                    <a:cubicBezTo>
                      <a:pt x="1794" y="152"/>
                      <a:pt x="821" y="274"/>
                      <a:pt x="1" y="760"/>
                    </a:cubicBezTo>
                    <a:cubicBezTo>
                      <a:pt x="1" y="1003"/>
                      <a:pt x="31" y="1246"/>
                      <a:pt x="31" y="1489"/>
                    </a:cubicBezTo>
                    <a:cubicBezTo>
                      <a:pt x="882" y="1429"/>
                      <a:pt x="1703" y="1307"/>
                      <a:pt x="2463" y="1155"/>
                    </a:cubicBezTo>
                    <a:cubicBezTo>
                      <a:pt x="2584" y="760"/>
                      <a:pt x="2675" y="395"/>
                      <a:pt x="27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406;p79"/>
              <p:cNvSpPr/>
              <p:nvPr/>
            </p:nvSpPr>
            <p:spPr>
              <a:xfrm>
                <a:off x="6063732" y="7436977"/>
                <a:ext cx="389675" cy="320750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12160" extrusionOk="0">
                    <a:moveTo>
                      <a:pt x="14773" y="1"/>
                    </a:moveTo>
                    <a:lnTo>
                      <a:pt x="14773" y="1"/>
                    </a:lnTo>
                    <a:cubicBezTo>
                      <a:pt x="13588" y="1277"/>
                      <a:pt x="12372" y="2524"/>
                      <a:pt x="11186" y="3800"/>
                    </a:cubicBezTo>
                    <a:cubicBezTo>
                      <a:pt x="8451" y="6779"/>
                      <a:pt x="5381" y="9454"/>
                      <a:pt x="1490" y="10731"/>
                    </a:cubicBezTo>
                    <a:cubicBezTo>
                      <a:pt x="1095" y="10852"/>
                      <a:pt x="700" y="10943"/>
                      <a:pt x="305" y="11004"/>
                    </a:cubicBezTo>
                    <a:cubicBezTo>
                      <a:pt x="213" y="11399"/>
                      <a:pt x="122" y="11794"/>
                      <a:pt x="1" y="12159"/>
                    </a:cubicBezTo>
                    <a:cubicBezTo>
                      <a:pt x="3557" y="11490"/>
                      <a:pt x="6505" y="9910"/>
                      <a:pt x="9484" y="7448"/>
                    </a:cubicBezTo>
                    <a:cubicBezTo>
                      <a:pt x="10974" y="6202"/>
                      <a:pt x="12463" y="4834"/>
                      <a:pt x="13952" y="3436"/>
                    </a:cubicBezTo>
                    <a:cubicBezTo>
                      <a:pt x="14256" y="2402"/>
                      <a:pt x="14530" y="1247"/>
                      <a:pt x="1477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407;p79"/>
              <p:cNvSpPr/>
              <p:nvPr/>
            </p:nvSpPr>
            <p:spPr>
              <a:xfrm>
                <a:off x="5982938" y="7747255"/>
                <a:ext cx="16671" cy="2012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763" extrusionOk="0">
                    <a:moveTo>
                      <a:pt x="602" y="1"/>
                    </a:moveTo>
                    <a:cubicBezTo>
                      <a:pt x="450" y="92"/>
                      <a:pt x="298" y="183"/>
                      <a:pt x="146" y="335"/>
                    </a:cubicBezTo>
                    <a:cubicBezTo>
                      <a:pt x="0" y="452"/>
                      <a:pt x="105" y="763"/>
                      <a:pt x="301" y="763"/>
                    </a:cubicBezTo>
                    <a:cubicBezTo>
                      <a:pt x="310" y="763"/>
                      <a:pt x="319" y="762"/>
                      <a:pt x="328" y="761"/>
                    </a:cubicBezTo>
                    <a:cubicBezTo>
                      <a:pt x="450" y="761"/>
                      <a:pt x="541" y="730"/>
                      <a:pt x="632" y="730"/>
                    </a:cubicBezTo>
                    <a:cubicBezTo>
                      <a:pt x="632" y="487"/>
                      <a:pt x="602" y="244"/>
                      <a:pt x="60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408;p79"/>
              <p:cNvSpPr/>
              <p:nvPr/>
            </p:nvSpPr>
            <p:spPr>
              <a:xfrm>
                <a:off x="6713964" y="7863527"/>
                <a:ext cx="232544" cy="337553"/>
              </a:xfrm>
              <a:custGeom>
                <a:avLst/>
                <a:gdLst/>
                <a:ahLst/>
                <a:cxnLst/>
                <a:rect l="l" t="t" r="r" b="b"/>
                <a:pathLst>
                  <a:path w="8816" h="12797" extrusionOk="0">
                    <a:moveTo>
                      <a:pt x="8815" y="0"/>
                    </a:moveTo>
                    <a:lnTo>
                      <a:pt x="8815" y="0"/>
                    </a:lnTo>
                    <a:cubicBezTo>
                      <a:pt x="5837" y="730"/>
                      <a:pt x="2858" y="1399"/>
                      <a:pt x="1" y="2219"/>
                    </a:cubicBezTo>
                    <a:lnTo>
                      <a:pt x="1186" y="12797"/>
                    </a:lnTo>
                    <a:lnTo>
                      <a:pt x="6870" y="12797"/>
                    </a:lnTo>
                    <a:lnTo>
                      <a:pt x="8815" y="0"/>
                    </a:lnTo>
                    <a:close/>
                  </a:path>
                </a:pathLst>
              </a:custGeom>
              <a:solidFill>
                <a:srgbClr val="8C4C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409;p79"/>
              <p:cNvSpPr/>
              <p:nvPr/>
            </p:nvSpPr>
            <p:spPr>
              <a:xfrm>
                <a:off x="6699535" y="7710379"/>
                <a:ext cx="270211" cy="211706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8026" extrusionOk="0">
                    <a:moveTo>
                      <a:pt x="10244" y="1"/>
                    </a:moveTo>
                    <a:lnTo>
                      <a:pt x="1" y="3010"/>
                    </a:lnTo>
                    <a:lnTo>
                      <a:pt x="548" y="8025"/>
                    </a:lnTo>
                    <a:cubicBezTo>
                      <a:pt x="3405" y="7205"/>
                      <a:pt x="6384" y="6536"/>
                      <a:pt x="9362" y="5806"/>
                    </a:cubicBezTo>
                    <a:lnTo>
                      <a:pt x="10244" y="1"/>
                    </a:lnTo>
                    <a:close/>
                  </a:path>
                </a:pathLst>
              </a:custGeom>
              <a:solidFill>
                <a:srgbClr val="673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410;p79"/>
              <p:cNvSpPr/>
              <p:nvPr/>
            </p:nvSpPr>
            <p:spPr>
              <a:xfrm>
                <a:off x="6546387" y="6280059"/>
                <a:ext cx="184431" cy="307878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1672" extrusionOk="0">
                    <a:moveTo>
                      <a:pt x="6506" y="0"/>
                    </a:moveTo>
                    <a:cubicBezTo>
                      <a:pt x="4044" y="213"/>
                      <a:pt x="1885" y="638"/>
                      <a:pt x="1" y="1246"/>
                    </a:cubicBezTo>
                    <a:cubicBezTo>
                      <a:pt x="1764" y="5015"/>
                      <a:pt x="4044" y="8480"/>
                      <a:pt x="6992" y="11672"/>
                    </a:cubicBezTo>
                    <a:cubicBezTo>
                      <a:pt x="6749" y="7781"/>
                      <a:pt x="6566" y="3891"/>
                      <a:pt x="650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411;p79"/>
              <p:cNvSpPr/>
              <p:nvPr/>
            </p:nvSpPr>
            <p:spPr>
              <a:xfrm>
                <a:off x="6228090" y="6433181"/>
                <a:ext cx="534012" cy="722401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7387" extrusionOk="0">
                    <a:moveTo>
                      <a:pt x="4682" y="1"/>
                    </a:moveTo>
                    <a:cubicBezTo>
                      <a:pt x="2007" y="2919"/>
                      <a:pt x="578" y="6840"/>
                      <a:pt x="1" y="11612"/>
                    </a:cubicBezTo>
                    <a:cubicBezTo>
                      <a:pt x="5806" y="18147"/>
                      <a:pt x="11430" y="25533"/>
                      <a:pt x="20244" y="27387"/>
                    </a:cubicBezTo>
                    <a:cubicBezTo>
                      <a:pt x="20214" y="27357"/>
                      <a:pt x="20214" y="27326"/>
                      <a:pt x="20214" y="27296"/>
                    </a:cubicBezTo>
                    <a:cubicBezTo>
                      <a:pt x="20153" y="27174"/>
                      <a:pt x="20153" y="27083"/>
                      <a:pt x="20214" y="26961"/>
                    </a:cubicBezTo>
                    <a:cubicBezTo>
                      <a:pt x="19971" y="23253"/>
                      <a:pt x="19758" y="19545"/>
                      <a:pt x="19576" y="15837"/>
                    </a:cubicBezTo>
                    <a:cubicBezTo>
                      <a:pt x="16171" y="14955"/>
                      <a:pt x="12737" y="10578"/>
                      <a:pt x="10639" y="8147"/>
                    </a:cubicBezTo>
                    <a:cubicBezTo>
                      <a:pt x="8390" y="5593"/>
                      <a:pt x="6414" y="2888"/>
                      <a:pt x="4682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412;p79"/>
              <p:cNvSpPr/>
              <p:nvPr/>
            </p:nvSpPr>
            <p:spPr>
              <a:xfrm>
                <a:off x="6747648" y="6277290"/>
                <a:ext cx="101844" cy="28981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10987" extrusionOk="0">
                    <a:moveTo>
                      <a:pt x="1054" y="0"/>
                    </a:moveTo>
                    <a:cubicBezTo>
                      <a:pt x="716" y="0"/>
                      <a:pt x="365" y="14"/>
                      <a:pt x="0" y="14"/>
                    </a:cubicBezTo>
                    <a:cubicBezTo>
                      <a:pt x="61" y="3661"/>
                      <a:pt x="183" y="7339"/>
                      <a:pt x="365" y="10987"/>
                    </a:cubicBezTo>
                    <a:cubicBezTo>
                      <a:pt x="1581" y="10105"/>
                      <a:pt x="2888" y="8342"/>
                      <a:pt x="3860" y="6944"/>
                    </a:cubicBezTo>
                    <a:cubicBezTo>
                      <a:pt x="3101" y="4208"/>
                      <a:pt x="2280" y="1898"/>
                      <a:pt x="1550" y="14"/>
                    </a:cubicBezTo>
                    <a:cubicBezTo>
                      <a:pt x="1388" y="4"/>
                      <a:pt x="1223" y="0"/>
                      <a:pt x="1054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413;p79"/>
              <p:cNvSpPr/>
              <p:nvPr/>
            </p:nvSpPr>
            <p:spPr>
              <a:xfrm>
                <a:off x="6216880" y="6776326"/>
                <a:ext cx="566061" cy="700771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26567" extrusionOk="0">
                    <a:moveTo>
                      <a:pt x="304" y="1"/>
                    </a:moveTo>
                    <a:cubicBezTo>
                      <a:pt x="0" y="3618"/>
                      <a:pt x="183" y="7691"/>
                      <a:pt x="639" y="12159"/>
                    </a:cubicBezTo>
                    <a:cubicBezTo>
                      <a:pt x="6171" y="18846"/>
                      <a:pt x="12888" y="25685"/>
                      <a:pt x="21460" y="26567"/>
                    </a:cubicBezTo>
                    <a:cubicBezTo>
                      <a:pt x="21186" y="22706"/>
                      <a:pt x="20943" y="18816"/>
                      <a:pt x="20700" y="14925"/>
                    </a:cubicBezTo>
                    <a:cubicBezTo>
                      <a:pt x="20639" y="14956"/>
                      <a:pt x="20578" y="14956"/>
                      <a:pt x="20517" y="14956"/>
                    </a:cubicBezTo>
                    <a:cubicBezTo>
                      <a:pt x="12219" y="13375"/>
                      <a:pt x="5806" y="6566"/>
                      <a:pt x="304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414;p79"/>
              <p:cNvSpPr/>
              <p:nvPr/>
            </p:nvSpPr>
            <p:spPr>
              <a:xfrm>
                <a:off x="6366809" y="6320945"/>
                <a:ext cx="376855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4287" h="19484" extrusionOk="0">
                    <a:moveTo>
                      <a:pt x="5897" y="0"/>
                    </a:moveTo>
                    <a:cubicBezTo>
                      <a:pt x="3526" y="912"/>
                      <a:pt x="1581" y="2128"/>
                      <a:pt x="0" y="3648"/>
                    </a:cubicBezTo>
                    <a:cubicBezTo>
                      <a:pt x="1733" y="6566"/>
                      <a:pt x="3648" y="9332"/>
                      <a:pt x="5927" y="11855"/>
                    </a:cubicBezTo>
                    <a:cubicBezTo>
                      <a:pt x="8025" y="14225"/>
                      <a:pt x="11125" y="18298"/>
                      <a:pt x="14286" y="19484"/>
                    </a:cubicBezTo>
                    <a:cubicBezTo>
                      <a:pt x="14256" y="19028"/>
                      <a:pt x="14225" y="18572"/>
                      <a:pt x="14225" y="18086"/>
                    </a:cubicBezTo>
                    <a:cubicBezTo>
                      <a:pt x="14104" y="15745"/>
                      <a:pt x="13982" y="13344"/>
                      <a:pt x="13830" y="10973"/>
                    </a:cubicBezTo>
                    <a:cubicBezTo>
                      <a:pt x="10487" y="7842"/>
                      <a:pt x="7873" y="4104"/>
                      <a:pt x="58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415;p79"/>
              <p:cNvSpPr/>
              <p:nvPr/>
            </p:nvSpPr>
            <p:spPr>
              <a:xfrm>
                <a:off x="6787742" y="7072993"/>
                <a:ext cx="160375" cy="40489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5350" extrusionOk="0">
                    <a:moveTo>
                      <a:pt x="5958" y="0"/>
                    </a:moveTo>
                    <a:lnTo>
                      <a:pt x="5958" y="0"/>
                    </a:lnTo>
                    <a:cubicBezTo>
                      <a:pt x="4043" y="1125"/>
                      <a:pt x="2067" y="2128"/>
                      <a:pt x="0" y="3009"/>
                    </a:cubicBezTo>
                    <a:cubicBezTo>
                      <a:pt x="274" y="7113"/>
                      <a:pt x="517" y="11216"/>
                      <a:pt x="760" y="15350"/>
                    </a:cubicBezTo>
                    <a:cubicBezTo>
                      <a:pt x="2371" y="14560"/>
                      <a:pt x="3921" y="13769"/>
                      <a:pt x="5410" y="12858"/>
                    </a:cubicBezTo>
                    <a:cubicBezTo>
                      <a:pt x="5927" y="8359"/>
                      <a:pt x="6079" y="4073"/>
                      <a:pt x="595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416;p79"/>
              <p:cNvSpPr/>
              <p:nvPr/>
            </p:nvSpPr>
            <p:spPr>
              <a:xfrm>
                <a:off x="6808580" y="7444204"/>
                <a:ext cx="117881" cy="25739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9758" extrusionOk="0">
                    <a:moveTo>
                      <a:pt x="4468" y="0"/>
                    </a:moveTo>
                    <a:cubicBezTo>
                      <a:pt x="3070" y="791"/>
                      <a:pt x="1581" y="1429"/>
                      <a:pt x="0" y="1915"/>
                    </a:cubicBezTo>
                    <a:cubicBezTo>
                      <a:pt x="152" y="4529"/>
                      <a:pt x="304" y="7143"/>
                      <a:pt x="456" y="9757"/>
                    </a:cubicBezTo>
                    <a:cubicBezTo>
                      <a:pt x="1155" y="9332"/>
                      <a:pt x="1976" y="9241"/>
                      <a:pt x="2827" y="9089"/>
                    </a:cubicBezTo>
                    <a:cubicBezTo>
                      <a:pt x="3557" y="5988"/>
                      <a:pt x="4104" y="2949"/>
                      <a:pt x="446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417;p79"/>
              <p:cNvSpPr/>
              <p:nvPr/>
            </p:nvSpPr>
            <p:spPr>
              <a:xfrm>
                <a:off x="6758067" y="6494113"/>
                <a:ext cx="153965" cy="34238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12980" extrusionOk="0">
                    <a:moveTo>
                      <a:pt x="3830" y="1"/>
                    </a:moveTo>
                    <a:cubicBezTo>
                      <a:pt x="2706" y="1551"/>
                      <a:pt x="1368" y="3040"/>
                      <a:pt x="0" y="3557"/>
                    </a:cubicBezTo>
                    <a:cubicBezTo>
                      <a:pt x="152" y="6718"/>
                      <a:pt x="335" y="9849"/>
                      <a:pt x="487" y="12980"/>
                    </a:cubicBezTo>
                    <a:cubicBezTo>
                      <a:pt x="2493" y="11825"/>
                      <a:pt x="4225" y="10518"/>
                      <a:pt x="5836" y="9089"/>
                    </a:cubicBezTo>
                    <a:cubicBezTo>
                      <a:pt x="5259" y="5745"/>
                      <a:pt x="4560" y="2706"/>
                      <a:pt x="3830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418;p79"/>
              <p:cNvSpPr/>
              <p:nvPr/>
            </p:nvSpPr>
            <p:spPr>
              <a:xfrm>
                <a:off x="6771704" y="6769125"/>
                <a:ext cx="172403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13648" extrusionOk="0">
                    <a:moveTo>
                      <a:pt x="5532" y="0"/>
                    </a:moveTo>
                    <a:cubicBezTo>
                      <a:pt x="3830" y="1368"/>
                      <a:pt x="2006" y="2493"/>
                      <a:pt x="0" y="3253"/>
                    </a:cubicBezTo>
                    <a:cubicBezTo>
                      <a:pt x="0" y="3496"/>
                      <a:pt x="31" y="3739"/>
                      <a:pt x="31" y="3982"/>
                    </a:cubicBezTo>
                    <a:cubicBezTo>
                      <a:pt x="213" y="7204"/>
                      <a:pt x="395" y="10426"/>
                      <a:pt x="578" y="13648"/>
                    </a:cubicBezTo>
                    <a:cubicBezTo>
                      <a:pt x="2645" y="12675"/>
                      <a:pt x="4651" y="11581"/>
                      <a:pt x="6535" y="10396"/>
                    </a:cubicBezTo>
                    <a:cubicBezTo>
                      <a:pt x="6353" y="6687"/>
                      <a:pt x="6018" y="3222"/>
                      <a:pt x="55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419;p79"/>
              <p:cNvSpPr/>
              <p:nvPr/>
            </p:nvSpPr>
            <p:spPr>
              <a:xfrm>
                <a:off x="6821399" y="7710379"/>
                <a:ext cx="55340" cy="11788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8" y="1"/>
                    </a:moveTo>
                    <a:lnTo>
                      <a:pt x="2098" y="1"/>
                    </a:lnTo>
                    <a:cubicBezTo>
                      <a:pt x="1429" y="153"/>
                      <a:pt x="730" y="244"/>
                      <a:pt x="1" y="274"/>
                    </a:cubicBezTo>
                    <a:cubicBezTo>
                      <a:pt x="92" y="1673"/>
                      <a:pt x="122" y="3071"/>
                      <a:pt x="213" y="4469"/>
                    </a:cubicBezTo>
                    <a:lnTo>
                      <a:pt x="882" y="4469"/>
                    </a:lnTo>
                    <a:cubicBezTo>
                      <a:pt x="1338" y="2949"/>
                      <a:pt x="1733" y="1490"/>
                      <a:pt x="2098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420;p79"/>
              <p:cNvSpPr/>
              <p:nvPr/>
            </p:nvSpPr>
            <p:spPr>
              <a:xfrm>
                <a:off x="6408486" y="7610171"/>
                <a:ext cx="395293" cy="2172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82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71" y="7326"/>
                      <a:pt x="14591" y="8177"/>
                      <a:pt x="14986" y="8238"/>
                    </a:cubicBezTo>
                    <a:cubicBezTo>
                      <a:pt x="14925" y="7052"/>
                      <a:pt x="14864" y="5836"/>
                      <a:pt x="14804" y="4651"/>
                    </a:cubicBezTo>
                    <a:cubicBezTo>
                      <a:pt x="14773" y="4681"/>
                      <a:pt x="14773" y="4712"/>
                      <a:pt x="14712" y="4712"/>
                    </a:cubicBezTo>
                    <a:cubicBezTo>
                      <a:pt x="13834" y="4995"/>
                      <a:pt x="12922" y="5122"/>
                      <a:pt x="11995" y="5122"/>
                    </a:cubicBezTo>
                    <a:cubicBezTo>
                      <a:pt x="7756" y="5122"/>
                      <a:pt x="3193" y="2469"/>
                      <a:pt x="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421;p79"/>
              <p:cNvSpPr/>
              <p:nvPr/>
            </p:nvSpPr>
            <p:spPr>
              <a:xfrm>
                <a:off x="6239327" y="7144345"/>
                <a:ext cx="558860" cy="582811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220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2" y="1095"/>
                      <a:pt x="274" y="2189"/>
                      <a:pt x="426" y="3344"/>
                    </a:cubicBezTo>
                    <a:cubicBezTo>
                      <a:pt x="1155" y="8390"/>
                      <a:pt x="2736" y="12311"/>
                      <a:pt x="4742" y="15350"/>
                    </a:cubicBezTo>
                    <a:cubicBezTo>
                      <a:pt x="8843" y="19216"/>
                      <a:pt x="13573" y="22094"/>
                      <a:pt x="18526" y="22094"/>
                    </a:cubicBezTo>
                    <a:cubicBezTo>
                      <a:pt x="19336" y="22094"/>
                      <a:pt x="20153" y="22017"/>
                      <a:pt x="20973" y="21855"/>
                    </a:cubicBezTo>
                    <a:cubicBezTo>
                      <a:pt x="21000" y="21846"/>
                      <a:pt x="21024" y="21842"/>
                      <a:pt x="21046" y="21842"/>
                    </a:cubicBezTo>
                    <a:cubicBezTo>
                      <a:pt x="21100" y="21842"/>
                      <a:pt x="21143" y="21864"/>
                      <a:pt x="21186" y="21885"/>
                    </a:cubicBezTo>
                    <a:cubicBezTo>
                      <a:pt x="21034" y="19089"/>
                      <a:pt x="20852" y="16293"/>
                      <a:pt x="20639" y="13496"/>
                    </a:cubicBezTo>
                    <a:cubicBezTo>
                      <a:pt x="20487" y="13466"/>
                      <a:pt x="20426" y="13283"/>
                      <a:pt x="20517" y="13162"/>
                    </a:cubicBezTo>
                    <a:cubicBezTo>
                      <a:pt x="12463" y="13131"/>
                      <a:pt x="5472" y="644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422;p79"/>
              <p:cNvSpPr/>
              <p:nvPr/>
            </p:nvSpPr>
            <p:spPr>
              <a:xfrm>
                <a:off x="6859093" y="6338565"/>
                <a:ext cx="242145" cy="395293"/>
              </a:xfrm>
              <a:custGeom>
                <a:avLst/>
                <a:gdLst/>
                <a:ahLst/>
                <a:cxnLst/>
                <a:rect l="l" t="t" r="r" b="b"/>
                <a:pathLst>
                  <a:path w="9180" h="14986" extrusionOk="0">
                    <a:moveTo>
                      <a:pt x="3921" y="1"/>
                    </a:moveTo>
                    <a:cubicBezTo>
                      <a:pt x="3374" y="882"/>
                      <a:pt x="2827" y="1764"/>
                      <a:pt x="2219" y="2615"/>
                    </a:cubicBezTo>
                    <a:cubicBezTo>
                      <a:pt x="1611" y="3466"/>
                      <a:pt x="851" y="4682"/>
                      <a:pt x="0" y="5898"/>
                    </a:cubicBezTo>
                    <a:cubicBezTo>
                      <a:pt x="730" y="8603"/>
                      <a:pt x="1429" y="11642"/>
                      <a:pt x="1976" y="14986"/>
                    </a:cubicBezTo>
                    <a:cubicBezTo>
                      <a:pt x="4803" y="12402"/>
                      <a:pt x="7082" y="9393"/>
                      <a:pt x="9180" y="6110"/>
                    </a:cubicBezTo>
                    <a:cubicBezTo>
                      <a:pt x="7782" y="3588"/>
                      <a:pt x="6049" y="1460"/>
                      <a:pt x="392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423;p79"/>
              <p:cNvSpPr/>
              <p:nvPr/>
            </p:nvSpPr>
            <p:spPr>
              <a:xfrm>
                <a:off x="6788533" y="6277633"/>
                <a:ext cx="151565" cy="182849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6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0" y="1885"/>
                      <a:pt x="1551" y="4195"/>
                      <a:pt x="2310" y="6931"/>
                    </a:cubicBezTo>
                    <a:cubicBezTo>
                      <a:pt x="2675" y="6384"/>
                      <a:pt x="3010" y="5928"/>
                      <a:pt x="3283" y="5563"/>
                    </a:cubicBezTo>
                    <a:cubicBezTo>
                      <a:pt x="4134" y="4317"/>
                      <a:pt x="4955" y="3040"/>
                      <a:pt x="5745" y="1733"/>
                    </a:cubicBezTo>
                    <a:cubicBezTo>
                      <a:pt x="4073" y="730"/>
                      <a:pt x="2159" y="122"/>
                      <a:pt x="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424;p79"/>
              <p:cNvSpPr/>
              <p:nvPr/>
            </p:nvSpPr>
            <p:spPr>
              <a:xfrm>
                <a:off x="6883149" y="7133925"/>
                <a:ext cx="351981" cy="550024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20852" extrusionOk="0">
                    <a:moveTo>
                      <a:pt x="13313" y="0"/>
                    </a:moveTo>
                    <a:cubicBezTo>
                      <a:pt x="10426" y="4590"/>
                      <a:pt x="6474" y="9028"/>
                      <a:pt x="1641" y="11763"/>
                    </a:cubicBezTo>
                    <a:cubicBezTo>
                      <a:pt x="1277" y="14712"/>
                      <a:pt x="730" y="17751"/>
                      <a:pt x="0" y="20852"/>
                    </a:cubicBezTo>
                    <a:cubicBezTo>
                      <a:pt x="334" y="20791"/>
                      <a:pt x="669" y="20730"/>
                      <a:pt x="1003" y="20639"/>
                    </a:cubicBezTo>
                    <a:cubicBezTo>
                      <a:pt x="4347" y="19545"/>
                      <a:pt x="6961" y="17265"/>
                      <a:pt x="9301" y="14712"/>
                    </a:cubicBezTo>
                    <a:cubicBezTo>
                      <a:pt x="10304" y="13618"/>
                      <a:pt x="11338" y="12554"/>
                      <a:pt x="12371" y="11459"/>
                    </a:cubicBezTo>
                    <a:cubicBezTo>
                      <a:pt x="12979" y="8207"/>
                      <a:pt x="13344" y="4256"/>
                      <a:pt x="13313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425;p79"/>
              <p:cNvSpPr/>
              <p:nvPr/>
            </p:nvSpPr>
            <p:spPr>
              <a:xfrm>
                <a:off x="6917624" y="6529406"/>
                <a:ext cx="289440" cy="513939"/>
              </a:xfrm>
              <a:custGeom>
                <a:avLst/>
                <a:gdLst/>
                <a:ahLst/>
                <a:cxnLst/>
                <a:rect l="l" t="t" r="r" b="b"/>
                <a:pathLst>
                  <a:path w="10973" h="19484" extrusionOk="0">
                    <a:moveTo>
                      <a:pt x="7538" y="0"/>
                    </a:moveTo>
                    <a:cubicBezTo>
                      <a:pt x="5502" y="3374"/>
                      <a:pt x="3009" y="6626"/>
                      <a:pt x="0" y="9088"/>
                    </a:cubicBezTo>
                    <a:cubicBezTo>
                      <a:pt x="486" y="12310"/>
                      <a:pt x="821" y="15806"/>
                      <a:pt x="973" y="19484"/>
                    </a:cubicBezTo>
                    <a:cubicBezTo>
                      <a:pt x="4742" y="17113"/>
                      <a:pt x="8055" y="14256"/>
                      <a:pt x="10973" y="10973"/>
                    </a:cubicBezTo>
                    <a:cubicBezTo>
                      <a:pt x="10243" y="6991"/>
                      <a:pt x="9119" y="3222"/>
                      <a:pt x="7538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426;p79"/>
              <p:cNvSpPr/>
              <p:nvPr/>
            </p:nvSpPr>
            <p:spPr>
              <a:xfrm>
                <a:off x="6844664" y="7513946"/>
                <a:ext cx="346363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13131" h="11916" extrusionOk="0">
                    <a:moveTo>
                      <a:pt x="13131" y="1"/>
                    </a:moveTo>
                    <a:lnTo>
                      <a:pt x="13131" y="1"/>
                    </a:lnTo>
                    <a:cubicBezTo>
                      <a:pt x="11885" y="1186"/>
                      <a:pt x="10608" y="2341"/>
                      <a:pt x="9301" y="3405"/>
                    </a:cubicBezTo>
                    <a:cubicBezTo>
                      <a:pt x="6778" y="5502"/>
                      <a:pt x="4225" y="6870"/>
                      <a:pt x="1216" y="7448"/>
                    </a:cubicBezTo>
                    <a:cubicBezTo>
                      <a:pt x="851" y="8937"/>
                      <a:pt x="456" y="10396"/>
                      <a:pt x="0" y="11916"/>
                    </a:cubicBezTo>
                    <a:cubicBezTo>
                      <a:pt x="3040" y="11764"/>
                      <a:pt x="9909" y="10305"/>
                      <a:pt x="13009" y="487"/>
                    </a:cubicBezTo>
                    <a:cubicBezTo>
                      <a:pt x="13040" y="335"/>
                      <a:pt x="13101" y="153"/>
                      <a:pt x="1313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427;p79"/>
              <p:cNvSpPr/>
              <p:nvPr/>
            </p:nvSpPr>
            <p:spPr>
              <a:xfrm>
                <a:off x="6930444" y="6857305"/>
                <a:ext cx="303895" cy="554059"/>
              </a:xfrm>
              <a:custGeom>
                <a:avLst/>
                <a:gdLst/>
                <a:ahLst/>
                <a:cxnLst/>
                <a:rect l="l" t="t" r="r" b="b"/>
                <a:pathLst>
                  <a:path w="11521" h="21005" extrusionOk="0">
                    <a:moveTo>
                      <a:pt x="10730" y="1"/>
                    </a:moveTo>
                    <a:cubicBezTo>
                      <a:pt x="7751" y="3192"/>
                      <a:pt x="4317" y="5928"/>
                      <a:pt x="548" y="8177"/>
                    </a:cubicBezTo>
                    <a:cubicBezTo>
                      <a:pt x="669" y="12220"/>
                      <a:pt x="517" y="16536"/>
                      <a:pt x="0" y="21004"/>
                    </a:cubicBezTo>
                    <a:cubicBezTo>
                      <a:pt x="1581" y="20032"/>
                      <a:pt x="3101" y="18907"/>
                      <a:pt x="4499" y="17509"/>
                    </a:cubicBezTo>
                    <a:cubicBezTo>
                      <a:pt x="7143" y="14834"/>
                      <a:pt x="9302" y="11825"/>
                      <a:pt x="11520" y="8816"/>
                    </a:cubicBezTo>
                    <a:cubicBezTo>
                      <a:pt x="11429" y="5898"/>
                      <a:pt x="11186" y="2919"/>
                      <a:pt x="1073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428;p79"/>
              <p:cNvSpPr/>
              <p:nvPr/>
            </p:nvSpPr>
            <p:spPr>
              <a:xfrm>
                <a:off x="6761259" y="7152363"/>
                <a:ext cx="46530" cy="331143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54" extrusionOk="0">
                    <a:moveTo>
                      <a:pt x="1004" y="0"/>
                    </a:moveTo>
                    <a:cubicBezTo>
                      <a:pt x="822" y="61"/>
                      <a:pt x="639" y="152"/>
                      <a:pt x="427" y="244"/>
                    </a:cubicBezTo>
                    <a:cubicBezTo>
                      <a:pt x="394" y="255"/>
                      <a:pt x="362" y="260"/>
                      <a:pt x="331" y="260"/>
                    </a:cubicBezTo>
                    <a:cubicBezTo>
                      <a:pt x="191" y="260"/>
                      <a:pt x="76" y="155"/>
                      <a:pt x="1" y="31"/>
                    </a:cubicBezTo>
                    <a:cubicBezTo>
                      <a:pt x="1" y="61"/>
                      <a:pt x="1" y="92"/>
                      <a:pt x="1" y="152"/>
                    </a:cubicBezTo>
                    <a:lnTo>
                      <a:pt x="31" y="152"/>
                    </a:lnTo>
                    <a:cubicBezTo>
                      <a:pt x="335" y="213"/>
                      <a:pt x="275" y="578"/>
                      <a:pt x="62" y="669"/>
                    </a:cubicBezTo>
                    <a:cubicBezTo>
                      <a:pt x="305" y="4560"/>
                      <a:pt x="548" y="8450"/>
                      <a:pt x="791" y="12341"/>
                    </a:cubicBezTo>
                    <a:cubicBezTo>
                      <a:pt x="913" y="12341"/>
                      <a:pt x="974" y="12371"/>
                      <a:pt x="1095" y="12371"/>
                    </a:cubicBezTo>
                    <a:cubicBezTo>
                      <a:pt x="1217" y="12371"/>
                      <a:pt x="1278" y="12463"/>
                      <a:pt x="1308" y="12554"/>
                    </a:cubicBezTo>
                    <a:lnTo>
                      <a:pt x="1764" y="12341"/>
                    </a:lnTo>
                    <a:cubicBezTo>
                      <a:pt x="1521" y="8207"/>
                      <a:pt x="1247" y="4104"/>
                      <a:pt x="100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429;p79"/>
              <p:cNvSpPr/>
              <p:nvPr/>
            </p:nvSpPr>
            <p:spPr>
              <a:xfrm>
                <a:off x="6744430" y="6850895"/>
                <a:ext cx="42521" cy="293476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112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3" y="3709"/>
                      <a:pt x="396" y="7417"/>
                      <a:pt x="609" y="11125"/>
                    </a:cubicBezTo>
                    <a:cubicBezTo>
                      <a:pt x="639" y="11065"/>
                      <a:pt x="700" y="10974"/>
                      <a:pt x="761" y="10943"/>
                    </a:cubicBezTo>
                    <a:cubicBezTo>
                      <a:pt x="1065" y="10822"/>
                      <a:pt x="1338" y="10670"/>
                      <a:pt x="1612" y="10548"/>
                    </a:cubicBezTo>
                    <a:cubicBezTo>
                      <a:pt x="1429" y="7326"/>
                      <a:pt x="1247" y="4104"/>
                      <a:pt x="1065" y="882"/>
                    </a:cubicBezTo>
                    <a:cubicBezTo>
                      <a:pt x="1065" y="639"/>
                      <a:pt x="1034" y="396"/>
                      <a:pt x="1034" y="153"/>
                    </a:cubicBezTo>
                    <a:cubicBezTo>
                      <a:pt x="913" y="213"/>
                      <a:pt x="791" y="274"/>
                      <a:pt x="669" y="305"/>
                    </a:cubicBezTo>
                    <a:cubicBezTo>
                      <a:pt x="637" y="315"/>
                      <a:pt x="607" y="320"/>
                      <a:pt x="578" y="320"/>
                    </a:cubicBezTo>
                    <a:cubicBezTo>
                      <a:pt x="447" y="320"/>
                      <a:pt x="360" y="212"/>
                      <a:pt x="335" y="62"/>
                    </a:cubicBezTo>
                    <a:cubicBezTo>
                      <a:pt x="213" y="62"/>
                      <a:pt x="122" y="31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430;p79"/>
              <p:cNvSpPr/>
              <p:nvPr/>
            </p:nvSpPr>
            <p:spPr>
              <a:xfrm>
                <a:off x="6717973" y="6278081"/>
                <a:ext cx="52940" cy="56482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1413" extrusionOk="0">
                    <a:moveTo>
                      <a:pt x="905" y="1"/>
                    </a:moveTo>
                    <a:cubicBezTo>
                      <a:pt x="869" y="1"/>
                      <a:pt x="831" y="4"/>
                      <a:pt x="791" y="14"/>
                    </a:cubicBezTo>
                    <a:cubicBezTo>
                      <a:pt x="517" y="14"/>
                      <a:pt x="274" y="45"/>
                      <a:pt x="1" y="75"/>
                    </a:cubicBezTo>
                    <a:cubicBezTo>
                      <a:pt x="61" y="3966"/>
                      <a:pt x="274" y="7856"/>
                      <a:pt x="487" y="11747"/>
                    </a:cubicBezTo>
                    <a:cubicBezTo>
                      <a:pt x="669" y="11929"/>
                      <a:pt x="852" y="12173"/>
                      <a:pt x="1034" y="12355"/>
                    </a:cubicBezTo>
                    <a:cubicBezTo>
                      <a:pt x="1226" y="12547"/>
                      <a:pt x="1039" y="12814"/>
                      <a:pt x="833" y="12814"/>
                    </a:cubicBezTo>
                    <a:cubicBezTo>
                      <a:pt x="777" y="12814"/>
                      <a:pt x="721" y="12795"/>
                      <a:pt x="669" y="12750"/>
                    </a:cubicBezTo>
                    <a:cubicBezTo>
                      <a:pt x="609" y="12689"/>
                      <a:pt x="578" y="12659"/>
                      <a:pt x="517" y="12598"/>
                    </a:cubicBezTo>
                    <a:lnTo>
                      <a:pt x="517" y="12598"/>
                    </a:lnTo>
                    <a:cubicBezTo>
                      <a:pt x="669" y="14999"/>
                      <a:pt x="791" y="17370"/>
                      <a:pt x="912" y="19711"/>
                    </a:cubicBezTo>
                    <a:cubicBezTo>
                      <a:pt x="943" y="20197"/>
                      <a:pt x="973" y="20653"/>
                      <a:pt x="973" y="21139"/>
                    </a:cubicBezTo>
                    <a:cubicBezTo>
                      <a:pt x="1156" y="21200"/>
                      <a:pt x="1308" y="21291"/>
                      <a:pt x="1490" y="21322"/>
                    </a:cubicBezTo>
                    <a:cubicBezTo>
                      <a:pt x="1551" y="21352"/>
                      <a:pt x="1581" y="21382"/>
                      <a:pt x="1612" y="21413"/>
                    </a:cubicBezTo>
                    <a:cubicBezTo>
                      <a:pt x="1733" y="21352"/>
                      <a:pt x="1855" y="21261"/>
                      <a:pt x="2007" y="21170"/>
                    </a:cubicBezTo>
                    <a:cubicBezTo>
                      <a:pt x="1855" y="18039"/>
                      <a:pt x="1672" y="14908"/>
                      <a:pt x="1520" y="11747"/>
                    </a:cubicBezTo>
                    <a:cubicBezTo>
                      <a:pt x="1308" y="11808"/>
                      <a:pt x="1125" y="11869"/>
                      <a:pt x="943" y="11899"/>
                    </a:cubicBezTo>
                    <a:cubicBezTo>
                      <a:pt x="920" y="11902"/>
                      <a:pt x="898" y="11904"/>
                      <a:pt x="877" y="11904"/>
                    </a:cubicBezTo>
                    <a:cubicBezTo>
                      <a:pt x="535" y="11904"/>
                      <a:pt x="447" y="11465"/>
                      <a:pt x="791" y="11321"/>
                    </a:cubicBezTo>
                    <a:cubicBezTo>
                      <a:pt x="1004" y="11261"/>
                      <a:pt x="1247" y="11109"/>
                      <a:pt x="1490" y="10957"/>
                    </a:cubicBezTo>
                    <a:cubicBezTo>
                      <a:pt x="1308" y="7309"/>
                      <a:pt x="1186" y="3662"/>
                      <a:pt x="1125" y="14"/>
                    </a:cubicBezTo>
                    <a:cubicBezTo>
                      <a:pt x="1044" y="14"/>
                      <a:pt x="977" y="1"/>
                      <a:pt x="9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431;p79"/>
              <p:cNvSpPr/>
              <p:nvPr/>
            </p:nvSpPr>
            <p:spPr>
              <a:xfrm>
                <a:off x="6783732" y="7493899"/>
                <a:ext cx="42494" cy="334361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12676" extrusionOk="0">
                    <a:moveTo>
                      <a:pt x="942" y="1"/>
                    </a:moveTo>
                    <a:cubicBezTo>
                      <a:pt x="669" y="92"/>
                      <a:pt x="395" y="183"/>
                      <a:pt x="91" y="244"/>
                    </a:cubicBezTo>
                    <a:cubicBezTo>
                      <a:pt x="81" y="254"/>
                      <a:pt x="71" y="258"/>
                      <a:pt x="61" y="258"/>
                    </a:cubicBezTo>
                    <a:cubicBezTo>
                      <a:pt x="41" y="258"/>
                      <a:pt x="20" y="244"/>
                      <a:pt x="0" y="244"/>
                    </a:cubicBezTo>
                    <a:lnTo>
                      <a:pt x="0" y="244"/>
                    </a:lnTo>
                    <a:cubicBezTo>
                      <a:pt x="182" y="3041"/>
                      <a:pt x="365" y="5837"/>
                      <a:pt x="547" y="8633"/>
                    </a:cubicBezTo>
                    <a:cubicBezTo>
                      <a:pt x="699" y="8724"/>
                      <a:pt x="730" y="8937"/>
                      <a:pt x="578" y="9059"/>
                    </a:cubicBezTo>
                    <a:cubicBezTo>
                      <a:pt x="638" y="10244"/>
                      <a:pt x="699" y="11430"/>
                      <a:pt x="760" y="12646"/>
                    </a:cubicBezTo>
                    <a:lnTo>
                      <a:pt x="790" y="12646"/>
                    </a:lnTo>
                    <a:cubicBezTo>
                      <a:pt x="790" y="12646"/>
                      <a:pt x="1094" y="12676"/>
                      <a:pt x="1611" y="12676"/>
                    </a:cubicBezTo>
                    <a:cubicBezTo>
                      <a:pt x="1550" y="11278"/>
                      <a:pt x="1489" y="9880"/>
                      <a:pt x="1429" y="8481"/>
                    </a:cubicBezTo>
                    <a:cubicBezTo>
                      <a:pt x="1337" y="8512"/>
                      <a:pt x="1277" y="8512"/>
                      <a:pt x="1185" y="8512"/>
                    </a:cubicBezTo>
                    <a:cubicBezTo>
                      <a:pt x="1174" y="8513"/>
                      <a:pt x="1164" y="8514"/>
                      <a:pt x="1153" y="8514"/>
                    </a:cubicBezTo>
                    <a:cubicBezTo>
                      <a:pt x="964" y="8514"/>
                      <a:pt x="888" y="8262"/>
                      <a:pt x="1003" y="8147"/>
                    </a:cubicBezTo>
                    <a:cubicBezTo>
                      <a:pt x="1125" y="8025"/>
                      <a:pt x="1277" y="7934"/>
                      <a:pt x="1398" y="7873"/>
                    </a:cubicBezTo>
                    <a:cubicBezTo>
                      <a:pt x="1246" y="5259"/>
                      <a:pt x="1094" y="2645"/>
                      <a:pt x="94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432;p79"/>
              <p:cNvSpPr/>
              <p:nvPr/>
            </p:nvSpPr>
            <p:spPr>
              <a:xfrm>
                <a:off x="6351563" y="6417143"/>
                <a:ext cx="392893" cy="43377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16445" extrusionOk="0">
                    <a:moveTo>
                      <a:pt x="609" y="1"/>
                    </a:moveTo>
                    <a:cubicBezTo>
                      <a:pt x="396" y="213"/>
                      <a:pt x="183" y="426"/>
                      <a:pt x="1" y="639"/>
                    </a:cubicBezTo>
                    <a:cubicBezTo>
                      <a:pt x="1733" y="3496"/>
                      <a:pt x="3709" y="6201"/>
                      <a:pt x="5958" y="8755"/>
                    </a:cubicBezTo>
                    <a:cubicBezTo>
                      <a:pt x="8056" y="11186"/>
                      <a:pt x="11490" y="15563"/>
                      <a:pt x="14895" y="16445"/>
                    </a:cubicBezTo>
                    <a:cubicBezTo>
                      <a:pt x="14895" y="16232"/>
                      <a:pt x="14895" y="16050"/>
                      <a:pt x="14864" y="15837"/>
                    </a:cubicBezTo>
                    <a:cubicBezTo>
                      <a:pt x="11703" y="14651"/>
                      <a:pt x="8603" y="10578"/>
                      <a:pt x="6505" y="8208"/>
                    </a:cubicBezTo>
                    <a:cubicBezTo>
                      <a:pt x="4226" y="5685"/>
                      <a:pt x="2311" y="2919"/>
                      <a:pt x="60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433;p79"/>
              <p:cNvSpPr/>
              <p:nvPr/>
            </p:nvSpPr>
            <p:spPr>
              <a:xfrm>
                <a:off x="6743638" y="6834857"/>
                <a:ext cx="16064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70" extrusionOk="0">
                    <a:moveTo>
                      <a:pt x="0" y="1"/>
                    </a:moveTo>
                    <a:cubicBezTo>
                      <a:pt x="0" y="214"/>
                      <a:pt x="31" y="396"/>
                      <a:pt x="31" y="609"/>
                    </a:cubicBezTo>
                    <a:cubicBezTo>
                      <a:pt x="152" y="639"/>
                      <a:pt x="243" y="670"/>
                      <a:pt x="365" y="670"/>
                    </a:cubicBezTo>
                    <a:cubicBezTo>
                      <a:pt x="335" y="578"/>
                      <a:pt x="365" y="457"/>
                      <a:pt x="487" y="396"/>
                    </a:cubicBezTo>
                    <a:cubicBezTo>
                      <a:pt x="517" y="366"/>
                      <a:pt x="578" y="335"/>
                      <a:pt x="608" y="305"/>
                    </a:cubicBezTo>
                    <a:cubicBezTo>
                      <a:pt x="578" y="274"/>
                      <a:pt x="578" y="214"/>
                      <a:pt x="517" y="214"/>
                    </a:cubicBezTo>
                    <a:cubicBezTo>
                      <a:pt x="335" y="153"/>
                      <a:pt x="183" y="62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434;p79"/>
              <p:cNvSpPr/>
              <p:nvPr/>
            </p:nvSpPr>
            <p:spPr>
              <a:xfrm>
                <a:off x="6224898" y="6739450"/>
                <a:ext cx="537995" cy="431378"/>
              </a:xfrm>
              <a:custGeom>
                <a:avLst/>
                <a:gdLst/>
                <a:ahLst/>
                <a:cxnLst/>
                <a:rect l="l" t="t" r="r" b="b"/>
                <a:pathLst>
                  <a:path w="20396" h="16354" extrusionOk="0">
                    <a:moveTo>
                      <a:pt x="122" y="1"/>
                    </a:moveTo>
                    <a:cubicBezTo>
                      <a:pt x="91" y="457"/>
                      <a:pt x="31" y="913"/>
                      <a:pt x="0" y="1399"/>
                    </a:cubicBezTo>
                    <a:cubicBezTo>
                      <a:pt x="5502" y="7964"/>
                      <a:pt x="11915" y="14773"/>
                      <a:pt x="20213" y="16354"/>
                    </a:cubicBezTo>
                    <a:cubicBezTo>
                      <a:pt x="20274" y="16354"/>
                      <a:pt x="20335" y="16354"/>
                      <a:pt x="20396" y="16323"/>
                    </a:cubicBezTo>
                    <a:lnTo>
                      <a:pt x="20365" y="15776"/>
                    </a:lnTo>
                    <a:cubicBezTo>
                      <a:pt x="11551" y="13922"/>
                      <a:pt x="5927" y="6536"/>
                      <a:pt x="12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435;p79"/>
              <p:cNvSpPr/>
              <p:nvPr/>
            </p:nvSpPr>
            <p:spPr>
              <a:xfrm>
                <a:off x="6762076" y="7155581"/>
                <a:ext cx="8019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548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30"/>
                    </a:cubicBezTo>
                    <a:cubicBezTo>
                      <a:pt x="1" y="31"/>
                      <a:pt x="2" y="31"/>
                      <a:pt x="2" y="31"/>
                    </a:cubicBezTo>
                    <a:lnTo>
                      <a:pt x="2" y="31"/>
                    </a:lnTo>
                    <a:lnTo>
                      <a:pt x="0" y="0"/>
                    </a:lnTo>
                    <a:close/>
                    <a:moveTo>
                      <a:pt x="2" y="31"/>
                    </a:moveTo>
                    <a:lnTo>
                      <a:pt x="31" y="547"/>
                    </a:lnTo>
                    <a:cubicBezTo>
                      <a:pt x="243" y="456"/>
                      <a:pt x="304" y="93"/>
                      <a:pt x="2" y="3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436;p79"/>
              <p:cNvSpPr/>
              <p:nvPr/>
            </p:nvSpPr>
            <p:spPr>
              <a:xfrm>
                <a:off x="6233709" y="7097050"/>
                <a:ext cx="550024" cy="394476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1495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1" y="578"/>
                      <a:pt x="122" y="1186"/>
                      <a:pt x="213" y="1793"/>
                    </a:cubicBezTo>
                    <a:cubicBezTo>
                      <a:pt x="5685" y="8237"/>
                      <a:pt x="12676" y="14924"/>
                      <a:pt x="20730" y="14955"/>
                    </a:cubicBezTo>
                    <a:cubicBezTo>
                      <a:pt x="20761" y="14924"/>
                      <a:pt x="20761" y="14894"/>
                      <a:pt x="20791" y="14894"/>
                    </a:cubicBezTo>
                    <a:cubicBezTo>
                      <a:pt x="20791" y="14894"/>
                      <a:pt x="20822" y="14894"/>
                      <a:pt x="20852" y="14864"/>
                    </a:cubicBezTo>
                    <a:cubicBezTo>
                      <a:pt x="20822" y="14712"/>
                      <a:pt x="20822" y="14560"/>
                      <a:pt x="20822" y="14408"/>
                    </a:cubicBezTo>
                    <a:cubicBezTo>
                      <a:pt x="12250" y="13526"/>
                      <a:pt x="5533" y="6687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437;p79"/>
              <p:cNvSpPr/>
              <p:nvPr/>
            </p:nvSpPr>
            <p:spPr>
              <a:xfrm>
                <a:off x="6782123" y="7477070"/>
                <a:ext cx="13637" cy="1205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45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1" y="153"/>
                      <a:pt x="31" y="305"/>
                      <a:pt x="31" y="457"/>
                    </a:cubicBezTo>
                    <a:cubicBezTo>
                      <a:pt x="213" y="396"/>
                      <a:pt x="365" y="305"/>
                      <a:pt x="517" y="244"/>
                    </a:cubicBezTo>
                    <a:cubicBezTo>
                      <a:pt x="487" y="153"/>
                      <a:pt x="426" y="61"/>
                      <a:pt x="304" y="61"/>
                    </a:cubicBezTo>
                    <a:cubicBezTo>
                      <a:pt x="213" y="31"/>
                      <a:pt x="122" y="31"/>
                      <a:pt x="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438;p79"/>
              <p:cNvSpPr/>
              <p:nvPr/>
            </p:nvSpPr>
            <p:spPr>
              <a:xfrm>
                <a:off x="6363591" y="7549239"/>
                <a:ext cx="435387" cy="196064"/>
              </a:xfrm>
              <a:custGeom>
                <a:avLst/>
                <a:gdLst/>
                <a:ahLst/>
                <a:cxnLst/>
                <a:rect l="l" t="t" r="r" b="b"/>
                <a:pathLst>
                  <a:path w="16506" h="7433" extrusionOk="0">
                    <a:moveTo>
                      <a:pt x="1" y="0"/>
                    </a:moveTo>
                    <a:cubicBezTo>
                      <a:pt x="548" y="821"/>
                      <a:pt x="1125" y="1581"/>
                      <a:pt x="1703" y="2280"/>
                    </a:cubicBezTo>
                    <a:cubicBezTo>
                      <a:pt x="4896" y="4774"/>
                      <a:pt x="9460" y="7432"/>
                      <a:pt x="13699" y="7432"/>
                    </a:cubicBezTo>
                    <a:cubicBezTo>
                      <a:pt x="14625" y="7432"/>
                      <a:pt x="15536" y="7305"/>
                      <a:pt x="16414" y="7022"/>
                    </a:cubicBezTo>
                    <a:cubicBezTo>
                      <a:pt x="16475" y="7022"/>
                      <a:pt x="16475" y="6991"/>
                      <a:pt x="16506" y="6961"/>
                    </a:cubicBezTo>
                    <a:cubicBezTo>
                      <a:pt x="16506" y="6809"/>
                      <a:pt x="16475" y="6687"/>
                      <a:pt x="16475" y="6535"/>
                    </a:cubicBezTo>
                    <a:cubicBezTo>
                      <a:pt x="16432" y="6514"/>
                      <a:pt x="16389" y="6492"/>
                      <a:pt x="16335" y="6492"/>
                    </a:cubicBezTo>
                    <a:cubicBezTo>
                      <a:pt x="16313" y="6492"/>
                      <a:pt x="16289" y="6496"/>
                      <a:pt x="16262" y="6505"/>
                    </a:cubicBezTo>
                    <a:cubicBezTo>
                      <a:pt x="15442" y="6667"/>
                      <a:pt x="14625" y="6744"/>
                      <a:pt x="13815" y="6744"/>
                    </a:cubicBezTo>
                    <a:cubicBezTo>
                      <a:pt x="8861" y="6744"/>
                      <a:pt x="4128" y="3866"/>
                      <a:pt x="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439;p79"/>
              <p:cNvSpPr/>
              <p:nvPr/>
            </p:nvSpPr>
            <p:spPr>
              <a:xfrm>
                <a:off x="6798161" y="7721616"/>
                <a:ext cx="4827" cy="11237"/>
              </a:xfrm>
              <a:custGeom>
                <a:avLst/>
                <a:gdLst/>
                <a:ahLst/>
                <a:cxnLst/>
                <a:rect l="l" t="t" r="r" b="b"/>
                <a:pathLst>
                  <a:path w="183" h="426" extrusionOk="0">
                    <a:moveTo>
                      <a:pt x="0" y="0"/>
                    </a:moveTo>
                    <a:lnTo>
                      <a:pt x="31" y="426"/>
                    </a:lnTo>
                    <a:cubicBezTo>
                      <a:pt x="183" y="304"/>
                      <a:pt x="152" y="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440;p79"/>
              <p:cNvSpPr/>
              <p:nvPr/>
            </p:nvSpPr>
            <p:spPr>
              <a:xfrm>
                <a:off x="6522357" y="6312926"/>
                <a:ext cx="209279" cy="297459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1277" extrusionOk="0">
                    <a:moveTo>
                      <a:pt x="912" y="0"/>
                    </a:moveTo>
                    <a:cubicBezTo>
                      <a:pt x="608" y="122"/>
                      <a:pt x="304" y="213"/>
                      <a:pt x="0" y="304"/>
                    </a:cubicBezTo>
                    <a:cubicBezTo>
                      <a:pt x="1976" y="4408"/>
                      <a:pt x="4590" y="8146"/>
                      <a:pt x="7933" y="11277"/>
                    </a:cubicBezTo>
                    <a:cubicBezTo>
                      <a:pt x="7933" y="10973"/>
                      <a:pt x="7903" y="10700"/>
                      <a:pt x="7903" y="10426"/>
                    </a:cubicBezTo>
                    <a:cubicBezTo>
                      <a:pt x="4955" y="7234"/>
                      <a:pt x="2675" y="3769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441;p79"/>
              <p:cNvSpPr/>
              <p:nvPr/>
            </p:nvSpPr>
            <p:spPr>
              <a:xfrm>
                <a:off x="6730792" y="6587911"/>
                <a:ext cx="19387" cy="27802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4" extrusionOk="0">
                    <a:moveTo>
                      <a:pt x="1" y="1"/>
                    </a:moveTo>
                    <a:cubicBezTo>
                      <a:pt x="1" y="275"/>
                      <a:pt x="31" y="578"/>
                      <a:pt x="31" y="852"/>
                    </a:cubicBezTo>
                    <a:cubicBezTo>
                      <a:pt x="92" y="882"/>
                      <a:pt x="123" y="943"/>
                      <a:pt x="183" y="974"/>
                    </a:cubicBezTo>
                    <a:cubicBezTo>
                      <a:pt x="240" y="1030"/>
                      <a:pt x="303" y="1054"/>
                      <a:pt x="363" y="1054"/>
                    </a:cubicBezTo>
                    <a:cubicBezTo>
                      <a:pt x="563" y="1054"/>
                      <a:pt x="735" y="796"/>
                      <a:pt x="548" y="609"/>
                    </a:cubicBezTo>
                    <a:cubicBezTo>
                      <a:pt x="366" y="427"/>
                      <a:pt x="183" y="214"/>
                      <a:pt x="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442;p79"/>
              <p:cNvSpPr/>
              <p:nvPr/>
            </p:nvSpPr>
            <p:spPr>
              <a:xfrm>
                <a:off x="6756458" y="6460455"/>
                <a:ext cx="102661" cy="127482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4833" extrusionOk="0">
                    <a:moveTo>
                      <a:pt x="3526" y="0"/>
                    </a:moveTo>
                    <a:cubicBezTo>
                      <a:pt x="2554" y="1398"/>
                      <a:pt x="1247" y="3161"/>
                      <a:pt x="1" y="4043"/>
                    </a:cubicBezTo>
                    <a:lnTo>
                      <a:pt x="61" y="4833"/>
                    </a:lnTo>
                    <a:cubicBezTo>
                      <a:pt x="1429" y="4316"/>
                      <a:pt x="2767" y="2827"/>
                      <a:pt x="3891" y="1277"/>
                    </a:cubicBezTo>
                    <a:cubicBezTo>
                      <a:pt x="3770" y="851"/>
                      <a:pt x="3648" y="395"/>
                      <a:pt x="352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443;p79"/>
              <p:cNvSpPr/>
              <p:nvPr/>
            </p:nvSpPr>
            <p:spPr>
              <a:xfrm>
                <a:off x="6849465" y="6323345"/>
                <a:ext cx="113080" cy="170794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475" extrusionOk="0">
                    <a:moveTo>
                      <a:pt x="3435" y="0"/>
                    </a:moveTo>
                    <a:cubicBezTo>
                      <a:pt x="2645" y="1307"/>
                      <a:pt x="1824" y="2584"/>
                      <a:pt x="973" y="3830"/>
                    </a:cubicBezTo>
                    <a:cubicBezTo>
                      <a:pt x="700" y="4195"/>
                      <a:pt x="365" y="4651"/>
                      <a:pt x="0" y="5198"/>
                    </a:cubicBezTo>
                    <a:cubicBezTo>
                      <a:pt x="122" y="5593"/>
                      <a:pt x="244" y="6049"/>
                      <a:pt x="365" y="6475"/>
                    </a:cubicBezTo>
                    <a:cubicBezTo>
                      <a:pt x="1216" y="5259"/>
                      <a:pt x="1976" y="4043"/>
                      <a:pt x="2584" y="3192"/>
                    </a:cubicBezTo>
                    <a:cubicBezTo>
                      <a:pt x="3192" y="2341"/>
                      <a:pt x="3739" y="1459"/>
                      <a:pt x="4286" y="578"/>
                    </a:cubicBezTo>
                    <a:cubicBezTo>
                      <a:pt x="4013" y="365"/>
                      <a:pt x="3739" y="183"/>
                      <a:pt x="343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444;p79"/>
              <p:cNvSpPr/>
              <p:nvPr/>
            </p:nvSpPr>
            <p:spPr>
              <a:xfrm>
                <a:off x="6729711" y="6567073"/>
                <a:ext cx="28382" cy="25032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949" extrusionOk="0">
                    <a:moveTo>
                      <a:pt x="1015" y="1"/>
                    </a:moveTo>
                    <a:cubicBezTo>
                      <a:pt x="802" y="153"/>
                      <a:pt x="559" y="274"/>
                      <a:pt x="315" y="365"/>
                    </a:cubicBezTo>
                    <a:cubicBezTo>
                      <a:pt x="1" y="509"/>
                      <a:pt x="90" y="948"/>
                      <a:pt x="432" y="948"/>
                    </a:cubicBezTo>
                    <a:cubicBezTo>
                      <a:pt x="453" y="948"/>
                      <a:pt x="475" y="946"/>
                      <a:pt x="498" y="943"/>
                    </a:cubicBezTo>
                    <a:cubicBezTo>
                      <a:pt x="680" y="913"/>
                      <a:pt x="863" y="852"/>
                      <a:pt x="1075" y="791"/>
                    </a:cubicBezTo>
                    <a:lnTo>
                      <a:pt x="1015" y="1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445;p79"/>
              <p:cNvSpPr/>
              <p:nvPr/>
            </p:nvSpPr>
            <p:spPr>
              <a:xfrm>
                <a:off x="6770886" y="6733832"/>
                <a:ext cx="146764" cy="121099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4591" extrusionOk="0">
                    <a:moveTo>
                      <a:pt x="5320" y="1"/>
                    </a:moveTo>
                    <a:cubicBezTo>
                      <a:pt x="3739" y="1460"/>
                      <a:pt x="2007" y="2767"/>
                      <a:pt x="1" y="3892"/>
                    </a:cubicBezTo>
                    <a:cubicBezTo>
                      <a:pt x="1" y="4135"/>
                      <a:pt x="31" y="4378"/>
                      <a:pt x="31" y="4591"/>
                    </a:cubicBezTo>
                    <a:cubicBezTo>
                      <a:pt x="2037" y="3831"/>
                      <a:pt x="3861" y="2706"/>
                      <a:pt x="5563" y="1338"/>
                    </a:cubicBezTo>
                    <a:cubicBezTo>
                      <a:pt x="5472" y="882"/>
                      <a:pt x="5411" y="457"/>
                      <a:pt x="5320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446;p79"/>
              <p:cNvSpPr/>
              <p:nvPr/>
            </p:nvSpPr>
            <p:spPr>
              <a:xfrm>
                <a:off x="6911188" y="6499731"/>
                <a:ext cx="205296" cy="26942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10214" extrusionOk="0">
                    <a:moveTo>
                      <a:pt x="7205" y="0"/>
                    </a:moveTo>
                    <a:cubicBezTo>
                      <a:pt x="5107" y="3283"/>
                      <a:pt x="2828" y="6292"/>
                      <a:pt x="1" y="8876"/>
                    </a:cubicBezTo>
                    <a:cubicBezTo>
                      <a:pt x="92" y="9332"/>
                      <a:pt x="153" y="9757"/>
                      <a:pt x="244" y="10213"/>
                    </a:cubicBezTo>
                    <a:cubicBezTo>
                      <a:pt x="3253" y="7751"/>
                      <a:pt x="5746" y="4499"/>
                      <a:pt x="7782" y="1125"/>
                    </a:cubicBezTo>
                    <a:cubicBezTo>
                      <a:pt x="7600" y="730"/>
                      <a:pt x="7418" y="365"/>
                      <a:pt x="72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447;p79"/>
              <p:cNvSpPr/>
              <p:nvPr/>
            </p:nvSpPr>
            <p:spPr>
              <a:xfrm>
                <a:off x="6753266" y="6836466"/>
                <a:ext cx="18438" cy="2289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868" extrusionOk="0">
                    <a:moveTo>
                      <a:pt x="0" y="609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2" y="639"/>
                      <a:pt x="4" y="639"/>
                      <a:pt x="6" y="640"/>
                    </a:cubicBezTo>
                    <a:lnTo>
                      <a:pt x="6" y="640"/>
                    </a:lnTo>
                    <a:cubicBezTo>
                      <a:pt x="4" y="629"/>
                      <a:pt x="2" y="619"/>
                      <a:pt x="0" y="609"/>
                    </a:cubicBezTo>
                    <a:close/>
                    <a:moveTo>
                      <a:pt x="669" y="1"/>
                    </a:moveTo>
                    <a:cubicBezTo>
                      <a:pt x="517" y="61"/>
                      <a:pt x="395" y="153"/>
                      <a:pt x="243" y="244"/>
                    </a:cubicBezTo>
                    <a:cubicBezTo>
                      <a:pt x="387" y="388"/>
                      <a:pt x="285" y="641"/>
                      <a:pt x="41" y="641"/>
                    </a:cubicBezTo>
                    <a:cubicBezTo>
                      <a:pt x="30" y="641"/>
                      <a:pt x="18" y="641"/>
                      <a:pt x="6" y="640"/>
                    </a:cubicBezTo>
                    <a:lnTo>
                      <a:pt x="6" y="640"/>
                    </a:lnTo>
                    <a:cubicBezTo>
                      <a:pt x="37" y="773"/>
                      <a:pt x="121" y="867"/>
                      <a:pt x="243" y="867"/>
                    </a:cubicBezTo>
                    <a:cubicBezTo>
                      <a:pt x="272" y="867"/>
                      <a:pt x="302" y="862"/>
                      <a:pt x="334" y="852"/>
                    </a:cubicBezTo>
                    <a:cubicBezTo>
                      <a:pt x="456" y="821"/>
                      <a:pt x="578" y="760"/>
                      <a:pt x="699" y="700"/>
                    </a:cubicBezTo>
                    <a:cubicBezTo>
                      <a:pt x="699" y="487"/>
                      <a:pt x="669" y="244"/>
                      <a:pt x="669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448;p79"/>
              <p:cNvSpPr/>
              <p:nvPr/>
            </p:nvSpPr>
            <p:spPr>
              <a:xfrm>
                <a:off x="6752448" y="6842876"/>
                <a:ext cx="11079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99" extrusionOk="0">
                    <a:moveTo>
                      <a:pt x="305" y="1"/>
                    </a:moveTo>
                    <a:lnTo>
                      <a:pt x="305" y="1"/>
                    </a:lnTo>
                    <a:cubicBezTo>
                      <a:pt x="244" y="31"/>
                      <a:pt x="213" y="62"/>
                      <a:pt x="153" y="92"/>
                    </a:cubicBezTo>
                    <a:cubicBezTo>
                      <a:pt x="31" y="153"/>
                      <a:pt x="1" y="274"/>
                      <a:pt x="31" y="366"/>
                    </a:cubicBezTo>
                    <a:cubicBezTo>
                      <a:pt x="31" y="396"/>
                      <a:pt x="31" y="396"/>
                      <a:pt x="31" y="396"/>
                    </a:cubicBezTo>
                    <a:cubicBezTo>
                      <a:pt x="45" y="397"/>
                      <a:pt x="59" y="398"/>
                      <a:pt x="72" y="398"/>
                    </a:cubicBezTo>
                    <a:cubicBezTo>
                      <a:pt x="317" y="398"/>
                      <a:pt x="420" y="145"/>
                      <a:pt x="305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449;p79"/>
              <p:cNvSpPr/>
              <p:nvPr/>
            </p:nvSpPr>
            <p:spPr>
              <a:xfrm>
                <a:off x="6759676" y="7144345"/>
                <a:ext cx="1609" cy="8836"/>
              </a:xfrm>
              <a:custGeom>
                <a:avLst/>
                <a:gdLst/>
                <a:ahLst/>
                <a:cxnLst/>
                <a:rect l="l" t="t" r="r" b="b"/>
                <a:pathLst>
                  <a:path w="61" h="335" extrusionOk="0">
                    <a:moveTo>
                      <a:pt x="61" y="0"/>
                    </a:moveTo>
                    <a:cubicBezTo>
                      <a:pt x="0" y="122"/>
                      <a:pt x="0" y="213"/>
                      <a:pt x="61" y="335"/>
                    </a:cubicBezTo>
                    <a:cubicBezTo>
                      <a:pt x="61" y="213"/>
                      <a:pt x="61" y="122"/>
                      <a:pt x="6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450;p79"/>
              <p:cNvSpPr/>
              <p:nvPr/>
            </p:nvSpPr>
            <p:spPr>
              <a:xfrm>
                <a:off x="6786924" y="7043319"/>
                <a:ext cx="157975" cy="108253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104" extrusionOk="0">
                    <a:moveTo>
                      <a:pt x="5958" y="1"/>
                    </a:moveTo>
                    <a:cubicBezTo>
                      <a:pt x="4074" y="1186"/>
                      <a:pt x="2098" y="2280"/>
                      <a:pt x="1" y="3253"/>
                    </a:cubicBezTo>
                    <a:cubicBezTo>
                      <a:pt x="1" y="3527"/>
                      <a:pt x="31" y="3830"/>
                      <a:pt x="31" y="4104"/>
                    </a:cubicBezTo>
                    <a:cubicBezTo>
                      <a:pt x="2098" y="3253"/>
                      <a:pt x="4074" y="2250"/>
                      <a:pt x="5989" y="1125"/>
                    </a:cubicBezTo>
                    <a:cubicBezTo>
                      <a:pt x="5989" y="761"/>
                      <a:pt x="5958" y="365"/>
                      <a:pt x="5958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451;p79"/>
              <p:cNvSpPr/>
              <p:nvPr/>
            </p:nvSpPr>
            <p:spPr>
              <a:xfrm>
                <a:off x="6943263" y="6818820"/>
                <a:ext cx="270237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9637" extrusionOk="0">
                    <a:moveTo>
                      <a:pt x="10001" y="1"/>
                    </a:moveTo>
                    <a:cubicBezTo>
                      <a:pt x="7113" y="3284"/>
                      <a:pt x="3770" y="6110"/>
                      <a:pt x="1" y="8512"/>
                    </a:cubicBezTo>
                    <a:cubicBezTo>
                      <a:pt x="31" y="8876"/>
                      <a:pt x="62" y="9272"/>
                      <a:pt x="62" y="9636"/>
                    </a:cubicBezTo>
                    <a:cubicBezTo>
                      <a:pt x="3831" y="7387"/>
                      <a:pt x="7265" y="4651"/>
                      <a:pt x="10244" y="1460"/>
                    </a:cubicBezTo>
                    <a:cubicBezTo>
                      <a:pt x="10153" y="974"/>
                      <a:pt x="10092" y="487"/>
                      <a:pt x="1000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3452;p79"/>
              <p:cNvSpPr/>
              <p:nvPr/>
            </p:nvSpPr>
            <p:spPr>
              <a:xfrm>
                <a:off x="6761258" y="7129098"/>
                <a:ext cx="26483" cy="3012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142" extrusionOk="0">
                    <a:moveTo>
                      <a:pt x="974" y="1"/>
                    </a:moveTo>
                    <a:cubicBezTo>
                      <a:pt x="700" y="123"/>
                      <a:pt x="427" y="275"/>
                      <a:pt x="153" y="396"/>
                    </a:cubicBezTo>
                    <a:cubicBezTo>
                      <a:pt x="62" y="427"/>
                      <a:pt x="31" y="518"/>
                      <a:pt x="1" y="578"/>
                    </a:cubicBezTo>
                    <a:cubicBezTo>
                      <a:pt x="1" y="700"/>
                      <a:pt x="1" y="791"/>
                      <a:pt x="1" y="913"/>
                    </a:cubicBezTo>
                    <a:cubicBezTo>
                      <a:pt x="76" y="1037"/>
                      <a:pt x="191" y="1142"/>
                      <a:pt x="331" y="1142"/>
                    </a:cubicBezTo>
                    <a:cubicBezTo>
                      <a:pt x="362" y="1142"/>
                      <a:pt x="394" y="1137"/>
                      <a:pt x="427" y="1126"/>
                    </a:cubicBezTo>
                    <a:cubicBezTo>
                      <a:pt x="639" y="1034"/>
                      <a:pt x="822" y="943"/>
                      <a:pt x="1004" y="852"/>
                    </a:cubicBezTo>
                    <a:cubicBezTo>
                      <a:pt x="1004" y="578"/>
                      <a:pt x="974" y="275"/>
                      <a:pt x="974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3453;p79"/>
              <p:cNvSpPr/>
              <p:nvPr/>
            </p:nvSpPr>
            <p:spPr>
              <a:xfrm>
                <a:off x="6778114" y="7491499"/>
                <a:ext cx="5618" cy="8863"/>
              </a:xfrm>
              <a:custGeom>
                <a:avLst/>
                <a:gdLst/>
                <a:ahLst/>
                <a:cxnLst/>
                <a:rect l="l" t="t" r="r" b="b"/>
                <a:pathLst>
                  <a:path w="213" h="336" extrusionOk="0">
                    <a:moveTo>
                      <a:pt x="91" y="1"/>
                    </a:moveTo>
                    <a:cubicBezTo>
                      <a:pt x="0" y="122"/>
                      <a:pt x="61" y="305"/>
                      <a:pt x="213" y="335"/>
                    </a:cubicBezTo>
                    <a:cubicBezTo>
                      <a:pt x="213" y="214"/>
                      <a:pt x="213" y="122"/>
                      <a:pt x="213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3454;p79"/>
              <p:cNvSpPr/>
              <p:nvPr/>
            </p:nvSpPr>
            <p:spPr>
              <a:xfrm>
                <a:off x="6807762" y="7412129"/>
                <a:ext cx="122708" cy="82614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3132" extrusionOk="0">
                    <a:moveTo>
                      <a:pt x="4651" y="1"/>
                    </a:moveTo>
                    <a:lnTo>
                      <a:pt x="4651" y="1"/>
                    </a:lnTo>
                    <a:cubicBezTo>
                      <a:pt x="3162" y="912"/>
                      <a:pt x="1612" y="1703"/>
                      <a:pt x="1" y="2493"/>
                    </a:cubicBezTo>
                    <a:cubicBezTo>
                      <a:pt x="1" y="2706"/>
                      <a:pt x="31" y="2919"/>
                      <a:pt x="31" y="3131"/>
                    </a:cubicBezTo>
                    <a:cubicBezTo>
                      <a:pt x="1581" y="2645"/>
                      <a:pt x="3101" y="2007"/>
                      <a:pt x="4499" y="1216"/>
                    </a:cubicBezTo>
                    <a:cubicBezTo>
                      <a:pt x="4560" y="791"/>
                      <a:pt x="4591" y="396"/>
                      <a:pt x="465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3455;p79"/>
              <p:cNvSpPr/>
              <p:nvPr/>
            </p:nvSpPr>
            <p:spPr>
              <a:xfrm>
                <a:off x="6926434" y="7089822"/>
                <a:ext cx="307905" cy="354408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13436" extrusionOk="0">
                    <a:moveTo>
                      <a:pt x="11672" y="1"/>
                    </a:moveTo>
                    <a:cubicBezTo>
                      <a:pt x="9454" y="3010"/>
                      <a:pt x="7295" y="6019"/>
                      <a:pt x="4651" y="8694"/>
                    </a:cubicBezTo>
                    <a:cubicBezTo>
                      <a:pt x="3253" y="10092"/>
                      <a:pt x="1733" y="11217"/>
                      <a:pt x="152" y="12220"/>
                    </a:cubicBezTo>
                    <a:cubicBezTo>
                      <a:pt x="92" y="12615"/>
                      <a:pt x="61" y="13010"/>
                      <a:pt x="0" y="13435"/>
                    </a:cubicBezTo>
                    <a:cubicBezTo>
                      <a:pt x="4833" y="10700"/>
                      <a:pt x="8785" y="6262"/>
                      <a:pt x="11672" y="1672"/>
                    </a:cubicBezTo>
                    <a:cubicBezTo>
                      <a:pt x="11672" y="1125"/>
                      <a:pt x="11672" y="548"/>
                      <a:pt x="1167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456;p79"/>
              <p:cNvSpPr/>
              <p:nvPr/>
            </p:nvSpPr>
            <p:spPr>
              <a:xfrm>
                <a:off x="6783732" y="7477888"/>
                <a:ext cx="24874" cy="23265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82" extrusionOk="0">
                    <a:moveTo>
                      <a:pt x="912" y="0"/>
                    </a:moveTo>
                    <a:cubicBezTo>
                      <a:pt x="760" y="61"/>
                      <a:pt x="608" y="152"/>
                      <a:pt x="456" y="213"/>
                    </a:cubicBezTo>
                    <a:cubicBezTo>
                      <a:pt x="486" y="365"/>
                      <a:pt x="426" y="517"/>
                      <a:pt x="243" y="517"/>
                    </a:cubicBezTo>
                    <a:lnTo>
                      <a:pt x="0" y="517"/>
                    </a:lnTo>
                    <a:cubicBezTo>
                      <a:pt x="0" y="638"/>
                      <a:pt x="0" y="730"/>
                      <a:pt x="0" y="851"/>
                    </a:cubicBezTo>
                    <a:cubicBezTo>
                      <a:pt x="30" y="851"/>
                      <a:pt x="61" y="882"/>
                      <a:pt x="91" y="882"/>
                    </a:cubicBezTo>
                    <a:cubicBezTo>
                      <a:pt x="395" y="790"/>
                      <a:pt x="669" y="699"/>
                      <a:pt x="942" y="638"/>
                    </a:cubicBezTo>
                    <a:cubicBezTo>
                      <a:pt x="942" y="426"/>
                      <a:pt x="912" y="213"/>
                      <a:pt x="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3457;p79"/>
              <p:cNvSpPr/>
              <p:nvPr/>
            </p:nvSpPr>
            <p:spPr>
              <a:xfrm>
                <a:off x="6780514" y="7489098"/>
                <a:ext cx="3218" cy="2427"/>
              </a:xfrm>
              <a:custGeom>
                <a:avLst/>
                <a:gdLst/>
                <a:ahLst/>
                <a:cxnLst/>
                <a:rect l="l" t="t" r="r" b="b"/>
                <a:pathLst>
                  <a:path w="122" h="92" extrusionOk="0">
                    <a:moveTo>
                      <a:pt x="92" y="1"/>
                    </a:moveTo>
                    <a:cubicBezTo>
                      <a:pt x="92" y="31"/>
                      <a:pt x="61" y="31"/>
                      <a:pt x="61" y="31"/>
                    </a:cubicBezTo>
                    <a:cubicBezTo>
                      <a:pt x="31" y="31"/>
                      <a:pt x="31" y="61"/>
                      <a:pt x="0" y="92"/>
                    </a:cubicBezTo>
                    <a:lnTo>
                      <a:pt x="122" y="92"/>
                    </a:lnTo>
                    <a:cubicBezTo>
                      <a:pt x="122" y="61"/>
                      <a:pt x="122" y="31"/>
                      <a:pt x="92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458;p79"/>
              <p:cNvSpPr/>
              <p:nvPr/>
            </p:nvSpPr>
            <p:spPr>
              <a:xfrm>
                <a:off x="6782914" y="7483480"/>
                <a:ext cx="13664" cy="804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305" extrusionOk="0">
                    <a:moveTo>
                      <a:pt x="487" y="1"/>
                    </a:moveTo>
                    <a:lnTo>
                      <a:pt x="487" y="1"/>
                    </a:lnTo>
                    <a:cubicBezTo>
                      <a:pt x="335" y="62"/>
                      <a:pt x="183" y="153"/>
                      <a:pt x="1" y="214"/>
                    </a:cubicBezTo>
                    <a:cubicBezTo>
                      <a:pt x="31" y="244"/>
                      <a:pt x="31" y="274"/>
                      <a:pt x="31" y="305"/>
                    </a:cubicBezTo>
                    <a:lnTo>
                      <a:pt x="274" y="305"/>
                    </a:lnTo>
                    <a:cubicBezTo>
                      <a:pt x="457" y="305"/>
                      <a:pt x="517" y="153"/>
                      <a:pt x="487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459;p79"/>
              <p:cNvSpPr/>
              <p:nvPr/>
            </p:nvSpPr>
            <p:spPr>
              <a:xfrm>
                <a:off x="6820608" y="7683923"/>
                <a:ext cx="62541" cy="33710"/>
              </a:xfrm>
              <a:custGeom>
                <a:avLst/>
                <a:gdLst/>
                <a:ahLst/>
                <a:cxnLst/>
                <a:rect l="l" t="t" r="r" b="b"/>
                <a:pathLst>
                  <a:path w="2371" h="1278" extrusionOk="0">
                    <a:moveTo>
                      <a:pt x="2371" y="1"/>
                    </a:moveTo>
                    <a:cubicBezTo>
                      <a:pt x="1550" y="153"/>
                      <a:pt x="699" y="244"/>
                      <a:pt x="0" y="669"/>
                    </a:cubicBezTo>
                    <a:cubicBezTo>
                      <a:pt x="0" y="882"/>
                      <a:pt x="31" y="1095"/>
                      <a:pt x="31" y="1277"/>
                    </a:cubicBezTo>
                    <a:cubicBezTo>
                      <a:pt x="760" y="1247"/>
                      <a:pt x="1459" y="1125"/>
                      <a:pt x="2128" y="1004"/>
                    </a:cubicBezTo>
                    <a:cubicBezTo>
                      <a:pt x="2219" y="669"/>
                      <a:pt x="2280" y="335"/>
                      <a:pt x="2371" y="1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3460;p79"/>
              <p:cNvSpPr/>
              <p:nvPr/>
            </p:nvSpPr>
            <p:spPr>
              <a:xfrm>
                <a:off x="6876713" y="7436185"/>
                <a:ext cx="332779" cy="274220"/>
              </a:xfrm>
              <a:custGeom>
                <a:avLst/>
                <a:gdLst/>
                <a:ahLst/>
                <a:cxnLst/>
                <a:rect l="l" t="t" r="r" b="b"/>
                <a:pathLst>
                  <a:path w="12616" h="10396" extrusionOk="0">
                    <a:moveTo>
                      <a:pt x="12615" y="0"/>
                    </a:moveTo>
                    <a:lnTo>
                      <a:pt x="12615" y="0"/>
                    </a:lnTo>
                    <a:cubicBezTo>
                      <a:pt x="11582" y="1095"/>
                      <a:pt x="10548" y="2159"/>
                      <a:pt x="9545" y="3253"/>
                    </a:cubicBezTo>
                    <a:cubicBezTo>
                      <a:pt x="7205" y="5806"/>
                      <a:pt x="4591" y="8086"/>
                      <a:pt x="1247" y="9180"/>
                    </a:cubicBezTo>
                    <a:cubicBezTo>
                      <a:pt x="913" y="9271"/>
                      <a:pt x="578" y="9332"/>
                      <a:pt x="244" y="9393"/>
                    </a:cubicBezTo>
                    <a:cubicBezTo>
                      <a:pt x="153" y="9727"/>
                      <a:pt x="92" y="10061"/>
                      <a:pt x="1" y="10396"/>
                    </a:cubicBezTo>
                    <a:cubicBezTo>
                      <a:pt x="3010" y="9818"/>
                      <a:pt x="5563" y="8450"/>
                      <a:pt x="8086" y="6353"/>
                    </a:cubicBezTo>
                    <a:cubicBezTo>
                      <a:pt x="9393" y="5289"/>
                      <a:pt x="10670" y="4134"/>
                      <a:pt x="11916" y="2918"/>
                    </a:cubicBezTo>
                    <a:cubicBezTo>
                      <a:pt x="12190" y="2037"/>
                      <a:pt x="12402" y="1064"/>
                      <a:pt x="1261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461;p79"/>
              <p:cNvSpPr/>
              <p:nvPr/>
            </p:nvSpPr>
            <p:spPr>
              <a:xfrm>
                <a:off x="6807129" y="7701569"/>
                <a:ext cx="14297" cy="1693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642" extrusionOk="0">
                    <a:moveTo>
                      <a:pt x="511" y="0"/>
                    </a:moveTo>
                    <a:cubicBezTo>
                      <a:pt x="390" y="61"/>
                      <a:pt x="238" y="152"/>
                      <a:pt x="116" y="274"/>
                    </a:cubicBezTo>
                    <a:cubicBezTo>
                      <a:pt x="1" y="389"/>
                      <a:pt x="77" y="641"/>
                      <a:pt x="240" y="641"/>
                    </a:cubicBezTo>
                    <a:cubicBezTo>
                      <a:pt x="249" y="641"/>
                      <a:pt x="259" y="640"/>
                      <a:pt x="268" y="639"/>
                    </a:cubicBezTo>
                    <a:cubicBezTo>
                      <a:pt x="359" y="639"/>
                      <a:pt x="450" y="639"/>
                      <a:pt x="542" y="608"/>
                    </a:cubicBezTo>
                    <a:lnTo>
                      <a:pt x="511" y="0"/>
                    </a:lnTo>
                    <a:close/>
                  </a:path>
                </a:pathLst>
              </a:custGeom>
              <a:solidFill>
                <a:srgbClr val="10B0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3462;p79"/>
            <p:cNvGrpSpPr/>
            <p:nvPr/>
          </p:nvGrpSpPr>
          <p:grpSpPr>
            <a:xfrm>
              <a:off x="729721" y="2787712"/>
              <a:ext cx="4162797" cy="1998575"/>
              <a:chOff x="2474221" y="2781748"/>
              <a:chExt cx="4196368" cy="2014693"/>
            </a:xfrm>
          </p:grpSpPr>
          <p:grpSp>
            <p:nvGrpSpPr>
              <p:cNvPr id="16" name="Google Shape;3463;p79"/>
              <p:cNvGrpSpPr/>
              <p:nvPr/>
            </p:nvGrpSpPr>
            <p:grpSpPr>
              <a:xfrm>
                <a:off x="2474221" y="2781748"/>
                <a:ext cx="4196368" cy="2014693"/>
                <a:chOff x="1313950" y="2027925"/>
                <a:chExt cx="6516100" cy="3128405"/>
              </a:xfrm>
            </p:grpSpPr>
            <p:sp>
              <p:nvSpPr>
                <p:cNvPr id="18" name="Google Shape;3464;p79"/>
                <p:cNvSpPr/>
                <p:nvPr/>
              </p:nvSpPr>
              <p:spPr>
                <a:xfrm>
                  <a:off x="6738075" y="4060625"/>
                  <a:ext cx="1039550" cy="105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82" h="42038" extrusionOk="0">
                      <a:moveTo>
                        <a:pt x="41582" y="1"/>
                      </a:moveTo>
                      <a:lnTo>
                        <a:pt x="0" y="2311"/>
                      </a:lnTo>
                      <a:lnTo>
                        <a:pt x="3131" y="42038"/>
                      </a:lnTo>
                      <a:lnTo>
                        <a:pt x="39484" y="40944"/>
                      </a:lnTo>
                      <a:lnTo>
                        <a:pt x="41582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3465;p79"/>
                <p:cNvSpPr/>
                <p:nvPr/>
              </p:nvSpPr>
              <p:spPr>
                <a:xfrm>
                  <a:off x="6437150" y="3809875"/>
                  <a:ext cx="1351125" cy="13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45" h="52524" extrusionOk="0">
                      <a:moveTo>
                        <a:pt x="1520" y="0"/>
                      </a:moveTo>
                      <a:lnTo>
                        <a:pt x="1" y="52524"/>
                      </a:lnTo>
                      <a:lnTo>
                        <a:pt x="15168" y="52068"/>
                      </a:lnTo>
                      <a:lnTo>
                        <a:pt x="12037" y="12341"/>
                      </a:lnTo>
                      <a:lnTo>
                        <a:pt x="53619" y="10031"/>
                      </a:lnTo>
                      <a:lnTo>
                        <a:pt x="54044" y="1702"/>
                      </a:lnTo>
                      <a:lnTo>
                        <a:pt x="1520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3466;p79"/>
                <p:cNvSpPr/>
                <p:nvPr/>
              </p:nvSpPr>
              <p:spPr>
                <a:xfrm>
                  <a:off x="6475150" y="3328100"/>
                  <a:ext cx="1354900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6" h="21004" extrusionOk="0">
                      <a:moveTo>
                        <a:pt x="548" y="0"/>
                      </a:moveTo>
                      <a:lnTo>
                        <a:pt x="0" y="19271"/>
                      </a:lnTo>
                      <a:lnTo>
                        <a:pt x="54196" y="21004"/>
                      </a:lnTo>
                      <a:lnTo>
                        <a:pt x="54196" y="21004"/>
                      </a:lnTo>
                      <a:lnTo>
                        <a:pt x="47722" y="5137"/>
                      </a:lnTo>
                      <a:lnTo>
                        <a:pt x="54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3467;p79"/>
                <p:cNvSpPr/>
                <p:nvPr/>
              </p:nvSpPr>
              <p:spPr>
                <a:xfrm>
                  <a:off x="6468300" y="3809875"/>
                  <a:ext cx="1361750" cy="10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13" extrusionOk="0">
                      <a:moveTo>
                        <a:pt x="274" y="0"/>
                      </a:moveTo>
                      <a:lnTo>
                        <a:pt x="1" y="3435"/>
                      </a:lnTo>
                      <a:lnTo>
                        <a:pt x="53619" y="4012"/>
                      </a:lnTo>
                      <a:lnTo>
                        <a:pt x="54470" y="1733"/>
                      </a:lnTo>
                      <a:lnTo>
                        <a:pt x="27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468;p79"/>
                <p:cNvSpPr/>
                <p:nvPr/>
              </p:nvSpPr>
              <p:spPr>
                <a:xfrm>
                  <a:off x="2639200" y="2169275"/>
                  <a:ext cx="3892200" cy="95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88" h="38238" extrusionOk="0">
                      <a:moveTo>
                        <a:pt x="76051" y="0"/>
                      </a:moveTo>
                      <a:lnTo>
                        <a:pt x="1" y="25259"/>
                      </a:lnTo>
                      <a:lnTo>
                        <a:pt x="305" y="35806"/>
                      </a:lnTo>
                      <a:lnTo>
                        <a:pt x="155171" y="38238"/>
                      </a:lnTo>
                      <a:lnTo>
                        <a:pt x="155688" y="25259"/>
                      </a:lnTo>
                      <a:lnTo>
                        <a:pt x="7605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3469;p79"/>
                <p:cNvSpPr/>
                <p:nvPr/>
              </p:nvSpPr>
              <p:spPr>
                <a:xfrm>
                  <a:off x="2812475" y="2277925"/>
                  <a:ext cx="3559350" cy="70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74" h="28239" extrusionOk="0">
                      <a:moveTo>
                        <a:pt x="69515" y="1"/>
                      </a:moveTo>
                      <a:lnTo>
                        <a:pt x="1277" y="20730"/>
                      </a:lnTo>
                      <a:lnTo>
                        <a:pt x="0" y="25776"/>
                      </a:lnTo>
                      <a:lnTo>
                        <a:pt x="142374" y="28238"/>
                      </a:lnTo>
                      <a:lnTo>
                        <a:pt x="142374" y="22676"/>
                      </a:lnTo>
                      <a:lnTo>
                        <a:pt x="69515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3470;p79"/>
                <p:cNvSpPr/>
                <p:nvPr/>
              </p:nvSpPr>
              <p:spPr>
                <a:xfrm>
                  <a:off x="2646800" y="3064425"/>
                  <a:ext cx="3871675" cy="207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67" h="83163" extrusionOk="0">
                      <a:moveTo>
                        <a:pt x="1" y="0"/>
                      </a:moveTo>
                      <a:lnTo>
                        <a:pt x="2372" y="83162"/>
                      </a:lnTo>
                      <a:lnTo>
                        <a:pt x="31795" y="82919"/>
                      </a:lnTo>
                      <a:cubicBezTo>
                        <a:pt x="27387" y="64044"/>
                        <a:pt x="18725" y="25411"/>
                        <a:pt x="18725" y="25411"/>
                      </a:cubicBezTo>
                      <a:lnTo>
                        <a:pt x="154138" y="20487"/>
                      </a:lnTo>
                      <a:lnTo>
                        <a:pt x="154867" y="243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3471;p79"/>
                <p:cNvSpPr/>
                <p:nvPr/>
              </p:nvSpPr>
              <p:spPr>
                <a:xfrm>
                  <a:off x="3114900" y="3576575"/>
                  <a:ext cx="3385350" cy="156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14" h="62434" extrusionOk="0">
                      <a:moveTo>
                        <a:pt x="135414" y="1"/>
                      </a:moveTo>
                      <a:lnTo>
                        <a:pt x="1" y="4925"/>
                      </a:lnTo>
                      <a:cubicBezTo>
                        <a:pt x="1" y="4925"/>
                        <a:pt x="8663" y="43558"/>
                        <a:pt x="13071" y="62433"/>
                      </a:cubicBezTo>
                      <a:lnTo>
                        <a:pt x="132921" y="61339"/>
                      </a:lnTo>
                      <a:lnTo>
                        <a:pt x="135414" y="1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3472;p79"/>
                <p:cNvSpPr/>
                <p:nvPr/>
              </p:nvSpPr>
              <p:spPr>
                <a:xfrm rot="-61885">
                  <a:off x="3619099" y="3790410"/>
                  <a:ext cx="1823706" cy="1345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51" h="53831" extrusionOk="0">
                      <a:moveTo>
                        <a:pt x="72951" y="0"/>
                      </a:moveTo>
                      <a:lnTo>
                        <a:pt x="1" y="1064"/>
                      </a:lnTo>
                      <a:lnTo>
                        <a:pt x="5047" y="53162"/>
                      </a:lnTo>
                      <a:lnTo>
                        <a:pt x="8664" y="53162"/>
                      </a:lnTo>
                      <a:lnTo>
                        <a:pt x="66324" y="53831"/>
                      </a:lnTo>
                      <a:lnTo>
                        <a:pt x="70094" y="53831"/>
                      </a:lnTo>
                      <a:lnTo>
                        <a:pt x="7295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3473;p79"/>
                <p:cNvSpPr/>
                <p:nvPr/>
              </p:nvSpPr>
              <p:spPr>
                <a:xfrm>
                  <a:off x="1355750" y="3830375"/>
                  <a:ext cx="1325275" cy="12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11" h="51461" extrusionOk="0">
                      <a:moveTo>
                        <a:pt x="52524" y="1"/>
                      </a:moveTo>
                      <a:lnTo>
                        <a:pt x="1" y="1703"/>
                      </a:lnTo>
                      <a:lnTo>
                        <a:pt x="2523" y="51005"/>
                      </a:lnTo>
                      <a:lnTo>
                        <a:pt x="18542" y="51461"/>
                      </a:lnTo>
                      <a:lnTo>
                        <a:pt x="11338" y="14256"/>
                      </a:lnTo>
                      <a:lnTo>
                        <a:pt x="11338" y="14256"/>
                      </a:lnTo>
                      <a:lnTo>
                        <a:pt x="53011" y="17053"/>
                      </a:lnTo>
                      <a:lnTo>
                        <a:pt x="52524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3474;p79"/>
                <p:cNvSpPr/>
                <p:nvPr/>
              </p:nvSpPr>
              <p:spPr>
                <a:xfrm>
                  <a:off x="1639200" y="4186775"/>
                  <a:ext cx="1066900" cy="95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6" h="38269" extrusionOk="0">
                      <a:moveTo>
                        <a:pt x="0" y="0"/>
                      </a:moveTo>
                      <a:lnTo>
                        <a:pt x="7204" y="37205"/>
                      </a:lnTo>
                      <a:lnTo>
                        <a:pt x="42676" y="38268"/>
                      </a:lnTo>
                      <a:lnTo>
                        <a:pt x="42676" y="38268"/>
                      </a:lnTo>
                      <a:lnTo>
                        <a:pt x="41673" y="27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3475;p79"/>
                <p:cNvSpPr/>
                <p:nvPr/>
              </p:nvSpPr>
              <p:spPr>
                <a:xfrm>
                  <a:off x="1313950" y="3349375"/>
                  <a:ext cx="1354925" cy="52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97" h="21004" extrusionOk="0">
                      <a:moveTo>
                        <a:pt x="53649" y="0"/>
                      </a:moveTo>
                      <a:lnTo>
                        <a:pt x="6475" y="5137"/>
                      </a:lnTo>
                      <a:lnTo>
                        <a:pt x="1" y="21004"/>
                      </a:lnTo>
                      <a:lnTo>
                        <a:pt x="54196" y="19241"/>
                      </a:lnTo>
                      <a:lnTo>
                        <a:pt x="53649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476;p79"/>
                <p:cNvSpPr/>
                <p:nvPr/>
              </p:nvSpPr>
              <p:spPr>
                <a:xfrm>
                  <a:off x="2579175" y="2983875"/>
                  <a:ext cx="3990975" cy="24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39" h="9758" extrusionOk="0">
                      <a:moveTo>
                        <a:pt x="1" y="0"/>
                      </a:moveTo>
                      <a:lnTo>
                        <a:pt x="821" y="9757"/>
                      </a:lnTo>
                      <a:lnTo>
                        <a:pt x="159639" y="9757"/>
                      </a:lnTo>
                      <a:lnTo>
                        <a:pt x="159639" y="142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477;p79"/>
                <p:cNvSpPr/>
                <p:nvPr/>
              </p:nvSpPr>
              <p:spPr>
                <a:xfrm>
                  <a:off x="2599700" y="3227800"/>
                  <a:ext cx="3970450" cy="7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18" h="3040" extrusionOk="0">
                      <a:moveTo>
                        <a:pt x="0" y="0"/>
                      </a:moveTo>
                      <a:lnTo>
                        <a:pt x="1338" y="3040"/>
                      </a:lnTo>
                      <a:lnTo>
                        <a:pt x="157055" y="3040"/>
                      </a:lnTo>
                      <a:lnTo>
                        <a:pt x="15881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478;p79"/>
                <p:cNvSpPr/>
                <p:nvPr/>
              </p:nvSpPr>
              <p:spPr>
                <a:xfrm>
                  <a:off x="2535875" y="2055275"/>
                  <a:ext cx="40890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60" h="34409" extrusionOk="0">
                      <a:moveTo>
                        <a:pt x="81734" y="1"/>
                      </a:moveTo>
                      <a:lnTo>
                        <a:pt x="0" y="26840"/>
                      </a:lnTo>
                      <a:lnTo>
                        <a:pt x="426" y="32828"/>
                      </a:lnTo>
                      <a:lnTo>
                        <a:pt x="80883" y="6262"/>
                      </a:lnTo>
                      <a:lnTo>
                        <a:pt x="163559" y="34409"/>
                      </a:lnTo>
                      <a:lnTo>
                        <a:pt x="163559" y="25685"/>
                      </a:lnTo>
                      <a:lnTo>
                        <a:pt x="8173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479;p79"/>
                <p:cNvSpPr/>
                <p:nvPr/>
              </p:nvSpPr>
              <p:spPr>
                <a:xfrm>
                  <a:off x="2520675" y="2027925"/>
                  <a:ext cx="4104200" cy="86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68" h="34409" extrusionOk="0">
                      <a:moveTo>
                        <a:pt x="82342" y="1"/>
                      </a:moveTo>
                      <a:lnTo>
                        <a:pt x="0" y="26718"/>
                      </a:lnTo>
                      <a:lnTo>
                        <a:pt x="1034" y="32858"/>
                      </a:lnTo>
                      <a:lnTo>
                        <a:pt x="81491" y="6262"/>
                      </a:lnTo>
                      <a:lnTo>
                        <a:pt x="164167" y="34408"/>
                      </a:lnTo>
                      <a:lnTo>
                        <a:pt x="164167" y="25715"/>
                      </a:lnTo>
                      <a:lnTo>
                        <a:pt x="82342" y="1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80;p79"/>
                <p:cNvSpPr/>
                <p:nvPr/>
              </p:nvSpPr>
              <p:spPr>
                <a:xfrm>
                  <a:off x="5776800" y="3874450"/>
                  <a:ext cx="33665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481;p79"/>
                <p:cNvSpPr/>
                <p:nvPr/>
              </p:nvSpPr>
              <p:spPr>
                <a:xfrm>
                  <a:off x="3091350" y="3977050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0" y="0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482;p79"/>
                <p:cNvSpPr/>
                <p:nvPr/>
              </p:nvSpPr>
              <p:spPr>
                <a:xfrm>
                  <a:off x="6062525" y="4135850"/>
                  <a:ext cx="337425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1" extrusionOk="0">
                      <a:moveTo>
                        <a:pt x="1" y="1"/>
                      </a:moveTo>
                      <a:lnTo>
                        <a:pt x="1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483;p79"/>
                <p:cNvSpPr/>
                <p:nvPr/>
              </p:nvSpPr>
              <p:spPr>
                <a:xfrm>
                  <a:off x="7330800" y="4139650"/>
                  <a:ext cx="337400" cy="11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1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484;p79"/>
                <p:cNvSpPr/>
                <p:nvPr/>
              </p:nvSpPr>
              <p:spPr>
                <a:xfrm>
                  <a:off x="5656750" y="4588750"/>
                  <a:ext cx="33665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66" y="4560"/>
                      </a:lnTo>
                      <a:lnTo>
                        <a:pt x="1346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485;p79"/>
                <p:cNvSpPr/>
                <p:nvPr/>
              </p:nvSpPr>
              <p:spPr>
                <a:xfrm>
                  <a:off x="2114875" y="4312925"/>
                  <a:ext cx="33742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7" h="4560" extrusionOk="0">
                      <a:moveTo>
                        <a:pt x="1" y="0"/>
                      </a:moveTo>
                      <a:lnTo>
                        <a:pt x="1" y="4559"/>
                      </a:lnTo>
                      <a:lnTo>
                        <a:pt x="13497" y="4559"/>
                      </a:lnTo>
                      <a:lnTo>
                        <a:pt x="13497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3486;p79"/>
                <p:cNvSpPr/>
                <p:nvPr/>
              </p:nvSpPr>
              <p:spPr>
                <a:xfrm>
                  <a:off x="5331500" y="2713350"/>
                  <a:ext cx="336675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7" h="4560" extrusionOk="0">
                      <a:moveTo>
                        <a:pt x="1" y="0"/>
                      </a:moveTo>
                      <a:lnTo>
                        <a:pt x="1" y="4560"/>
                      </a:lnTo>
                      <a:lnTo>
                        <a:pt x="13466" y="4560"/>
                      </a:lnTo>
                      <a:lnTo>
                        <a:pt x="13466" y="0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3487;p79"/>
                <p:cNvSpPr/>
                <p:nvPr/>
              </p:nvSpPr>
              <p:spPr>
                <a:xfrm>
                  <a:off x="3770700" y="2573525"/>
                  <a:ext cx="337400" cy="1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96" h="4560" extrusionOk="0">
                      <a:moveTo>
                        <a:pt x="0" y="1"/>
                      </a:moveTo>
                      <a:lnTo>
                        <a:pt x="0" y="4560"/>
                      </a:lnTo>
                      <a:lnTo>
                        <a:pt x="13496" y="4560"/>
                      </a:lnTo>
                      <a:lnTo>
                        <a:pt x="13496" y="1"/>
                      </a:ln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3488;p79"/>
                <p:cNvSpPr/>
                <p:nvPr/>
              </p:nvSpPr>
              <p:spPr>
                <a:xfrm rot="-61885">
                  <a:off x="3561025" y="3747649"/>
                  <a:ext cx="1938451" cy="1391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41" h="55656" extrusionOk="0">
                      <a:moveTo>
                        <a:pt x="77540" y="1"/>
                      </a:moveTo>
                      <a:lnTo>
                        <a:pt x="1" y="1247"/>
                      </a:lnTo>
                      <a:lnTo>
                        <a:pt x="5381" y="54926"/>
                      </a:lnTo>
                      <a:lnTo>
                        <a:pt x="9211" y="54926"/>
                      </a:lnTo>
                      <a:lnTo>
                        <a:pt x="3466" y="3588"/>
                      </a:lnTo>
                      <a:lnTo>
                        <a:pt x="73954" y="2706"/>
                      </a:lnTo>
                      <a:lnTo>
                        <a:pt x="73954" y="2706"/>
                      </a:lnTo>
                      <a:lnTo>
                        <a:pt x="70519" y="55655"/>
                      </a:lnTo>
                      <a:lnTo>
                        <a:pt x="74501" y="55655"/>
                      </a:lnTo>
                      <a:lnTo>
                        <a:pt x="77540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3489;p79"/>
                <p:cNvSpPr/>
                <p:nvPr/>
              </p:nvSpPr>
              <p:spPr>
                <a:xfrm>
                  <a:off x="6518475" y="2882050"/>
                  <a:ext cx="106400" cy="13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5502" extrusionOk="0">
                      <a:moveTo>
                        <a:pt x="395" y="0"/>
                      </a:moveTo>
                      <a:lnTo>
                        <a:pt x="0" y="5502"/>
                      </a:lnTo>
                      <a:lnTo>
                        <a:pt x="4255" y="1338"/>
                      </a:lnTo>
                      <a:lnTo>
                        <a:pt x="39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3490;p79"/>
                <p:cNvSpPr/>
                <p:nvPr/>
              </p:nvSpPr>
              <p:spPr>
                <a:xfrm>
                  <a:off x="2546500" y="2845575"/>
                  <a:ext cx="98825" cy="1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3" h="5563" extrusionOk="0">
                      <a:moveTo>
                        <a:pt x="3739" y="0"/>
                      </a:moveTo>
                      <a:lnTo>
                        <a:pt x="1" y="1216"/>
                      </a:lnTo>
                      <a:lnTo>
                        <a:pt x="3952" y="5563"/>
                      </a:lnTo>
                      <a:lnTo>
                        <a:pt x="373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3491;p79"/>
                <p:cNvSpPr/>
                <p:nvPr/>
              </p:nvSpPr>
              <p:spPr>
                <a:xfrm>
                  <a:off x="4265375" y="2362275"/>
                  <a:ext cx="636050" cy="59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2" extrusionOk="0">
                      <a:moveTo>
                        <a:pt x="12098" y="1"/>
                      </a:moveTo>
                      <a:cubicBezTo>
                        <a:pt x="5290" y="1"/>
                        <a:pt x="1" y="5837"/>
                        <a:pt x="1" y="11946"/>
                      </a:cubicBezTo>
                      <a:cubicBezTo>
                        <a:pt x="1" y="19667"/>
                        <a:pt x="6688" y="23922"/>
                        <a:pt x="13527" y="23922"/>
                      </a:cubicBezTo>
                      <a:cubicBezTo>
                        <a:pt x="20335" y="23922"/>
                        <a:pt x="25442" y="17235"/>
                        <a:pt x="25442" y="11095"/>
                      </a:cubicBezTo>
                      <a:cubicBezTo>
                        <a:pt x="25442" y="4985"/>
                        <a:pt x="18907" y="1"/>
                        <a:pt x="12098" y="1"/>
                      </a:cubicBezTo>
                      <a:close/>
                    </a:path>
                  </a:pathLst>
                </a:custGeom>
                <a:solidFill>
                  <a:srgbClr val="FFB7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3492;p79"/>
                <p:cNvSpPr/>
                <p:nvPr/>
              </p:nvSpPr>
              <p:spPr>
                <a:xfrm>
                  <a:off x="4247150" y="2353150"/>
                  <a:ext cx="636050" cy="59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2" h="23923" extrusionOk="0">
                      <a:moveTo>
                        <a:pt x="12098" y="1"/>
                      </a:moveTo>
                      <a:cubicBezTo>
                        <a:pt x="5289" y="1"/>
                        <a:pt x="0" y="5837"/>
                        <a:pt x="0" y="11946"/>
                      </a:cubicBezTo>
                      <a:cubicBezTo>
                        <a:pt x="0" y="19697"/>
                        <a:pt x="6718" y="23922"/>
                        <a:pt x="13526" y="23922"/>
                      </a:cubicBezTo>
                      <a:cubicBezTo>
                        <a:pt x="20335" y="23922"/>
                        <a:pt x="25441" y="17235"/>
                        <a:pt x="25441" y="11095"/>
                      </a:cubicBezTo>
                      <a:cubicBezTo>
                        <a:pt x="25441" y="4986"/>
                        <a:pt x="18906" y="1"/>
                        <a:pt x="120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3493;p79"/>
                <p:cNvSpPr/>
                <p:nvPr/>
              </p:nvSpPr>
              <p:spPr>
                <a:xfrm>
                  <a:off x="4331500" y="2385825"/>
                  <a:ext cx="516750" cy="32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0" h="12889" extrusionOk="0">
                      <a:moveTo>
                        <a:pt x="8785" y="1"/>
                      </a:moveTo>
                      <a:cubicBezTo>
                        <a:pt x="5107" y="1"/>
                        <a:pt x="1945" y="1885"/>
                        <a:pt x="0" y="4591"/>
                      </a:cubicBezTo>
                      <a:cubicBezTo>
                        <a:pt x="6626" y="7691"/>
                        <a:pt x="13313" y="10670"/>
                        <a:pt x="20244" y="12889"/>
                      </a:cubicBezTo>
                      <a:cubicBezTo>
                        <a:pt x="20517" y="11916"/>
                        <a:pt x="20669" y="10882"/>
                        <a:pt x="20669" y="9879"/>
                      </a:cubicBezTo>
                      <a:cubicBezTo>
                        <a:pt x="20669" y="4408"/>
                        <a:pt x="14864" y="1"/>
                        <a:pt x="8785" y="1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3494;p79"/>
                <p:cNvSpPr/>
                <p:nvPr/>
              </p:nvSpPr>
              <p:spPr>
                <a:xfrm>
                  <a:off x="4281350" y="2500575"/>
                  <a:ext cx="556250" cy="4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16719" extrusionOk="0">
                      <a:moveTo>
                        <a:pt x="2006" y="1"/>
                      </a:moveTo>
                      <a:cubicBezTo>
                        <a:pt x="760" y="1794"/>
                        <a:pt x="0" y="3891"/>
                        <a:pt x="0" y="6049"/>
                      </a:cubicBezTo>
                      <a:cubicBezTo>
                        <a:pt x="0" y="12949"/>
                        <a:pt x="5988" y="16718"/>
                        <a:pt x="12067" y="16718"/>
                      </a:cubicBezTo>
                      <a:cubicBezTo>
                        <a:pt x="17022" y="16718"/>
                        <a:pt x="20973" y="12736"/>
                        <a:pt x="22250" y="8299"/>
                      </a:cubicBezTo>
                      <a:cubicBezTo>
                        <a:pt x="15319" y="6080"/>
                        <a:pt x="8632" y="3101"/>
                        <a:pt x="200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3495;p79"/>
                <p:cNvSpPr/>
                <p:nvPr/>
              </p:nvSpPr>
              <p:spPr>
                <a:xfrm>
                  <a:off x="4525275" y="2515775"/>
                  <a:ext cx="79800" cy="1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" h="6414" extrusionOk="0">
                      <a:moveTo>
                        <a:pt x="1550" y="1"/>
                      </a:moveTo>
                      <a:lnTo>
                        <a:pt x="0" y="2189"/>
                      </a:lnTo>
                      <a:lnTo>
                        <a:pt x="1246" y="2189"/>
                      </a:lnTo>
                      <a:lnTo>
                        <a:pt x="1246" y="6414"/>
                      </a:lnTo>
                      <a:lnTo>
                        <a:pt x="2128" y="6414"/>
                      </a:lnTo>
                      <a:lnTo>
                        <a:pt x="1854" y="1885"/>
                      </a:lnTo>
                      <a:lnTo>
                        <a:pt x="3192" y="1885"/>
                      </a:lnTo>
                      <a:lnTo>
                        <a:pt x="155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3496;p79"/>
                <p:cNvSpPr/>
                <p:nvPr/>
              </p:nvSpPr>
              <p:spPr>
                <a:xfrm>
                  <a:off x="4553375" y="2593275"/>
                  <a:ext cx="252325" cy="8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3" h="3527" extrusionOk="0">
                      <a:moveTo>
                        <a:pt x="7600" y="1"/>
                      </a:moveTo>
                      <a:lnTo>
                        <a:pt x="7934" y="1217"/>
                      </a:lnTo>
                      <a:lnTo>
                        <a:pt x="1" y="2676"/>
                      </a:lnTo>
                      <a:lnTo>
                        <a:pt x="244" y="3527"/>
                      </a:lnTo>
                      <a:lnTo>
                        <a:pt x="8390" y="1703"/>
                      </a:lnTo>
                      <a:lnTo>
                        <a:pt x="8755" y="3010"/>
                      </a:lnTo>
                      <a:lnTo>
                        <a:pt x="10092" y="913"/>
                      </a:lnTo>
                      <a:lnTo>
                        <a:pt x="7600" y="1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3497;p79"/>
                <p:cNvSpPr/>
                <p:nvPr/>
              </p:nvSpPr>
              <p:spPr>
                <a:xfrm>
                  <a:off x="1313950" y="3830375"/>
                  <a:ext cx="1361750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0" h="4044" extrusionOk="0">
                      <a:moveTo>
                        <a:pt x="54196" y="1"/>
                      </a:moveTo>
                      <a:lnTo>
                        <a:pt x="1" y="1764"/>
                      </a:lnTo>
                      <a:lnTo>
                        <a:pt x="852" y="4043"/>
                      </a:lnTo>
                      <a:lnTo>
                        <a:pt x="54470" y="3466"/>
                      </a:lnTo>
                      <a:lnTo>
                        <a:pt x="5419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3498;p79"/>
                <p:cNvSpPr/>
                <p:nvPr/>
              </p:nvSpPr>
              <p:spPr>
                <a:xfrm>
                  <a:off x="3756250" y="3931450"/>
                  <a:ext cx="1567675" cy="80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07" h="32281" extrusionOk="0">
                      <a:moveTo>
                        <a:pt x="62707" y="0"/>
                      </a:moveTo>
                      <a:lnTo>
                        <a:pt x="1" y="5077"/>
                      </a:lnTo>
                      <a:lnTo>
                        <a:pt x="3162" y="32281"/>
                      </a:lnTo>
                      <a:lnTo>
                        <a:pt x="60944" y="23071"/>
                      </a:lnTo>
                      <a:lnTo>
                        <a:pt x="627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" name="Google Shape;3499;p79"/>
              <p:cNvSpPr/>
              <p:nvPr/>
            </p:nvSpPr>
            <p:spPr>
              <a:xfrm>
                <a:off x="4537825" y="3896350"/>
                <a:ext cx="74345" cy="883314"/>
              </a:xfrm>
              <a:custGeom>
                <a:avLst/>
                <a:gdLst/>
                <a:ahLst/>
                <a:cxnLst/>
                <a:rect l="l" t="t" r="r" b="b"/>
                <a:pathLst>
                  <a:path w="4405" h="52901" extrusionOk="0">
                    <a:moveTo>
                      <a:pt x="4142" y="0"/>
                    </a:moveTo>
                    <a:lnTo>
                      <a:pt x="4142" y="0"/>
                    </a:lnTo>
                    <a:cubicBezTo>
                      <a:pt x="4139" y="0"/>
                      <a:pt x="4137" y="4"/>
                      <a:pt x="4134" y="12"/>
                    </a:cubicBezTo>
                    <a:cubicBezTo>
                      <a:pt x="4023" y="326"/>
                      <a:pt x="3570" y="431"/>
                      <a:pt x="3016" y="431"/>
                    </a:cubicBezTo>
                    <a:cubicBezTo>
                      <a:pt x="1909" y="431"/>
                      <a:pt x="396" y="12"/>
                      <a:pt x="396" y="12"/>
                    </a:cubicBezTo>
                    <a:lnTo>
                      <a:pt x="1" y="52718"/>
                    </a:lnTo>
                    <a:lnTo>
                      <a:pt x="2432" y="52900"/>
                    </a:lnTo>
                    <a:cubicBezTo>
                      <a:pt x="2432" y="52900"/>
                      <a:pt x="4405" y="0"/>
                      <a:pt x="41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" name="Group 165"/>
          <p:cNvGrpSpPr/>
          <p:nvPr/>
        </p:nvGrpSpPr>
        <p:grpSpPr>
          <a:xfrm>
            <a:off x="635897" y="565643"/>
            <a:ext cx="8698823" cy="657932"/>
            <a:chOff x="1566027" y="3655452"/>
            <a:chExt cx="8698823" cy="657932"/>
          </a:xfrm>
        </p:grpSpPr>
        <p:grpSp>
          <p:nvGrpSpPr>
            <p:cNvPr id="167" name="Group 166"/>
            <p:cNvGrpSpPr/>
            <p:nvPr/>
          </p:nvGrpSpPr>
          <p:grpSpPr>
            <a:xfrm>
              <a:off x="1566027" y="3655452"/>
              <a:ext cx="1072884" cy="657932"/>
              <a:chOff x="1676863" y="1230709"/>
              <a:chExt cx="1072884" cy="657932"/>
            </a:xfrm>
          </p:grpSpPr>
          <p:sp>
            <p:nvSpPr>
              <p:cNvPr id="169" name="Google Shape;677;p42"/>
              <p:cNvSpPr/>
              <p:nvPr/>
            </p:nvSpPr>
            <p:spPr>
              <a:xfrm>
                <a:off x="1676863" y="1251861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618;p41"/>
              <p:cNvSpPr txBox="1">
                <a:spLocks/>
              </p:cNvSpPr>
              <p:nvPr/>
            </p:nvSpPr>
            <p:spPr>
              <a:xfrm>
                <a:off x="1904070" y="1230709"/>
                <a:ext cx="588354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IV</a:t>
                </a:r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2169423" y="3768974"/>
              <a:ext cx="80954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kĩ</a:t>
              </a:r>
              <a:r>
                <a:rPr lang="en-US" sz="2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năng</a:t>
              </a:r>
              <a:r>
                <a:rPr lang="en-US" sz="2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cơ</a:t>
              </a:r>
              <a:r>
                <a:rPr lang="en-US" sz="2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US" sz="2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2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en-US" sz="2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3" name="Google Shape;1121;p19"/>
          <p:cNvSpPr/>
          <p:nvPr/>
        </p:nvSpPr>
        <p:spPr>
          <a:xfrm>
            <a:off x="2440604" y="2741865"/>
            <a:ext cx="4142700" cy="430500"/>
          </a:xfrm>
          <a:prstGeom prst="roundRect">
            <a:avLst>
              <a:gd name="adj" fmla="val 1029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KN thấu cảm</a:t>
            </a:r>
            <a:endParaRPr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177" name="Google Shape;1125;p19"/>
          <p:cNvSpPr/>
          <p:nvPr/>
        </p:nvSpPr>
        <p:spPr>
          <a:xfrm>
            <a:off x="2440604" y="1641115"/>
            <a:ext cx="4142700" cy="430500"/>
          </a:xfrm>
          <a:prstGeom prst="roundRect">
            <a:avLst>
              <a:gd name="adj" fmla="val 1029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KN thiết lập mối quan hệ</a:t>
            </a:r>
            <a:endParaRPr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185" name="Google Shape;1133;p19"/>
          <p:cNvSpPr/>
          <p:nvPr/>
        </p:nvSpPr>
        <p:spPr>
          <a:xfrm>
            <a:off x="2440604" y="3294388"/>
            <a:ext cx="4142700" cy="430500"/>
          </a:xfrm>
          <a:prstGeom prst="roundRect">
            <a:avLst>
              <a:gd name="adj" fmla="val 1029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KN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sát</a:t>
            </a:r>
            <a:endParaRPr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Open Sans"/>
              <a:sym typeface="Open Sans"/>
            </a:endParaRPr>
          </a:p>
        </p:txBody>
      </p:sp>
      <p:sp>
        <p:nvSpPr>
          <p:cNvPr id="189" name="Google Shape;1137;p19"/>
          <p:cNvSpPr/>
          <p:nvPr/>
        </p:nvSpPr>
        <p:spPr>
          <a:xfrm>
            <a:off x="2440604" y="2191490"/>
            <a:ext cx="4142700" cy="430500"/>
          </a:xfrm>
          <a:prstGeom prst="roundRect">
            <a:avLst>
              <a:gd name="adj" fmla="val 1029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/>
                <a:sym typeface="Open Sans"/>
              </a:rPr>
              <a:t>KN đặt câu hỏi</a:t>
            </a:r>
            <a:endParaRPr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342F50-F6D8-6559-10C2-8D20FDCA3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81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Google Shape;1044;p18"/>
          <p:cNvSpPr/>
          <p:nvPr/>
        </p:nvSpPr>
        <p:spPr>
          <a:xfrm>
            <a:off x="6566421" y="2817728"/>
            <a:ext cx="1857545" cy="737972"/>
          </a:xfrm>
          <a:prstGeom prst="roundRect">
            <a:avLst>
              <a:gd name="adj" fmla="val 16667"/>
            </a:avLst>
          </a:pr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Balsamiq Sans"/>
                <a:ea typeface="Balsamiq Sans"/>
                <a:cs typeface="Balsamiq Sans"/>
                <a:sym typeface="Balsamiq Sans"/>
              </a:rPr>
              <a:t>Quan điểm</a:t>
            </a:r>
            <a:endParaRPr sz="2400" b="1" dirty="0">
              <a:solidFill>
                <a:srgbClr val="00206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99" name="Google Shape;1047;p18"/>
          <p:cNvSpPr/>
          <p:nvPr/>
        </p:nvSpPr>
        <p:spPr>
          <a:xfrm>
            <a:off x="580753" y="1370013"/>
            <a:ext cx="1913620" cy="737482"/>
          </a:xfrm>
          <a:prstGeom prst="roundRect">
            <a:avLst>
              <a:gd name="adj" fmla="val 16667"/>
            </a:avLst>
          </a:prstGeom>
          <a:solidFill>
            <a:srgbClr val="F27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Balsamiq Sans"/>
                <a:ea typeface="Balsamiq Sans"/>
                <a:cs typeface="Balsamiq Sans"/>
                <a:sym typeface="Balsamiq Sans"/>
              </a:rPr>
              <a:t>Thực trạng</a:t>
            </a:r>
            <a:endParaRPr sz="2400" b="1" dirty="0">
              <a:solidFill>
                <a:srgbClr val="00206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102" name="Google Shape;1050;p18"/>
          <p:cNvSpPr/>
          <p:nvPr/>
        </p:nvSpPr>
        <p:spPr>
          <a:xfrm>
            <a:off x="574921" y="2817727"/>
            <a:ext cx="1913611" cy="737972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Balsamiq Sans"/>
                <a:ea typeface="Balsamiq Sans"/>
                <a:cs typeface="Balsamiq Sans"/>
                <a:sym typeface="Balsamiq Sans"/>
              </a:rPr>
              <a:t>Mục đích</a:t>
            </a:r>
            <a:endParaRPr sz="2400" b="1" dirty="0">
              <a:solidFill>
                <a:srgbClr val="00206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105" name="Google Shape;1053;p18"/>
          <p:cNvSpPr/>
          <p:nvPr/>
        </p:nvSpPr>
        <p:spPr>
          <a:xfrm>
            <a:off x="6566423" y="1370013"/>
            <a:ext cx="1845182" cy="750779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Balsamiq Sans"/>
                <a:ea typeface="Balsamiq Sans"/>
                <a:cs typeface="Balsamiq Sans"/>
                <a:sym typeface="Balsamiq Sans"/>
              </a:rPr>
              <a:t>CTXH</a:t>
            </a:r>
            <a:endParaRPr sz="2400" b="1" dirty="0">
              <a:solidFill>
                <a:srgbClr val="00206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107" name="Google Shape;1055;p18"/>
          <p:cNvSpPr/>
          <p:nvPr/>
        </p:nvSpPr>
        <p:spPr>
          <a:xfrm>
            <a:off x="3619623" y="1904363"/>
            <a:ext cx="1890900" cy="1890900"/>
          </a:xfrm>
          <a:prstGeom prst="ellipse">
            <a:avLst/>
          </a:prstGeom>
          <a:noFill/>
          <a:ln w="19050" cap="flat" cmpd="sng">
            <a:solidFill>
              <a:srgbClr val="4655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Google Shape;1056;p18"/>
          <p:cNvSpPr/>
          <p:nvPr/>
        </p:nvSpPr>
        <p:spPr>
          <a:xfrm>
            <a:off x="3516611" y="1830583"/>
            <a:ext cx="661500" cy="661500"/>
          </a:xfrm>
          <a:prstGeom prst="roundRect">
            <a:avLst>
              <a:gd name="adj" fmla="val 16667"/>
            </a:avLst>
          </a:prstGeom>
          <a:solidFill>
            <a:srgbClr val="F27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Google Shape;1057;p18"/>
          <p:cNvSpPr/>
          <p:nvPr/>
        </p:nvSpPr>
        <p:spPr>
          <a:xfrm>
            <a:off x="4952023" y="1830595"/>
            <a:ext cx="661500" cy="661500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Google Shape;1058;p18"/>
          <p:cNvSpPr/>
          <p:nvPr/>
        </p:nvSpPr>
        <p:spPr>
          <a:xfrm>
            <a:off x="3516611" y="3184695"/>
            <a:ext cx="661500" cy="661500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Google Shape;1059;p18"/>
          <p:cNvSpPr/>
          <p:nvPr/>
        </p:nvSpPr>
        <p:spPr>
          <a:xfrm>
            <a:off x="4952036" y="3184695"/>
            <a:ext cx="661500" cy="661500"/>
          </a:xfrm>
          <a:prstGeom prst="roundRect">
            <a:avLst>
              <a:gd name="adj" fmla="val 16667"/>
            </a:avLst>
          </a:pr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2" name="Google Shape;1060;p18"/>
          <p:cNvGrpSpPr/>
          <p:nvPr/>
        </p:nvGrpSpPr>
        <p:grpSpPr>
          <a:xfrm>
            <a:off x="5108835" y="1989831"/>
            <a:ext cx="347876" cy="343029"/>
            <a:chOff x="2508283" y="2478100"/>
            <a:chExt cx="347876" cy="343029"/>
          </a:xfrm>
        </p:grpSpPr>
        <p:sp>
          <p:nvSpPr>
            <p:cNvPr id="113" name="Google Shape;1061;p18"/>
            <p:cNvSpPr/>
            <p:nvPr/>
          </p:nvSpPr>
          <p:spPr>
            <a:xfrm>
              <a:off x="2508283" y="2666351"/>
              <a:ext cx="158096" cy="154778"/>
            </a:xfrm>
            <a:custGeom>
              <a:avLst/>
              <a:gdLst/>
              <a:ahLst/>
              <a:cxnLst/>
              <a:rect l="l" t="t" r="r" b="b"/>
              <a:pathLst>
                <a:path w="4860" h="4758" extrusionOk="0">
                  <a:moveTo>
                    <a:pt x="3097" y="0"/>
                  </a:moveTo>
                  <a:lnTo>
                    <a:pt x="477" y="2620"/>
                  </a:lnTo>
                  <a:cubicBezTo>
                    <a:pt x="1" y="3096"/>
                    <a:pt x="1" y="3906"/>
                    <a:pt x="477" y="4382"/>
                  </a:cubicBezTo>
                  <a:cubicBezTo>
                    <a:pt x="715" y="4632"/>
                    <a:pt x="1037" y="4757"/>
                    <a:pt x="1358" y="4757"/>
                  </a:cubicBezTo>
                  <a:cubicBezTo>
                    <a:pt x="1680" y="4757"/>
                    <a:pt x="2001" y="4632"/>
                    <a:pt x="2240" y="4382"/>
                  </a:cubicBezTo>
                  <a:lnTo>
                    <a:pt x="4859" y="1762"/>
                  </a:lnTo>
                  <a:cubicBezTo>
                    <a:pt x="4097" y="1381"/>
                    <a:pt x="3502" y="762"/>
                    <a:pt x="3097" y="0"/>
                  </a:cubicBezTo>
                  <a:close/>
                </a:path>
              </a:pathLst>
            </a:custGeom>
            <a:solidFill>
              <a:srgbClr val="2E3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1062;p18"/>
            <p:cNvSpPr/>
            <p:nvPr/>
          </p:nvSpPr>
          <p:spPr>
            <a:xfrm>
              <a:off x="2523800" y="2699661"/>
              <a:ext cx="142579" cy="121467"/>
            </a:xfrm>
            <a:custGeom>
              <a:avLst/>
              <a:gdLst/>
              <a:ahLst/>
              <a:cxnLst/>
              <a:rect l="l" t="t" r="r" b="b"/>
              <a:pathLst>
                <a:path w="4383" h="3734" extrusionOk="0">
                  <a:moveTo>
                    <a:pt x="3382" y="0"/>
                  </a:moveTo>
                  <a:lnTo>
                    <a:pt x="0" y="3358"/>
                  </a:lnTo>
                  <a:cubicBezTo>
                    <a:pt x="238" y="3608"/>
                    <a:pt x="560" y="3733"/>
                    <a:pt x="881" y="3733"/>
                  </a:cubicBezTo>
                  <a:cubicBezTo>
                    <a:pt x="1203" y="3733"/>
                    <a:pt x="1524" y="3608"/>
                    <a:pt x="1763" y="3358"/>
                  </a:cubicBezTo>
                  <a:lnTo>
                    <a:pt x="4382" y="738"/>
                  </a:lnTo>
                  <a:cubicBezTo>
                    <a:pt x="4001" y="548"/>
                    <a:pt x="3668" y="286"/>
                    <a:pt x="3382" y="0"/>
                  </a:cubicBezTo>
                  <a:close/>
                </a:path>
              </a:pathLst>
            </a:custGeom>
            <a:solidFill>
              <a:srgbClr val="465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1063;p18"/>
            <p:cNvSpPr/>
            <p:nvPr/>
          </p:nvSpPr>
          <p:spPr>
            <a:xfrm>
              <a:off x="2562511" y="2698881"/>
              <a:ext cx="72086" cy="71306"/>
            </a:xfrm>
            <a:custGeom>
              <a:avLst/>
              <a:gdLst/>
              <a:ahLst/>
              <a:cxnLst/>
              <a:rect l="l" t="t" r="r" b="b"/>
              <a:pathLst>
                <a:path w="2216" h="2192" extrusionOk="0">
                  <a:moveTo>
                    <a:pt x="453" y="0"/>
                  </a:moveTo>
                  <a:lnTo>
                    <a:pt x="1" y="429"/>
                  </a:lnTo>
                  <a:lnTo>
                    <a:pt x="1763" y="2191"/>
                  </a:lnTo>
                  <a:lnTo>
                    <a:pt x="2216" y="173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0606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1064;p18"/>
            <p:cNvSpPr/>
            <p:nvPr/>
          </p:nvSpPr>
          <p:spPr>
            <a:xfrm>
              <a:off x="2591202" y="2727540"/>
              <a:ext cx="43395" cy="43428"/>
            </a:xfrm>
            <a:custGeom>
              <a:avLst/>
              <a:gdLst/>
              <a:ahLst/>
              <a:cxnLst/>
              <a:rect l="l" t="t" r="r" b="b"/>
              <a:pathLst>
                <a:path w="1334" h="1335" extrusionOk="0">
                  <a:moveTo>
                    <a:pt x="429" y="0"/>
                  </a:moveTo>
                  <a:lnTo>
                    <a:pt x="0" y="453"/>
                  </a:lnTo>
                  <a:lnTo>
                    <a:pt x="881" y="1334"/>
                  </a:lnTo>
                  <a:lnTo>
                    <a:pt x="1334" y="905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465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1065;p18"/>
            <p:cNvSpPr/>
            <p:nvPr/>
          </p:nvSpPr>
          <p:spPr>
            <a:xfrm>
              <a:off x="2591950" y="2478100"/>
              <a:ext cx="264209" cy="263428"/>
            </a:xfrm>
            <a:custGeom>
              <a:avLst/>
              <a:gdLst/>
              <a:ahLst/>
              <a:cxnLst/>
              <a:rect l="l" t="t" r="r" b="b"/>
              <a:pathLst>
                <a:path w="8122" h="8098" extrusionOk="0">
                  <a:moveTo>
                    <a:pt x="4049" y="0"/>
                  </a:moveTo>
                  <a:cubicBezTo>
                    <a:pt x="1811" y="0"/>
                    <a:pt x="1" y="1810"/>
                    <a:pt x="1" y="4049"/>
                  </a:cubicBezTo>
                  <a:cubicBezTo>
                    <a:pt x="1" y="6263"/>
                    <a:pt x="1835" y="8097"/>
                    <a:pt x="4073" y="8097"/>
                  </a:cubicBezTo>
                  <a:cubicBezTo>
                    <a:pt x="6312" y="8097"/>
                    <a:pt x="8122" y="6311"/>
                    <a:pt x="8122" y="4049"/>
                  </a:cubicBezTo>
                  <a:cubicBezTo>
                    <a:pt x="8122" y="1786"/>
                    <a:pt x="6288" y="0"/>
                    <a:pt x="4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1066;p18"/>
            <p:cNvSpPr/>
            <p:nvPr/>
          </p:nvSpPr>
          <p:spPr>
            <a:xfrm>
              <a:off x="2630694" y="2516810"/>
              <a:ext cx="225465" cy="225465"/>
            </a:xfrm>
            <a:custGeom>
              <a:avLst/>
              <a:gdLst/>
              <a:ahLst/>
              <a:cxnLst/>
              <a:rect l="l" t="t" r="r" b="b"/>
              <a:pathLst>
                <a:path w="6931" h="6931" extrusionOk="0">
                  <a:moveTo>
                    <a:pt x="5740" y="1"/>
                  </a:moveTo>
                  <a:lnTo>
                    <a:pt x="1" y="5740"/>
                  </a:lnTo>
                  <a:cubicBezTo>
                    <a:pt x="739" y="6478"/>
                    <a:pt x="1739" y="6931"/>
                    <a:pt x="2858" y="6931"/>
                  </a:cubicBezTo>
                  <a:cubicBezTo>
                    <a:pt x="5121" y="6907"/>
                    <a:pt x="6931" y="5073"/>
                    <a:pt x="6931" y="2859"/>
                  </a:cubicBezTo>
                  <a:cubicBezTo>
                    <a:pt x="6931" y="1716"/>
                    <a:pt x="6478" y="715"/>
                    <a:pt x="5740" y="1"/>
                  </a:cubicBezTo>
                  <a:close/>
                </a:path>
              </a:pathLst>
            </a:custGeom>
            <a:solidFill>
              <a:srgbClr val="E3E5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1067;p18"/>
            <p:cNvSpPr/>
            <p:nvPr/>
          </p:nvSpPr>
          <p:spPr>
            <a:xfrm>
              <a:off x="2632255" y="2518372"/>
              <a:ext cx="182070" cy="182070"/>
            </a:xfrm>
            <a:custGeom>
              <a:avLst/>
              <a:gdLst/>
              <a:ahLst/>
              <a:cxnLst/>
              <a:rect l="l" t="t" r="r" b="b"/>
              <a:pathLst>
                <a:path w="5597" h="5597" extrusionOk="0">
                  <a:moveTo>
                    <a:pt x="2810" y="1"/>
                  </a:moveTo>
                  <a:cubicBezTo>
                    <a:pt x="1262" y="1"/>
                    <a:pt x="0" y="1263"/>
                    <a:pt x="0" y="2811"/>
                  </a:cubicBezTo>
                  <a:cubicBezTo>
                    <a:pt x="0" y="4359"/>
                    <a:pt x="1262" y="5597"/>
                    <a:pt x="2810" y="5597"/>
                  </a:cubicBezTo>
                  <a:cubicBezTo>
                    <a:pt x="4358" y="5597"/>
                    <a:pt x="5597" y="4359"/>
                    <a:pt x="5597" y="2811"/>
                  </a:cubicBezTo>
                  <a:cubicBezTo>
                    <a:pt x="5597" y="1263"/>
                    <a:pt x="4358" y="1"/>
                    <a:pt x="2810" y="1"/>
                  </a:cubicBezTo>
                  <a:close/>
                </a:path>
              </a:pathLst>
            </a:custGeom>
            <a:solidFill>
              <a:srgbClr val="AA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1068;p18"/>
            <p:cNvSpPr/>
            <p:nvPr/>
          </p:nvSpPr>
          <p:spPr>
            <a:xfrm>
              <a:off x="2659353" y="2544721"/>
              <a:ext cx="156534" cy="155721"/>
            </a:xfrm>
            <a:custGeom>
              <a:avLst/>
              <a:gdLst/>
              <a:ahLst/>
              <a:cxnLst/>
              <a:rect l="l" t="t" r="r" b="b"/>
              <a:pathLst>
                <a:path w="4812" h="4787" extrusionOk="0">
                  <a:moveTo>
                    <a:pt x="3978" y="0"/>
                  </a:moveTo>
                  <a:lnTo>
                    <a:pt x="1" y="3953"/>
                  </a:lnTo>
                  <a:cubicBezTo>
                    <a:pt x="501" y="4454"/>
                    <a:pt x="1239" y="4787"/>
                    <a:pt x="2001" y="4787"/>
                  </a:cubicBezTo>
                  <a:cubicBezTo>
                    <a:pt x="3549" y="4787"/>
                    <a:pt x="4811" y="3549"/>
                    <a:pt x="4811" y="2001"/>
                  </a:cubicBezTo>
                  <a:cubicBezTo>
                    <a:pt x="4811" y="1215"/>
                    <a:pt x="4478" y="500"/>
                    <a:pt x="3978" y="0"/>
                  </a:cubicBezTo>
                  <a:close/>
                </a:path>
              </a:pathLst>
            </a:custGeom>
            <a:solidFill>
              <a:srgbClr val="C0D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2" name="Google Shape;1100;p18"/>
          <p:cNvGrpSpPr/>
          <p:nvPr/>
        </p:nvGrpSpPr>
        <p:grpSpPr>
          <a:xfrm>
            <a:off x="5122546" y="3334390"/>
            <a:ext cx="320478" cy="362110"/>
            <a:chOff x="6203465" y="2891206"/>
            <a:chExt cx="320478" cy="362110"/>
          </a:xfrm>
        </p:grpSpPr>
        <p:sp>
          <p:nvSpPr>
            <p:cNvPr id="153" name="Google Shape;1101;p18"/>
            <p:cNvSpPr/>
            <p:nvPr/>
          </p:nvSpPr>
          <p:spPr>
            <a:xfrm>
              <a:off x="6203465" y="2902158"/>
              <a:ext cx="320478" cy="351159"/>
            </a:xfrm>
            <a:custGeom>
              <a:avLst/>
              <a:gdLst/>
              <a:ahLst/>
              <a:cxnLst/>
              <a:rect l="l" t="t" r="r" b="b"/>
              <a:pathLst>
                <a:path w="12232" h="13403" extrusionOk="0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rgbClr val="CDA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1102;p18"/>
            <p:cNvSpPr/>
            <p:nvPr/>
          </p:nvSpPr>
          <p:spPr>
            <a:xfrm>
              <a:off x="6286833" y="2902132"/>
              <a:ext cx="184867" cy="71159"/>
            </a:xfrm>
            <a:custGeom>
              <a:avLst/>
              <a:gdLst/>
              <a:ahLst/>
              <a:cxnLst/>
              <a:rect l="l" t="t" r="r" b="b"/>
              <a:pathLst>
                <a:path w="7056" h="2716" extrusionOk="0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rgbClr val="BB8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1103;p18"/>
            <p:cNvSpPr/>
            <p:nvPr/>
          </p:nvSpPr>
          <p:spPr>
            <a:xfrm>
              <a:off x="6457107" y="2973265"/>
              <a:ext cx="57771" cy="131865"/>
            </a:xfrm>
            <a:custGeom>
              <a:avLst/>
              <a:gdLst/>
              <a:ahLst/>
              <a:cxnLst/>
              <a:rect l="l" t="t" r="r" b="b"/>
              <a:pathLst>
                <a:path w="2205" h="5033" extrusionOk="0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rgbClr val="BB8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1104;p18"/>
            <p:cNvSpPr/>
            <p:nvPr/>
          </p:nvSpPr>
          <p:spPr>
            <a:xfrm>
              <a:off x="6423807" y="2891206"/>
              <a:ext cx="97988" cy="103752"/>
            </a:xfrm>
            <a:custGeom>
              <a:avLst/>
              <a:gdLst/>
              <a:ahLst/>
              <a:cxnLst/>
              <a:rect l="l" t="t" r="r" b="b"/>
              <a:pathLst>
                <a:path w="3740" h="3960" extrusionOk="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1105;p18"/>
            <p:cNvSpPr/>
            <p:nvPr/>
          </p:nvSpPr>
          <p:spPr>
            <a:xfrm>
              <a:off x="6396087" y="2978085"/>
              <a:ext cx="33405" cy="38907"/>
            </a:xfrm>
            <a:custGeom>
              <a:avLst/>
              <a:gdLst/>
              <a:ahLst/>
              <a:cxnLst/>
              <a:rect l="l" t="t" r="r" b="b"/>
              <a:pathLst>
                <a:path w="1275" h="1485" extrusionOk="0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58" name="Google Shape;1106;p18"/>
          <p:cNvCxnSpPr>
            <a:stCxn id="99" idx="3"/>
            <a:endCxn id="108" idx="1"/>
          </p:cNvCxnSpPr>
          <p:nvPr/>
        </p:nvCxnSpPr>
        <p:spPr>
          <a:xfrm>
            <a:off x="2494373" y="1738754"/>
            <a:ext cx="1022238" cy="42257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4655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107;p18"/>
          <p:cNvCxnSpPr>
            <a:stCxn id="109" idx="3"/>
            <a:endCxn id="105" idx="1"/>
          </p:cNvCxnSpPr>
          <p:nvPr/>
        </p:nvCxnSpPr>
        <p:spPr>
          <a:xfrm flipV="1">
            <a:off x="5613523" y="1745403"/>
            <a:ext cx="952900" cy="41594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4655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Google Shape;1108;p18"/>
          <p:cNvCxnSpPr/>
          <p:nvPr/>
        </p:nvCxnSpPr>
        <p:spPr>
          <a:xfrm rot="10800000">
            <a:off x="2494365" y="3196373"/>
            <a:ext cx="1022246" cy="35932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46555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109;p18"/>
          <p:cNvCxnSpPr/>
          <p:nvPr/>
        </p:nvCxnSpPr>
        <p:spPr>
          <a:xfrm flipV="1">
            <a:off x="5613536" y="3207931"/>
            <a:ext cx="952886" cy="35313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465557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2" name="Group 161"/>
          <p:cNvGrpSpPr/>
          <p:nvPr/>
        </p:nvGrpSpPr>
        <p:grpSpPr>
          <a:xfrm>
            <a:off x="1707994" y="172174"/>
            <a:ext cx="5714157" cy="657932"/>
            <a:chOff x="672789" y="693333"/>
            <a:chExt cx="5714157" cy="657932"/>
          </a:xfrm>
        </p:grpSpPr>
        <p:sp>
          <p:nvSpPr>
            <p:cNvPr id="163" name="TextBox 162"/>
            <p:cNvSpPr txBox="1"/>
            <p:nvPr/>
          </p:nvSpPr>
          <p:spPr>
            <a:xfrm>
              <a:off x="1745673" y="770314"/>
              <a:ext cx="464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672789" y="693333"/>
              <a:ext cx="1072884" cy="657932"/>
              <a:chOff x="672789" y="693333"/>
              <a:chExt cx="1072884" cy="657932"/>
            </a:xfrm>
          </p:grpSpPr>
          <p:sp>
            <p:nvSpPr>
              <p:cNvPr id="165" name="Google Shape;677;p42"/>
              <p:cNvSpPr/>
              <p:nvPr/>
            </p:nvSpPr>
            <p:spPr>
              <a:xfrm>
                <a:off x="672789" y="693333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618;p41"/>
              <p:cNvSpPr txBox="1">
                <a:spLocks/>
              </p:cNvSpPr>
              <p:nvPr/>
            </p:nvSpPr>
            <p:spPr>
              <a:xfrm>
                <a:off x="928910" y="693333"/>
                <a:ext cx="477518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187" name="Google Shape;656;p42"/>
          <p:cNvGrpSpPr/>
          <p:nvPr/>
        </p:nvGrpSpPr>
        <p:grpSpPr>
          <a:xfrm>
            <a:off x="558554" y="4029649"/>
            <a:ext cx="760853" cy="900724"/>
            <a:chOff x="-5969450" y="12871025"/>
            <a:chExt cx="1275875" cy="1684850"/>
          </a:xfrm>
        </p:grpSpPr>
        <p:sp>
          <p:nvSpPr>
            <p:cNvPr id="188" name="Google Shape;657;p42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58;p42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59;p42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60;p42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61;p42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62;p42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63;p42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64;p42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65;p42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66;p42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67;p42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68;p42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69;p42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70;p42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71;p42"/>
          <p:cNvGrpSpPr/>
          <p:nvPr/>
        </p:nvGrpSpPr>
        <p:grpSpPr>
          <a:xfrm>
            <a:off x="167992" y="3916054"/>
            <a:ext cx="684213" cy="1108039"/>
            <a:chOff x="-1138858" y="3639035"/>
            <a:chExt cx="1211444" cy="1630231"/>
          </a:xfrm>
        </p:grpSpPr>
        <p:sp>
          <p:nvSpPr>
            <p:cNvPr id="203" name="Google Shape;672;p42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73;p42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74;p42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75;p42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76;p42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679;p42"/>
          <p:cNvGrpSpPr/>
          <p:nvPr/>
        </p:nvGrpSpPr>
        <p:grpSpPr>
          <a:xfrm>
            <a:off x="8146055" y="4298089"/>
            <a:ext cx="1076031" cy="664211"/>
            <a:chOff x="2238621" y="-1082064"/>
            <a:chExt cx="1831816" cy="1205152"/>
          </a:xfrm>
        </p:grpSpPr>
        <p:grpSp>
          <p:nvGrpSpPr>
            <p:cNvPr id="209" name="Google Shape;680;p42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243" name="Google Shape;681;p42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682;p42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683;p42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684;p42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685;p42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686;p42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687;p42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688;p42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689;p42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690;p42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691;p42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692;p42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211" name="Google Shape;693;p42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694;p42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695;p42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696;p42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697;p42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698;p42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699;p42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700;p42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701;p42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702;p42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703;p42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704;p42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705;p42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06;p42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07;p42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08;p42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09;p42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10;p42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11;p42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12;p42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13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14;p42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15;p42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16;p42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17;p42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18;p42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19;p42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20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21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22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23;p42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24;p42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198" y="1972371"/>
            <a:ext cx="377924" cy="3779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9622" y="3267870"/>
            <a:ext cx="495149" cy="495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FED159-7AB6-45C2-0081-8F6ECE2A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298602" y="73084"/>
            <a:ext cx="5714157" cy="657932"/>
            <a:chOff x="672789" y="693333"/>
            <a:chExt cx="5714157" cy="657932"/>
          </a:xfrm>
        </p:grpSpPr>
        <p:sp>
          <p:nvSpPr>
            <p:cNvPr id="75" name="TextBox 74"/>
            <p:cNvSpPr txBox="1"/>
            <p:nvPr/>
          </p:nvSpPr>
          <p:spPr>
            <a:xfrm>
              <a:off x="1745673" y="770314"/>
              <a:ext cx="464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72789" y="693333"/>
              <a:ext cx="1072884" cy="657932"/>
              <a:chOff x="672789" y="693333"/>
              <a:chExt cx="1072884" cy="657932"/>
            </a:xfrm>
          </p:grpSpPr>
          <p:sp>
            <p:nvSpPr>
              <p:cNvPr id="77" name="Google Shape;677;p42"/>
              <p:cNvSpPr/>
              <p:nvPr/>
            </p:nvSpPr>
            <p:spPr>
              <a:xfrm>
                <a:off x="672789" y="693333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18;p41"/>
              <p:cNvSpPr txBox="1">
                <a:spLocks/>
              </p:cNvSpPr>
              <p:nvPr/>
            </p:nvSpPr>
            <p:spPr>
              <a:xfrm>
                <a:off x="928910" y="693333"/>
                <a:ext cx="477518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</p:grpSp>
      <p:sp>
        <p:nvSpPr>
          <p:cNvPr id="79" name="Google Shape;1047;p18"/>
          <p:cNvSpPr/>
          <p:nvPr/>
        </p:nvSpPr>
        <p:spPr>
          <a:xfrm>
            <a:off x="3614562" y="622555"/>
            <a:ext cx="2099595" cy="575864"/>
          </a:xfrm>
          <a:prstGeom prst="roundRect">
            <a:avLst>
              <a:gd name="adj" fmla="val 16667"/>
            </a:avLst>
          </a:prstGeom>
          <a:solidFill>
            <a:srgbClr val="F27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Thực trạng</a:t>
            </a:r>
            <a:endParaRPr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samiq Sans"/>
              <a:sym typeface="Balsamiq Sans"/>
            </a:endParaRPr>
          </a:p>
        </p:txBody>
      </p:sp>
      <p:sp>
        <p:nvSpPr>
          <p:cNvPr id="80" name="Google Shape;1056;p18"/>
          <p:cNvSpPr/>
          <p:nvPr/>
        </p:nvSpPr>
        <p:spPr>
          <a:xfrm>
            <a:off x="2784476" y="622554"/>
            <a:ext cx="636754" cy="575865"/>
          </a:xfrm>
          <a:prstGeom prst="roundRect">
            <a:avLst>
              <a:gd name="adj" fmla="val 16667"/>
            </a:avLst>
          </a:prstGeom>
          <a:solidFill>
            <a:srgbClr val="F27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63" y="731016"/>
            <a:ext cx="377924" cy="377924"/>
          </a:xfrm>
          <a:prstGeom prst="rect">
            <a:avLst/>
          </a:prstGeom>
        </p:spPr>
      </p:pic>
      <p:grpSp>
        <p:nvGrpSpPr>
          <p:cNvPr id="91" name="Google Shape;730;p43"/>
          <p:cNvGrpSpPr/>
          <p:nvPr/>
        </p:nvGrpSpPr>
        <p:grpSpPr>
          <a:xfrm>
            <a:off x="7744692" y="2888673"/>
            <a:ext cx="1209807" cy="2103368"/>
            <a:chOff x="5885161" y="728625"/>
            <a:chExt cx="2145411" cy="3693995"/>
          </a:xfrm>
        </p:grpSpPr>
        <p:sp>
          <p:nvSpPr>
            <p:cNvPr id="92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40B1F4-AE76-FD58-1F34-1268D99E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1" y="0"/>
            <a:ext cx="7283023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ADC816-4DE1-FC04-E8A7-2ED3B347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89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260181" y="57774"/>
            <a:ext cx="5714157" cy="657932"/>
            <a:chOff x="672789" y="693333"/>
            <a:chExt cx="5714157" cy="657932"/>
          </a:xfrm>
        </p:grpSpPr>
        <p:sp>
          <p:nvSpPr>
            <p:cNvPr id="75" name="TextBox 74"/>
            <p:cNvSpPr txBox="1"/>
            <p:nvPr/>
          </p:nvSpPr>
          <p:spPr>
            <a:xfrm>
              <a:off x="1745673" y="770314"/>
              <a:ext cx="464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72789" y="693333"/>
              <a:ext cx="1072884" cy="657932"/>
              <a:chOff x="672789" y="693333"/>
              <a:chExt cx="1072884" cy="657932"/>
            </a:xfrm>
          </p:grpSpPr>
          <p:sp>
            <p:nvSpPr>
              <p:cNvPr id="77" name="Google Shape;677;p42"/>
              <p:cNvSpPr/>
              <p:nvPr/>
            </p:nvSpPr>
            <p:spPr>
              <a:xfrm>
                <a:off x="672789" y="693333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18;p41"/>
              <p:cNvSpPr txBox="1">
                <a:spLocks/>
              </p:cNvSpPr>
              <p:nvPr/>
            </p:nvSpPr>
            <p:spPr>
              <a:xfrm>
                <a:off x="928910" y="693333"/>
                <a:ext cx="477518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91" name="Google Shape;730;p43"/>
          <p:cNvGrpSpPr/>
          <p:nvPr/>
        </p:nvGrpSpPr>
        <p:grpSpPr>
          <a:xfrm>
            <a:off x="7800109" y="3206377"/>
            <a:ext cx="1154390" cy="1785664"/>
            <a:chOff x="5885161" y="728625"/>
            <a:chExt cx="2145411" cy="3693995"/>
          </a:xfrm>
        </p:grpSpPr>
        <p:sp>
          <p:nvSpPr>
            <p:cNvPr id="92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053;p18"/>
          <p:cNvSpPr/>
          <p:nvPr/>
        </p:nvSpPr>
        <p:spPr>
          <a:xfrm>
            <a:off x="3865374" y="622554"/>
            <a:ext cx="1648735" cy="569642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samiq Sans"/>
                <a:sym typeface="Balsamiq Sans"/>
              </a:rPr>
              <a:t>CTXH</a:t>
            </a:r>
            <a:endParaRPr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samiq Sans"/>
              <a:sym typeface="Balsamiq San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50675" y="623259"/>
            <a:ext cx="572289" cy="568937"/>
            <a:chOff x="4952023" y="1830595"/>
            <a:chExt cx="661500" cy="661500"/>
          </a:xfrm>
        </p:grpSpPr>
        <p:sp>
          <p:nvSpPr>
            <p:cNvPr id="192" name="Google Shape;1057;p18"/>
            <p:cNvSpPr/>
            <p:nvPr/>
          </p:nvSpPr>
          <p:spPr>
            <a:xfrm>
              <a:off x="4952023" y="1830595"/>
              <a:ext cx="661500" cy="661500"/>
            </a:xfrm>
            <a:prstGeom prst="roundRect">
              <a:avLst>
                <a:gd name="adj" fmla="val 16667"/>
              </a:avLst>
            </a:pr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3" name="Google Shape;1060;p18"/>
            <p:cNvGrpSpPr/>
            <p:nvPr/>
          </p:nvGrpSpPr>
          <p:grpSpPr>
            <a:xfrm>
              <a:off x="5108835" y="1989831"/>
              <a:ext cx="347876" cy="343029"/>
              <a:chOff x="2508283" y="2478100"/>
              <a:chExt cx="347876" cy="343029"/>
            </a:xfrm>
          </p:grpSpPr>
          <p:sp>
            <p:nvSpPr>
              <p:cNvPr id="194" name="Google Shape;1061;p18"/>
              <p:cNvSpPr/>
              <p:nvPr/>
            </p:nvSpPr>
            <p:spPr>
              <a:xfrm>
                <a:off x="2508283" y="2666351"/>
                <a:ext cx="158096" cy="154778"/>
              </a:xfrm>
              <a:custGeom>
                <a:avLst/>
                <a:gdLst/>
                <a:ahLst/>
                <a:cxnLst/>
                <a:rect l="l" t="t" r="r" b="b"/>
                <a:pathLst>
                  <a:path w="4860" h="4758" extrusionOk="0">
                    <a:moveTo>
                      <a:pt x="3097" y="0"/>
                    </a:moveTo>
                    <a:lnTo>
                      <a:pt x="477" y="2620"/>
                    </a:lnTo>
                    <a:cubicBezTo>
                      <a:pt x="1" y="3096"/>
                      <a:pt x="1" y="3906"/>
                      <a:pt x="477" y="4382"/>
                    </a:cubicBezTo>
                    <a:cubicBezTo>
                      <a:pt x="715" y="4632"/>
                      <a:pt x="1037" y="4757"/>
                      <a:pt x="1358" y="4757"/>
                    </a:cubicBezTo>
                    <a:cubicBezTo>
                      <a:pt x="1680" y="4757"/>
                      <a:pt x="2001" y="4632"/>
                      <a:pt x="2240" y="4382"/>
                    </a:cubicBezTo>
                    <a:lnTo>
                      <a:pt x="4859" y="1762"/>
                    </a:lnTo>
                    <a:cubicBezTo>
                      <a:pt x="4097" y="1381"/>
                      <a:pt x="3502" y="762"/>
                      <a:pt x="3097" y="0"/>
                    </a:cubicBezTo>
                    <a:close/>
                  </a:path>
                </a:pathLst>
              </a:custGeom>
              <a:solidFill>
                <a:srgbClr val="2E3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Google Shape;1062;p18"/>
              <p:cNvSpPr/>
              <p:nvPr/>
            </p:nvSpPr>
            <p:spPr>
              <a:xfrm>
                <a:off x="2523800" y="2699661"/>
                <a:ext cx="142579" cy="121467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3734" extrusionOk="0">
                    <a:moveTo>
                      <a:pt x="3382" y="0"/>
                    </a:moveTo>
                    <a:lnTo>
                      <a:pt x="0" y="3358"/>
                    </a:lnTo>
                    <a:cubicBezTo>
                      <a:pt x="238" y="3608"/>
                      <a:pt x="560" y="3733"/>
                      <a:pt x="881" y="3733"/>
                    </a:cubicBezTo>
                    <a:cubicBezTo>
                      <a:pt x="1203" y="3733"/>
                      <a:pt x="1524" y="3608"/>
                      <a:pt x="1763" y="3358"/>
                    </a:cubicBezTo>
                    <a:lnTo>
                      <a:pt x="4382" y="738"/>
                    </a:lnTo>
                    <a:cubicBezTo>
                      <a:pt x="4001" y="548"/>
                      <a:pt x="3668" y="286"/>
                      <a:pt x="3382" y="0"/>
                    </a:cubicBezTo>
                    <a:close/>
                  </a:path>
                </a:pathLst>
              </a:custGeom>
              <a:solidFill>
                <a:srgbClr val="4655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Google Shape;1063;p18"/>
              <p:cNvSpPr/>
              <p:nvPr/>
            </p:nvSpPr>
            <p:spPr>
              <a:xfrm>
                <a:off x="2562511" y="2698881"/>
                <a:ext cx="72086" cy="7130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192" extrusionOk="0">
                    <a:moveTo>
                      <a:pt x="453" y="0"/>
                    </a:moveTo>
                    <a:lnTo>
                      <a:pt x="1" y="429"/>
                    </a:lnTo>
                    <a:lnTo>
                      <a:pt x="1763" y="2191"/>
                    </a:lnTo>
                    <a:lnTo>
                      <a:pt x="2216" y="1739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0606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Google Shape;1064;p18"/>
              <p:cNvSpPr/>
              <p:nvPr/>
            </p:nvSpPr>
            <p:spPr>
              <a:xfrm>
                <a:off x="2591202" y="2727540"/>
                <a:ext cx="43395" cy="43428"/>
              </a:xfrm>
              <a:custGeom>
                <a:avLst/>
                <a:gdLst/>
                <a:ahLst/>
                <a:cxnLst/>
                <a:rect l="l" t="t" r="r" b="b"/>
                <a:pathLst>
                  <a:path w="1334" h="1335" extrusionOk="0">
                    <a:moveTo>
                      <a:pt x="429" y="0"/>
                    </a:moveTo>
                    <a:lnTo>
                      <a:pt x="0" y="453"/>
                    </a:lnTo>
                    <a:lnTo>
                      <a:pt x="881" y="1334"/>
                    </a:lnTo>
                    <a:lnTo>
                      <a:pt x="1334" y="905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4655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Google Shape;1065;p18"/>
              <p:cNvSpPr/>
              <p:nvPr/>
            </p:nvSpPr>
            <p:spPr>
              <a:xfrm>
                <a:off x="2591950" y="2478100"/>
                <a:ext cx="264209" cy="263428"/>
              </a:xfrm>
              <a:custGeom>
                <a:avLst/>
                <a:gdLst/>
                <a:ahLst/>
                <a:cxnLst/>
                <a:rect l="l" t="t" r="r" b="b"/>
                <a:pathLst>
                  <a:path w="8122" h="8098" extrusionOk="0">
                    <a:moveTo>
                      <a:pt x="4049" y="0"/>
                    </a:moveTo>
                    <a:cubicBezTo>
                      <a:pt x="1811" y="0"/>
                      <a:pt x="1" y="1810"/>
                      <a:pt x="1" y="4049"/>
                    </a:cubicBezTo>
                    <a:cubicBezTo>
                      <a:pt x="1" y="6263"/>
                      <a:pt x="1835" y="8097"/>
                      <a:pt x="4073" y="8097"/>
                    </a:cubicBezTo>
                    <a:cubicBezTo>
                      <a:pt x="6312" y="8097"/>
                      <a:pt x="8122" y="6311"/>
                      <a:pt x="8122" y="4049"/>
                    </a:cubicBezTo>
                    <a:cubicBezTo>
                      <a:pt x="8122" y="1786"/>
                      <a:pt x="6288" y="0"/>
                      <a:pt x="4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Google Shape;1066;p18"/>
              <p:cNvSpPr/>
              <p:nvPr/>
            </p:nvSpPr>
            <p:spPr>
              <a:xfrm>
                <a:off x="2630694" y="2516810"/>
                <a:ext cx="225465" cy="225465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931" extrusionOk="0">
                    <a:moveTo>
                      <a:pt x="5740" y="1"/>
                    </a:moveTo>
                    <a:lnTo>
                      <a:pt x="1" y="5740"/>
                    </a:lnTo>
                    <a:cubicBezTo>
                      <a:pt x="739" y="6478"/>
                      <a:pt x="1739" y="6931"/>
                      <a:pt x="2858" y="6931"/>
                    </a:cubicBezTo>
                    <a:cubicBezTo>
                      <a:pt x="5121" y="6907"/>
                      <a:pt x="6931" y="5073"/>
                      <a:pt x="6931" y="2859"/>
                    </a:cubicBezTo>
                    <a:cubicBezTo>
                      <a:pt x="6931" y="1716"/>
                      <a:pt x="6478" y="715"/>
                      <a:pt x="5740" y="1"/>
                    </a:cubicBezTo>
                    <a:close/>
                  </a:path>
                </a:pathLst>
              </a:custGeom>
              <a:solidFill>
                <a:srgbClr val="E3E5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Google Shape;1067;p18"/>
              <p:cNvSpPr/>
              <p:nvPr/>
            </p:nvSpPr>
            <p:spPr>
              <a:xfrm>
                <a:off x="2632255" y="2518372"/>
                <a:ext cx="182070" cy="18207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5597" extrusionOk="0">
                    <a:moveTo>
                      <a:pt x="2810" y="1"/>
                    </a:moveTo>
                    <a:cubicBezTo>
                      <a:pt x="1262" y="1"/>
                      <a:pt x="0" y="1263"/>
                      <a:pt x="0" y="2811"/>
                    </a:cubicBezTo>
                    <a:cubicBezTo>
                      <a:pt x="0" y="4359"/>
                      <a:pt x="1262" y="5597"/>
                      <a:pt x="2810" y="5597"/>
                    </a:cubicBezTo>
                    <a:cubicBezTo>
                      <a:pt x="4358" y="5597"/>
                      <a:pt x="5597" y="4359"/>
                      <a:pt x="5597" y="2811"/>
                    </a:cubicBezTo>
                    <a:cubicBezTo>
                      <a:pt x="5597" y="1263"/>
                      <a:pt x="4358" y="1"/>
                      <a:pt x="2810" y="1"/>
                    </a:cubicBezTo>
                    <a:close/>
                  </a:path>
                </a:pathLst>
              </a:custGeom>
              <a:solidFill>
                <a:srgbClr val="AAB1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Google Shape;1068;p18"/>
              <p:cNvSpPr/>
              <p:nvPr/>
            </p:nvSpPr>
            <p:spPr>
              <a:xfrm>
                <a:off x="2659353" y="2544721"/>
                <a:ext cx="156534" cy="155721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4787" extrusionOk="0">
                    <a:moveTo>
                      <a:pt x="3978" y="0"/>
                    </a:moveTo>
                    <a:lnTo>
                      <a:pt x="1" y="3953"/>
                    </a:lnTo>
                    <a:cubicBezTo>
                      <a:pt x="501" y="4454"/>
                      <a:pt x="1239" y="4787"/>
                      <a:pt x="2001" y="4787"/>
                    </a:cubicBezTo>
                    <a:cubicBezTo>
                      <a:pt x="3549" y="4787"/>
                      <a:pt x="4811" y="3549"/>
                      <a:pt x="4811" y="2001"/>
                    </a:cubicBezTo>
                    <a:cubicBezTo>
                      <a:pt x="4811" y="1215"/>
                      <a:pt x="4478" y="500"/>
                      <a:pt x="3978" y="0"/>
                    </a:cubicBezTo>
                    <a:close/>
                  </a:path>
                </a:pathLst>
              </a:custGeom>
              <a:solidFill>
                <a:srgbClr val="C0D6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05551" y="1665589"/>
            <a:ext cx="8443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Ngành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khoa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chuyên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can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thiệp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tiềm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vươn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bền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vững</a:t>
            </a:r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EC2A6B2-745F-7EE9-36A3-769FB623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4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75442" y="50269"/>
            <a:ext cx="5714157" cy="657932"/>
            <a:chOff x="672789" y="693333"/>
            <a:chExt cx="5714157" cy="657932"/>
          </a:xfrm>
        </p:grpSpPr>
        <p:sp>
          <p:nvSpPr>
            <p:cNvPr id="75" name="TextBox 74"/>
            <p:cNvSpPr txBox="1"/>
            <p:nvPr/>
          </p:nvSpPr>
          <p:spPr>
            <a:xfrm>
              <a:off x="1745673" y="770314"/>
              <a:ext cx="464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72789" y="693333"/>
              <a:ext cx="1072884" cy="657932"/>
              <a:chOff x="672789" y="693333"/>
              <a:chExt cx="1072884" cy="657932"/>
            </a:xfrm>
          </p:grpSpPr>
          <p:sp>
            <p:nvSpPr>
              <p:cNvPr id="77" name="Google Shape;677;p42"/>
              <p:cNvSpPr/>
              <p:nvPr/>
            </p:nvSpPr>
            <p:spPr>
              <a:xfrm>
                <a:off x="672789" y="693333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18;p41"/>
              <p:cNvSpPr txBox="1">
                <a:spLocks/>
              </p:cNvSpPr>
              <p:nvPr/>
            </p:nvSpPr>
            <p:spPr>
              <a:xfrm>
                <a:off x="928910" y="693333"/>
                <a:ext cx="477518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91" name="Google Shape;730;p43"/>
          <p:cNvGrpSpPr/>
          <p:nvPr/>
        </p:nvGrpSpPr>
        <p:grpSpPr>
          <a:xfrm>
            <a:off x="7800109" y="3206377"/>
            <a:ext cx="1154390" cy="1785664"/>
            <a:chOff x="5885161" y="728625"/>
            <a:chExt cx="2145411" cy="3693995"/>
          </a:xfrm>
        </p:grpSpPr>
        <p:sp>
          <p:nvSpPr>
            <p:cNvPr id="92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044;p18"/>
          <p:cNvSpPr/>
          <p:nvPr/>
        </p:nvSpPr>
        <p:spPr>
          <a:xfrm>
            <a:off x="3732453" y="621125"/>
            <a:ext cx="1857545" cy="580329"/>
          </a:xfrm>
          <a:prstGeom prst="roundRect">
            <a:avLst>
              <a:gd name="adj" fmla="val 16667"/>
            </a:avLst>
          </a:pr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Balsamiq Sans"/>
                <a:ea typeface="Balsamiq Sans"/>
                <a:cs typeface="Balsamiq Sans"/>
                <a:sym typeface="Balsamiq Sans"/>
              </a:rPr>
              <a:t>Quan điểm</a:t>
            </a:r>
            <a:endParaRPr sz="2400" b="1" dirty="0">
              <a:solidFill>
                <a:srgbClr val="00206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190" name="Google Shape;1059;p18"/>
          <p:cNvSpPr/>
          <p:nvPr/>
        </p:nvSpPr>
        <p:spPr>
          <a:xfrm>
            <a:off x="2961068" y="621125"/>
            <a:ext cx="617491" cy="577292"/>
          </a:xfrm>
          <a:prstGeom prst="roundRect">
            <a:avLst>
              <a:gd name="adj" fmla="val 16667"/>
            </a:avLst>
          </a:pr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02" name="Google Shape;1100;p18"/>
          <p:cNvGrpSpPr/>
          <p:nvPr/>
        </p:nvGrpSpPr>
        <p:grpSpPr>
          <a:xfrm>
            <a:off x="3086299" y="728716"/>
            <a:ext cx="320478" cy="362110"/>
            <a:chOff x="6203465" y="2891206"/>
            <a:chExt cx="320478" cy="362110"/>
          </a:xfrm>
        </p:grpSpPr>
        <p:sp>
          <p:nvSpPr>
            <p:cNvPr id="203" name="Google Shape;1101;p18"/>
            <p:cNvSpPr/>
            <p:nvPr/>
          </p:nvSpPr>
          <p:spPr>
            <a:xfrm>
              <a:off x="6203465" y="2902158"/>
              <a:ext cx="320478" cy="351159"/>
            </a:xfrm>
            <a:custGeom>
              <a:avLst/>
              <a:gdLst/>
              <a:ahLst/>
              <a:cxnLst/>
              <a:rect l="l" t="t" r="r" b="b"/>
              <a:pathLst>
                <a:path w="12232" h="13403" extrusionOk="0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rgbClr val="CDA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1102;p18"/>
            <p:cNvSpPr/>
            <p:nvPr/>
          </p:nvSpPr>
          <p:spPr>
            <a:xfrm>
              <a:off x="6286833" y="2902132"/>
              <a:ext cx="184867" cy="71159"/>
            </a:xfrm>
            <a:custGeom>
              <a:avLst/>
              <a:gdLst/>
              <a:ahLst/>
              <a:cxnLst/>
              <a:rect l="l" t="t" r="r" b="b"/>
              <a:pathLst>
                <a:path w="7056" h="2716" extrusionOk="0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rgbClr val="BB8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1103;p18"/>
            <p:cNvSpPr/>
            <p:nvPr/>
          </p:nvSpPr>
          <p:spPr>
            <a:xfrm>
              <a:off x="6457107" y="2973265"/>
              <a:ext cx="57771" cy="131865"/>
            </a:xfrm>
            <a:custGeom>
              <a:avLst/>
              <a:gdLst/>
              <a:ahLst/>
              <a:cxnLst/>
              <a:rect l="l" t="t" r="r" b="b"/>
              <a:pathLst>
                <a:path w="2205" h="5033" extrusionOk="0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rgbClr val="BB8A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1104;p18"/>
            <p:cNvSpPr/>
            <p:nvPr/>
          </p:nvSpPr>
          <p:spPr>
            <a:xfrm>
              <a:off x="6423807" y="2891206"/>
              <a:ext cx="97988" cy="103752"/>
            </a:xfrm>
            <a:custGeom>
              <a:avLst/>
              <a:gdLst/>
              <a:ahLst/>
              <a:cxnLst/>
              <a:rect l="l" t="t" r="r" b="b"/>
              <a:pathLst>
                <a:path w="3740" h="3960" extrusionOk="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1105;p18"/>
            <p:cNvSpPr/>
            <p:nvPr/>
          </p:nvSpPr>
          <p:spPr>
            <a:xfrm>
              <a:off x="6396087" y="2978085"/>
              <a:ext cx="33405" cy="38907"/>
            </a:xfrm>
            <a:custGeom>
              <a:avLst/>
              <a:gdLst/>
              <a:ahLst/>
              <a:cxnLst/>
              <a:rect l="l" t="t" r="r" b="b"/>
              <a:pathLst>
                <a:path w="1275" h="1485" extrusionOk="0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881676" y="1427261"/>
            <a:ext cx="5322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ổ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khóa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chìa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56188" y="2353158"/>
            <a:ext cx="5872425" cy="517065"/>
            <a:chOff x="1287833" y="2176288"/>
            <a:chExt cx="5872425" cy="517065"/>
          </a:xfrm>
        </p:grpSpPr>
        <p:sp>
          <p:nvSpPr>
            <p:cNvPr id="208" name="Google Shape;1075;p48">
              <a:hlinkClick r:id="" action="ppaction://noaction"/>
            </p:cNvPr>
            <p:cNvSpPr/>
            <p:nvPr/>
          </p:nvSpPr>
          <p:spPr>
            <a:xfrm>
              <a:off x="1287833" y="2176288"/>
              <a:ext cx="525000" cy="500100"/>
            </a:xfrm>
            <a:prstGeom prst="roundRect">
              <a:avLst>
                <a:gd name="adj" fmla="val 3021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28575" dir="76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dirty="0">
                  <a:latin typeface="Lato"/>
                  <a:ea typeface="Lato"/>
                  <a:cs typeface="Lato"/>
                  <a:sym typeface="Lato"/>
                </a:rPr>
                <a:t>1</a:t>
              </a:r>
              <a:endParaRPr sz="2500" b="1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81676" y="2176288"/>
              <a:ext cx="5278582" cy="517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56188" y="3160740"/>
            <a:ext cx="5873135" cy="521934"/>
            <a:chOff x="1296013" y="2942975"/>
            <a:chExt cx="5873135" cy="521934"/>
          </a:xfrm>
        </p:grpSpPr>
        <p:sp>
          <p:nvSpPr>
            <p:cNvPr id="209" name="Google Shape;1076;p48">
              <a:hlinkClick r:id="" action="ppaction://noaction"/>
            </p:cNvPr>
            <p:cNvSpPr/>
            <p:nvPr/>
          </p:nvSpPr>
          <p:spPr>
            <a:xfrm>
              <a:off x="1296013" y="2942975"/>
              <a:ext cx="525000" cy="500100"/>
            </a:xfrm>
            <a:prstGeom prst="roundRect">
              <a:avLst>
                <a:gd name="adj" fmla="val 3021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28575" dir="762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dirty="0">
                  <a:latin typeface="Lato"/>
                  <a:ea typeface="Lato"/>
                  <a:cs typeface="Lato"/>
                  <a:sym typeface="Lato"/>
                </a:rPr>
                <a:t>2</a:t>
              </a:r>
              <a:endParaRPr sz="2500" b="1" dirty="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1890566" y="2947844"/>
              <a:ext cx="5278582" cy="5170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5000"/>
                </a:lnSpc>
              </a:pP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C0B3FD-F49F-5D52-5470-39CE6134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60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204"/>
          <p:cNvSpPr/>
          <p:nvPr/>
        </p:nvSpPr>
        <p:spPr>
          <a:xfrm>
            <a:off x="-4764" y="621435"/>
            <a:ext cx="91440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1173189" y="83541"/>
            <a:ext cx="5714683" cy="657932"/>
            <a:chOff x="672789" y="693333"/>
            <a:chExt cx="5714683" cy="657932"/>
          </a:xfrm>
        </p:grpSpPr>
        <p:sp>
          <p:nvSpPr>
            <p:cNvPr id="75" name="TextBox 74"/>
            <p:cNvSpPr txBox="1"/>
            <p:nvPr/>
          </p:nvSpPr>
          <p:spPr>
            <a:xfrm>
              <a:off x="1746199" y="696998"/>
              <a:ext cx="464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72789" y="693333"/>
              <a:ext cx="1072884" cy="657932"/>
              <a:chOff x="672789" y="693333"/>
              <a:chExt cx="1072884" cy="657932"/>
            </a:xfrm>
          </p:grpSpPr>
          <p:sp>
            <p:nvSpPr>
              <p:cNvPr id="77" name="Google Shape;677;p42"/>
              <p:cNvSpPr/>
              <p:nvPr/>
            </p:nvSpPr>
            <p:spPr>
              <a:xfrm>
                <a:off x="672789" y="693333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18;p41"/>
              <p:cNvSpPr txBox="1">
                <a:spLocks/>
              </p:cNvSpPr>
              <p:nvPr/>
            </p:nvSpPr>
            <p:spPr>
              <a:xfrm>
                <a:off x="928910" y="693333"/>
                <a:ext cx="477518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</p:grpSp>
      <p:grpSp>
        <p:nvGrpSpPr>
          <p:cNvPr id="91" name="Google Shape;730;p43"/>
          <p:cNvGrpSpPr/>
          <p:nvPr/>
        </p:nvGrpSpPr>
        <p:grpSpPr>
          <a:xfrm>
            <a:off x="7800109" y="3206377"/>
            <a:ext cx="1154390" cy="1785664"/>
            <a:chOff x="5885161" y="728625"/>
            <a:chExt cx="2145411" cy="3693995"/>
          </a:xfrm>
        </p:grpSpPr>
        <p:sp>
          <p:nvSpPr>
            <p:cNvPr id="92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Freeform 6"/>
          <p:cNvSpPr/>
          <p:nvPr/>
        </p:nvSpPr>
        <p:spPr>
          <a:xfrm>
            <a:off x="3614883" y="2003059"/>
            <a:ext cx="1596321" cy="1187653"/>
          </a:xfrm>
          <a:custGeom>
            <a:avLst/>
            <a:gdLst>
              <a:gd name="connsiteX0" fmla="*/ 0 w 1316188"/>
              <a:gd name="connsiteY0" fmla="*/ 507420 h 1014840"/>
              <a:gd name="connsiteX1" fmla="*/ 658094 w 1316188"/>
              <a:gd name="connsiteY1" fmla="*/ 0 h 1014840"/>
              <a:gd name="connsiteX2" fmla="*/ 1316188 w 1316188"/>
              <a:gd name="connsiteY2" fmla="*/ 507420 h 1014840"/>
              <a:gd name="connsiteX3" fmla="*/ 658094 w 1316188"/>
              <a:gd name="connsiteY3" fmla="*/ 1014840 h 1014840"/>
              <a:gd name="connsiteX4" fmla="*/ 0 w 1316188"/>
              <a:gd name="connsiteY4" fmla="*/ 507420 h 1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188" h="1014840">
                <a:moveTo>
                  <a:pt x="0" y="507420"/>
                </a:moveTo>
                <a:cubicBezTo>
                  <a:pt x="0" y="227180"/>
                  <a:pt x="294639" y="0"/>
                  <a:pt x="658094" y="0"/>
                </a:cubicBezTo>
                <a:cubicBezTo>
                  <a:pt x="1021549" y="0"/>
                  <a:pt x="1316188" y="227180"/>
                  <a:pt x="1316188" y="507420"/>
                </a:cubicBezTo>
                <a:cubicBezTo>
                  <a:pt x="1316188" y="787660"/>
                  <a:pt x="1021549" y="1014840"/>
                  <a:pt x="658094" y="1014840"/>
                </a:cubicBezTo>
                <a:cubicBezTo>
                  <a:pt x="294639" y="1014840"/>
                  <a:pt x="0" y="787660"/>
                  <a:pt x="0" y="50742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8311" tIns="184180" rIns="228311" bIns="1841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8" name="Freeform 7"/>
          <p:cNvSpPr/>
          <p:nvPr/>
        </p:nvSpPr>
        <p:spPr>
          <a:xfrm>
            <a:off x="3351641" y="598620"/>
            <a:ext cx="2135475" cy="1310165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5543" tIns="195543" rIns="195543" bIns="19554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12" name="TextBox 11"/>
          <p:cNvSpPr txBox="1"/>
          <p:nvPr/>
        </p:nvSpPr>
        <p:spPr>
          <a:xfrm>
            <a:off x="3642529" y="2200477"/>
            <a:ext cx="1568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CTXH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474406" y="788610"/>
            <a:ext cx="188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lĩnh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CTXH</a:t>
            </a:r>
          </a:p>
        </p:txBody>
      </p:sp>
      <p:sp>
        <p:nvSpPr>
          <p:cNvPr id="207" name="Freeform 206"/>
          <p:cNvSpPr/>
          <p:nvPr/>
        </p:nvSpPr>
        <p:spPr>
          <a:xfrm>
            <a:off x="1137136" y="1530454"/>
            <a:ext cx="2367546" cy="1486228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5543" tIns="195543" rIns="195543" bIns="19554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1" name="Freeform 210"/>
          <p:cNvSpPr/>
          <p:nvPr/>
        </p:nvSpPr>
        <p:spPr>
          <a:xfrm>
            <a:off x="5335923" y="1498198"/>
            <a:ext cx="2372031" cy="1486228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5543" tIns="195543" rIns="195543" bIns="19554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08" name="TextBox 207"/>
          <p:cNvSpPr txBox="1"/>
          <p:nvPr/>
        </p:nvSpPr>
        <p:spPr>
          <a:xfrm>
            <a:off x="5514037" y="1660869"/>
            <a:ext cx="2092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dịch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CTXH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MT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9" name="Freeform 208"/>
          <p:cNvSpPr/>
          <p:nvPr/>
        </p:nvSpPr>
        <p:spPr>
          <a:xfrm>
            <a:off x="4615178" y="3039886"/>
            <a:ext cx="2255662" cy="1442612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5543" tIns="195543" rIns="195543" bIns="19554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0" name="TextBox 209"/>
          <p:cNvSpPr txBox="1"/>
          <p:nvPr/>
        </p:nvSpPr>
        <p:spPr>
          <a:xfrm>
            <a:off x="4676441" y="3265005"/>
            <a:ext cx="20939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CTXH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KT, KN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chuyên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đào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t.h</a:t>
            </a:r>
            <a:endParaRPr lang="en-US" sz="17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1206049" y="1790660"/>
            <a:ext cx="2205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HĐ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3" name="Freeform 212"/>
          <p:cNvSpPr/>
          <p:nvPr/>
        </p:nvSpPr>
        <p:spPr>
          <a:xfrm>
            <a:off x="1972241" y="3048199"/>
            <a:ext cx="2394722" cy="1467122"/>
          </a:xfrm>
          <a:custGeom>
            <a:avLst/>
            <a:gdLst>
              <a:gd name="connsiteX0" fmla="*/ 0 w 1127124"/>
              <a:gd name="connsiteY0" fmla="*/ 563562 h 1127124"/>
              <a:gd name="connsiteX1" fmla="*/ 563562 w 1127124"/>
              <a:gd name="connsiteY1" fmla="*/ 0 h 1127124"/>
              <a:gd name="connsiteX2" fmla="*/ 1127124 w 1127124"/>
              <a:gd name="connsiteY2" fmla="*/ 563562 h 1127124"/>
              <a:gd name="connsiteX3" fmla="*/ 563562 w 1127124"/>
              <a:gd name="connsiteY3" fmla="*/ 1127124 h 1127124"/>
              <a:gd name="connsiteX4" fmla="*/ 0 w 1127124"/>
              <a:gd name="connsiteY4" fmla="*/ 563562 h 112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124" h="1127124">
                <a:moveTo>
                  <a:pt x="0" y="563562"/>
                </a:moveTo>
                <a:cubicBezTo>
                  <a:pt x="0" y="252315"/>
                  <a:pt x="252315" y="0"/>
                  <a:pt x="563562" y="0"/>
                </a:cubicBezTo>
                <a:cubicBezTo>
                  <a:pt x="874809" y="0"/>
                  <a:pt x="1127124" y="252315"/>
                  <a:pt x="1127124" y="563562"/>
                </a:cubicBezTo>
                <a:cubicBezTo>
                  <a:pt x="1127124" y="874809"/>
                  <a:pt x="874809" y="1127124"/>
                  <a:pt x="563562" y="1127124"/>
                </a:cubicBezTo>
                <a:cubicBezTo>
                  <a:pt x="252315" y="1127124"/>
                  <a:pt x="0" y="874809"/>
                  <a:pt x="0" y="56356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95543" tIns="195543" rIns="195543" bIns="19554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/>
          </a:p>
        </p:txBody>
      </p:sp>
      <p:sp>
        <p:nvSpPr>
          <p:cNvPr id="214" name="TextBox 213"/>
          <p:cNvSpPr txBox="1"/>
          <p:nvPr/>
        </p:nvSpPr>
        <p:spPr>
          <a:xfrm>
            <a:off x="2088175" y="3208525"/>
            <a:ext cx="20939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HS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17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720067-DBD5-C0FA-303B-2360D69F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99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175657" y="113716"/>
            <a:ext cx="5714157" cy="657932"/>
            <a:chOff x="672789" y="693333"/>
            <a:chExt cx="5714157" cy="657932"/>
          </a:xfrm>
        </p:grpSpPr>
        <p:sp>
          <p:nvSpPr>
            <p:cNvPr id="75" name="TextBox 74"/>
            <p:cNvSpPr txBox="1"/>
            <p:nvPr/>
          </p:nvSpPr>
          <p:spPr>
            <a:xfrm>
              <a:off x="1745673" y="770314"/>
              <a:ext cx="4641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tác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xã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hội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672789" y="693333"/>
              <a:ext cx="1072884" cy="657932"/>
              <a:chOff x="672789" y="693333"/>
              <a:chExt cx="1072884" cy="657932"/>
            </a:xfrm>
          </p:grpSpPr>
          <p:sp>
            <p:nvSpPr>
              <p:cNvPr id="77" name="Google Shape;677;p42"/>
              <p:cNvSpPr/>
              <p:nvPr/>
            </p:nvSpPr>
            <p:spPr>
              <a:xfrm>
                <a:off x="672789" y="693333"/>
                <a:ext cx="1072884" cy="615629"/>
              </a:xfrm>
              <a:custGeom>
                <a:avLst/>
                <a:gdLst/>
                <a:ahLst/>
                <a:cxnLst/>
                <a:rect l="l" t="t" r="r" b="b"/>
                <a:pathLst>
                  <a:path w="61218" h="35554" extrusionOk="0">
                    <a:moveTo>
                      <a:pt x="19770" y="1"/>
                    </a:moveTo>
                    <a:cubicBezTo>
                      <a:pt x="19565" y="1"/>
                      <a:pt x="19358" y="8"/>
                      <a:pt x="19150" y="22"/>
                    </a:cubicBezTo>
                    <a:cubicBezTo>
                      <a:pt x="14256" y="386"/>
                      <a:pt x="10578" y="4642"/>
                      <a:pt x="10913" y="9535"/>
                    </a:cubicBezTo>
                    <a:cubicBezTo>
                      <a:pt x="10913" y="9657"/>
                      <a:pt x="10943" y="9748"/>
                      <a:pt x="10943" y="9839"/>
                    </a:cubicBezTo>
                    <a:cubicBezTo>
                      <a:pt x="10424" y="9736"/>
                      <a:pt x="9904" y="9688"/>
                      <a:pt x="9366" y="9688"/>
                    </a:cubicBezTo>
                    <a:cubicBezTo>
                      <a:pt x="9116" y="9688"/>
                      <a:pt x="8862" y="9699"/>
                      <a:pt x="8602" y="9718"/>
                    </a:cubicBezTo>
                    <a:cubicBezTo>
                      <a:pt x="3709" y="10052"/>
                      <a:pt x="0" y="14308"/>
                      <a:pt x="365" y="19201"/>
                    </a:cubicBezTo>
                    <a:cubicBezTo>
                      <a:pt x="685" y="23917"/>
                      <a:pt x="4602" y="27490"/>
                      <a:pt x="9258" y="27490"/>
                    </a:cubicBezTo>
                    <a:cubicBezTo>
                      <a:pt x="9464" y="27490"/>
                      <a:pt x="9671" y="27483"/>
                      <a:pt x="9879" y="27469"/>
                    </a:cubicBezTo>
                    <a:cubicBezTo>
                      <a:pt x="10335" y="27438"/>
                      <a:pt x="10791" y="27378"/>
                      <a:pt x="11217" y="27256"/>
                    </a:cubicBezTo>
                    <a:cubicBezTo>
                      <a:pt x="12486" y="32103"/>
                      <a:pt x="16878" y="35554"/>
                      <a:pt x="21974" y="35554"/>
                    </a:cubicBezTo>
                    <a:cubicBezTo>
                      <a:pt x="22246" y="35554"/>
                      <a:pt x="22521" y="35544"/>
                      <a:pt x="22797" y="35524"/>
                    </a:cubicBezTo>
                    <a:cubicBezTo>
                      <a:pt x="26870" y="35250"/>
                      <a:pt x="30275" y="32818"/>
                      <a:pt x="31977" y="29445"/>
                    </a:cubicBezTo>
                    <a:cubicBezTo>
                      <a:pt x="33299" y="32348"/>
                      <a:pt x="36226" y="34328"/>
                      <a:pt x="39549" y="34328"/>
                    </a:cubicBezTo>
                    <a:cubicBezTo>
                      <a:pt x="39739" y="34328"/>
                      <a:pt x="39930" y="34321"/>
                      <a:pt x="40123" y="34308"/>
                    </a:cubicBezTo>
                    <a:cubicBezTo>
                      <a:pt x="43010" y="34095"/>
                      <a:pt x="45412" y="32454"/>
                      <a:pt x="46749" y="30113"/>
                    </a:cubicBezTo>
                    <a:cubicBezTo>
                      <a:pt x="48147" y="31001"/>
                      <a:pt x="49831" y="31507"/>
                      <a:pt x="51589" y="31507"/>
                    </a:cubicBezTo>
                    <a:cubicBezTo>
                      <a:pt x="51819" y="31507"/>
                      <a:pt x="52049" y="31499"/>
                      <a:pt x="52281" y="31481"/>
                    </a:cubicBezTo>
                    <a:cubicBezTo>
                      <a:pt x="57388" y="31116"/>
                      <a:pt x="61217" y="26709"/>
                      <a:pt x="60853" y="21633"/>
                    </a:cubicBezTo>
                    <a:cubicBezTo>
                      <a:pt x="60518" y="17013"/>
                      <a:pt x="56810" y="13426"/>
                      <a:pt x="52311" y="13092"/>
                    </a:cubicBezTo>
                    <a:cubicBezTo>
                      <a:pt x="52342" y="12666"/>
                      <a:pt x="52372" y="12241"/>
                      <a:pt x="52342" y="11815"/>
                    </a:cubicBezTo>
                    <a:cubicBezTo>
                      <a:pt x="52021" y="7445"/>
                      <a:pt x="48378" y="4137"/>
                      <a:pt x="44062" y="4137"/>
                    </a:cubicBezTo>
                    <a:cubicBezTo>
                      <a:pt x="43875" y="4137"/>
                      <a:pt x="43686" y="4143"/>
                      <a:pt x="43497" y="4155"/>
                    </a:cubicBezTo>
                    <a:cubicBezTo>
                      <a:pt x="41916" y="4277"/>
                      <a:pt x="40457" y="4855"/>
                      <a:pt x="39241" y="5736"/>
                    </a:cubicBezTo>
                    <a:cubicBezTo>
                      <a:pt x="37384" y="4316"/>
                      <a:pt x="35062" y="3485"/>
                      <a:pt x="32581" y="3485"/>
                    </a:cubicBezTo>
                    <a:cubicBezTo>
                      <a:pt x="32300" y="3485"/>
                      <a:pt x="32018" y="3496"/>
                      <a:pt x="31734" y="3517"/>
                    </a:cubicBezTo>
                    <a:cubicBezTo>
                      <a:pt x="30244" y="3608"/>
                      <a:pt x="28846" y="4003"/>
                      <a:pt x="27600" y="4611"/>
                    </a:cubicBezTo>
                    <a:cubicBezTo>
                      <a:pt x="26082" y="1834"/>
                      <a:pt x="23108" y="1"/>
                      <a:pt x="19770" y="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18;p41"/>
              <p:cNvSpPr txBox="1">
                <a:spLocks/>
              </p:cNvSpPr>
              <p:nvPr/>
            </p:nvSpPr>
            <p:spPr>
              <a:xfrm>
                <a:off x="928910" y="693333"/>
                <a:ext cx="477518" cy="657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500"/>
                  <a:buFont typeface="Patrick Hand"/>
                  <a:buNone/>
                  <a:defRPr sz="4000" b="1" i="0" u="none" strike="noStrike" cap="none">
                    <a:solidFill>
                      <a:schemeClr val="dk1"/>
                    </a:solidFill>
                    <a:latin typeface="Patrick Hand"/>
                    <a:ea typeface="Patrick Hand"/>
                    <a:cs typeface="Patrick Hand"/>
                    <a:sym typeface="Patrick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4200"/>
                  <a:buFont typeface="Arial"/>
                  <a:buNone/>
                  <a:defRPr sz="42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3600" dirty="0">
                    <a:solidFill>
                      <a:schemeClr val="bg1"/>
                    </a:solidFill>
                  </a:rPr>
                  <a:t>I</a:t>
                </a:r>
              </a:p>
            </p:txBody>
          </p:sp>
        </p:grpSp>
      </p:grpSp>
      <p:sp>
        <p:nvSpPr>
          <p:cNvPr id="191" name="Google Shape;1050;p18"/>
          <p:cNvSpPr/>
          <p:nvPr/>
        </p:nvSpPr>
        <p:spPr>
          <a:xfrm>
            <a:off x="3719903" y="622554"/>
            <a:ext cx="1877334" cy="582792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00" b="1" dirty="0">
                <a:solidFill>
                  <a:srgbClr val="002060"/>
                </a:solidFill>
                <a:latin typeface="Balsamiq Sans"/>
                <a:ea typeface="Balsamiq Sans"/>
                <a:cs typeface="Balsamiq Sans"/>
                <a:sym typeface="Balsamiq Sans"/>
              </a:rPr>
              <a:t>Mục đích</a:t>
            </a:r>
            <a:endParaRPr sz="2400" b="1" dirty="0">
              <a:solidFill>
                <a:srgbClr val="002060"/>
              </a:solidFill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sp>
        <p:nvSpPr>
          <p:cNvPr id="192" name="Google Shape;1058;p18"/>
          <p:cNvSpPr/>
          <p:nvPr/>
        </p:nvSpPr>
        <p:spPr>
          <a:xfrm>
            <a:off x="2959759" y="622554"/>
            <a:ext cx="598160" cy="582792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3" name="Picture 1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1264" y="663961"/>
            <a:ext cx="495149" cy="4951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0822" y="1277197"/>
            <a:ext cx="8889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Nâng cao kiến thức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để người học tự giải quyết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căng th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ẳ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ng, khủng hoảng tạm thời về tâm lý, phát huy tiềm năng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bạo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tệ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vi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130822" y="2600636"/>
            <a:ext cx="8889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hộ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chia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Hỗ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GV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NV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sở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CTXH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130821" y="3616299"/>
            <a:ext cx="8889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sở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đẩy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CTXH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0F325DF-44C8-0AA9-4AA3-A45B60851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" y="4764"/>
            <a:ext cx="887706" cy="88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382809"/>
      </p:ext>
    </p:extLst>
  </p:cSld>
  <p:clrMapOvr>
    <a:masterClrMapping/>
  </p:clrMapOvr>
</p:sld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1056</Words>
  <Application>Microsoft Office PowerPoint</Application>
  <PresentationFormat>On-screen Show (16:9)</PresentationFormat>
  <Paragraphs>151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Balsamiq Sans</vt:lpstr>
      <vt:lpstr>Patrick Hand</vt:lpstr>
      <vt:lpstr>Cambria</vt:lpstr>
      <vt:lpstr>Roboto Condensed Light</vt:lpstr>
      <vt:lpstr>Open Sans</vt:lpstr>
      <vt:lpstr>Times New Roman</vt:lpstr>
      <vt:lpstr>Amasis MT Pro Medium</vt:lpstr>
      <vt:lpstr>#9Slide03 AmpleSoft Bold</vt:lpstr>
      <vt:lpstr>Calibri</vt:lpstr>
      <vt:lpstr>Lato</vt:lpstr>
      <vt:lpstr>Arial</vt:lpstr>
      <vt:lpstr>End of Course Jeopardy by Slidesgo</vt:lpstr>
      <vt:lpstr>Office Theme</vt:lpstr>
      <vt:lpstr>CÔNG TÁC XÃ HỘI TRONG TRƯỜNG HỌC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COURSE JEOPARDY</dc:title>
  <cp:lastModifiedBy>Nguyen Minh Giang</cp:lastModifiedBy>
  <cp:revision>151</cp:revision>
  <dcterms:modified xsi:type="dcterms:W3CDTF">2022-09-17T16:12:31Z</dcterms:modified>
</cp:coreProperties>
</file>