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9" r:id="rId2"/>
    <p:sldId id="282" r:id="rId3"/>
    <p:sldId id="260" r:id="rId4"/>
    <p:sldId id="261" r:id="rId5"/>
    <p:sldId id="262" r:id="rId6"/>
    <p:sldId id="263" r:id="rId7"/>
    <p:sldId id="266" r:id="rId8"/>
    <p:sldId id="265" r:id="rId9"/>
    <p:sldId id="267" r:id="rId10"/>
    <p:sldId id="270" r:id="rId11"/>
    <p:sldId id="269" r:id="rId12"/>
    <p:sldId id="271" r:id="rId13"/>
    <p:sldId id="286" r:id="rId14"/>
    <p:sldId id="272" r:id="rId15"/>
    <p:sldId id="273" r:id="rId16"/>
    <p:sldId id="274" r:id="rId17"/>
    <p:sldId id="277" r:id="rId18"/>
    <p:sldId id="275" r:id="rId19"/>
    <p:sldId id="285" r:id="rId20"/>
    <p:sldId id="281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AINAMQUANG" initials="H" lastIdx="1" clrIdx="0">
    <p:extLst>
      <p:ext uri="{19B8F6BF-5375-455C-9EA6-DF929625EA0E}">
        <p15:presenceInfo xmlns:p15="http://schemas.microsoft.com/office/powerpoint/2012/main" userId="HOAINAMQU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CAD1"/>
    <a:srgbClr val="3027E1"/>
    <a:srgbClr val="FF9966"/>
    <a:srgbClr val="EA4736"/>
    <a:srgbClr val="66CCFF"/>
    <a:srgbClr val="CEDB55"/>
    <a:srgbClr val="ADC8CB"/>
    <a:srgbClr val="689BA0"/>
    <a:srgbClr val="070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10-18T21:36:10.584" idx="1">
    <p:pos x="7680" y="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F01E38-51AF-478E-AB79-7D089BBC00FE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CDDACB2-72E8-45DD-9EE0-D15A84994A7D}">
      <dgm:prSet/>
      <dgm:spPr/>
      <dgm:t>
        <a:bodyPr lIns="91440"/>
        <a:lstStyle/>
        <a:p>
          <a:pPr algn="ctr"/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Quả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trứng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gà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màu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gì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8524D5-AAD6-4D98-B8F5-5DAD7C3E6B0A}" type="parTrans" cxnId="{6A9C3AB1-9B71-4DC4-B35D-C433DB429C0B}">
      <dgm:prSet/>
      <dgm:spPr/>
      <dgm:t>
        <a:bodyPr/>
        <a:lstStyle/>
        <a:p>
          <a:endParaRPr lang="en-US"/>
        </a:p>
      </dgm:t>
    </dgm:pt>
    <dgm:pt modelId="{AC2E74A4-7493-4FBA-8A0F-4DC1C41E880B}" type="sibTrans" cxnId="{6A9C3AB1-9B71-4DC4-B35D-C433DB429C0B}">
      <dgm:prSet/>
      <dgm:spPr/>
      <dgm:t>
        <a:bodyPr/>
        <a:lstStyle/>
        <a:p>
          <a:endParaRPr lang="en-US"/>
        </a:p>
      </dgm:t>
    </dgm:pt>
    <dgm:pt modelId="{240A775D-C5F8-4EA9-AAFB-9ECB09D9589D}" type="pres">
      <dgm:prSet presAssocID="{FBF01E38-51AF-478E-AB79-7D089BBC00FE}" presName="linear" presStyleCnt="0">
        <dgm:presLayoutVars>
          <dgm:animLvl val="lvl"/>
          <dgm:resizeHandles val="exact"/>
        </dgm:presLayoutVars>
      </dgm:prSet>
      <dgm:spPr/>
    </dgm:pt>
    <dgm:pt modelId="{E2CE987E-383E-41DB-B695-571111CD324E}" type="pres">
      <dgm:prSet presAssocID="{DCDDACB2-72E8-45DD-9EE0-D15A84994A7D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010CD5B-7AB3-43D2-A4B2-3BC59DB2AC7C}" type="presOf" srcId="{DCDDACB2-72E8-45DD-9EE0-D15A84994A7D}" destId="{E2CE987E-383E-41DB-B695-571111CD324E}" srcOrd="0" destOrd="0" presId="urn:microsoft.com/office/officeart/2005/8/layout/vList2"/>
    <dgm:cxn modelId="{ABA4C167-A411-4F60-8F9D-F69D29350718}" type="presOf" srcId="{FBF01E38-51AF-478E-AB79-7D089BBC00FE}" destId="{240A775D-C5F8-4EA9-AAFB-9ECB09D9589D}" srcOrd="0" destOrd="0" presId="urn:microsoft.com/office/officeart/2005/8/layout/vList2"/>
    <dgm:cxn modelId="{6A9C3AB1-9B71-4DC4-B35D-C433DB429C0B}" srcId="{FBF01E38-51AF-478E-AB79-7D089BBC00FE}" destId="{DCDDACB2-72E8-45DD-9EE0-D15A84994A7D}" srcOrd="0" destOrd="0" parTransId="{1D8524D5-AAD6-4D98-B8F5-5DAD7C3E6B0A}" sibTransId="{AC2E74A4-7493-4FBA-8A0F-4DC1C41E880B}"/>
    <dgm:cxn modelId="{C06E43ED-248A-410F-8974-D246C3005AA7}" type="presParOf" srcId="{240A775D-C5F8-4EA9-AAFB-9ECB09D9589D}" destId="{E2CE987E-383E-41DB-B695-571111CD324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E987E-383E-41DB-B695-571111CD324E}">
      <dsp:nvSpPr>
        <dsp:cNvPr id="0" name=""/>
        <dsp:cNvSpPr/>
      </dsp:nvSpPr>
      <dsp:spPr>
        <a:xfrm>
          <a:off x="0" y="11587"/>
          <a:ext cx="4570344" cy="56159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Quả</a:t>
          </a:r>
          <a:r>
            <a:rPr lang="en-US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trứng</a:t>
          </a:r>
          <a:r>
            <a:rPr lang="en-US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gà</a:t>
          </a:r>
          <a:r>
            <a:rPr lang="en-US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màu</a:t>
          </a:r>
          <a:r>
            <a:rPr lang="en-US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gì</a:t>
          </a:r>
          <a:r>
            <a:rPr lang="en-US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415" y="39002"/>
        <a:ext cx="4515514" cy="506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41902A-CCB9-4BAF-A998-24DF0914C0D6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4E875-00E5-44D9-8E5C-829054284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246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402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1688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893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830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4375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1706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811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8335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2032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468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982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6707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354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900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459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941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108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072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163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74E875-00E5-44D9-8E5C-82905428405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14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10F99-8109-4304-8187-862FFA9B23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C30D57-E8D9-4B75-9650-818FA181A5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5D92A-C095-49FE-B85E-7A6F2EB2D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71FDB-BAF7-4467-A3AE-13663A96B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7DDD7-73A6-4BCB-9276-077509EF7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312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4B80B-284D-4961-ACBB-9C01B1585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078EF9-6AFB-4021-9FB7-D05368C8D9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353196-F3B4-41F7-942A-40ACFCD87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6ECCBE-11B6-4083-BF6F-B8B3F8D3C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6F8DC-1B6F-4A51-AA38-294F00988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353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05CB05-1714-41F3-95C3-C00A01E982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4FC60D-FA94-43CF-AA3C-70D243942B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10E43-1CBE-4327-9A34-2FCB4FA86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169A1-8D88-4715-B6E9-88025B75B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1C9DC5-EB46-4822-926D-736B4F52B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330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297B6-AA43-4456-BFF5-FEA84855C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A9C64-C651-4086-8A8C-469EB9E3C7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10953-D408-4AD4-9118-E3FEE392D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5DB76-8E17-4A3C-87E3-DFC65B35F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BF1DE-B671-424D-9C52-C7310A4D8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266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8A8C2-7056-4BAC-9E5C-F48EF3B97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44A5E2-EEDB-4E94-A520-7B13745FE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5AD96-D8A8-41A8-A334-CBCA3BA65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0164CA-445A-4085-87FB-1B299612B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6E372-B6BA-47E6-BF95-730A0BC14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60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87E62-AD5F-4982-BEF1-F915734B3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607AA-1718-4087-A8CE-171811063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AD6B24-C8D4-4BB7-91EC-9E80D74C33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C43E29-D43C-4497-8786-BA2CBB93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105877-4258-4728-BCF5-D47518FC3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0EE942-9C83-4584-A823-74CF7F14D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90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00384-56DE-4883-9936-84D9E2DBF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0BDEAE-9EB8-4483-9AB6-0DD75BD2E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E3CBD7-099C-4DD1-AFB3-10E82EBB72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C7FF97-57E8-404C-A8E7-C9482C866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C12835-E9DC-4423-BBC4-131D754962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B02845-4490-455F-8CBD-08440C2D1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EAB72A-FAD0-4530-89B8-E6A606128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05D07A-5874-4254-B22A-F5A2D5C4E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733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0C81D-F3FC-421C-BAF7-829646C38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31B235-9F08-4B2F-AC4F-741A5E5CC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C24E8A-0C70-45D0-98F9-3AB605999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746838-F1E8-4E64-B1CD-EBF76D3C9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333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DA42F0-E33C-48B3-A364-3AA00B14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E1AFFA-1C48-46E4-888E-490F666AC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67A85-B32D-406D-88BD-31967BEE2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730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DFD49-EE73-4541-8505-D6A192A66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DF1BB-B167-4C98-AF83-A55602DD47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61A9D1-D813-498C-951D-F7DD33CD36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C9947E-6E00-41C2-8339-CC11DEFF2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68B837-76A0-4F87-AAF9-016C8131C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F9C9B-D340-4A31-A20D-1FD41860B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37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C3CFF-766B-45AF-8801-A02A1E18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792C85-A850-4FAC-92B5-E8A473E1CA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79790E-55FC-4D3A-89E9-249D802EB4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A9FB39-30BC-4462-94C2-4F9BF4EF8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5A8B56-7B25-4FD7-96CD-A1C348C4A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8DE640-60DB-471D-82D7-C9C194479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233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80A519-9F44-45D9-A9A7-C3B97BF0C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6ABCBF-CA1A-4FB8-8192-6814D30E57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07C903-AA12-4426-9EBB-CBE92200C2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C942B-168A-4DE9-B869-57361DD5FF17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867B8-C54C-4064-BC9D-F6CDDFEE85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F6344-1809-48EC-9562-0C375A0B2A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BA302-5FC8-4185-8F03-969FBA8BA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61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audio" Target="../media/media6.mp3"/><Relationship Id="rId7" Type="http://schemas.openxmlformats.org/officeDocument/2006/relationships/image" Target="../media/image15.png"/><Relationship Id="rId12" Type="http://schemas.openxmlformats.org/officeDocument/2006/relationships/image" Target="../media/image2.png"/><Relationship Id="rId2" Type="http://schemas.microsoft.com/office/2007/relationships/media" Target="../media/media6.mp3"/><Relationship Id="rId1" Type="http://schemas.openxmlformats.org/officeDocument/2006/relationships/tags" Target="../tags/tag11.xml"/><Relationship Id="rId6" Type="http://schemas.openxmlformats.org/officeDocument/2006/relationships/image" Target="../media/image4.jpeg"/><Relationship Id="rId11" Type="http://schemas.openxmlformats.org/officeDocument/2006/relationships/slide" Target="slide9.xml"/><Relationship Id="rId5" Type="http://schemas.openxmlformats.org/officeDocument/2006/relationships/notesSlide" Target="../notesSlides/notesSlide10.xml"/><Relationship Id="rId10" Type="http://schemas.microsoft.com/office/2007/relationships/hdphoto" Target="../media/hdphoto4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media5.mp3"/><Relationship Id="rId7" Type="http://schemas.openxmlformats.org/officeDocument/2006/relationships/image" Target="../media/image9.png"/><Relationship Id="rId12" Type="http://schemas.openxmlformats.org/officeDocument/2006/relationships/image" Target="../media/image2.png"/><Relationship Id="rId2" Type="http://schemas.microsoft.com/office/2007/relationships/media" Target="../media/media5.mp3"/><Relationship Id="rId1" Type="http://schemas.openxmlformats.org/officeDocument/2006/relationships/tags" Target="../tags/tag12.xml"/><Relationship Id="rId6" Type="http://schemas.openxmlformats.org/officeDocument/2006/relationships/image" Target="../media/image4.jpeg"/><Relationship Id="rId11" Type="http://schemas.openxmlformats.org/officeDocument/2006/relationships/slide" Target="slide12.xml"/><Relationship Id="rId5" Type="http://schemas.openxmlformats.org/officeDocument/2006/relationships/notesSlide" Target="../notesSlides/notesSlide11.xml"/><Relationship Id="rId10" Type="http://schemas.microsoft.com/office/2007/relationships/hdphoto" Target="../media/hdphoto4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media9.mp3"/><Relationship Id="rId7" Type="http://schemas.openxmlformats.org/officeDocument/2006/relationships/audio" Target="../media/audio2.wav"/><Relationship Id="rId2" Type="http://schemas.microsoft.com/office/2007/relationships/media" Target="../media/media9.mp3"/><Relationship Id="rId1" Type="http://schemas.openxmlformats.org/officeDocument/2006/relationships/tags" Target="../tags/tag13.xml"/><Relationship Id="rId6" Type="http://schemas.openxmlformats.org/officeDocument/2006/relationships/audio" Target="../media/audio1.wav"/><Relationship Id="rId11" Type="http://schemas.openxmlformats.org/officeDocument/2006/relationships/image" Target="../media/image2.png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1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microsoft.com/office/2007/relationships/diagramDrawing" Target="../diagrams/drawing1.xml"/><Relationship Id="rId18" Type="http://schemas.openxmlformats.org/officeDocument/2006/relationships/image" Target="../media/image2.png"/><Relationship Id="rId3" Type="http://schemas.openxmlformats.org/officeDocument/2006/relationships/audio" Target="../media/media10.mp3"/><Relationship Id="rId7" Type="http://schemas.openxmlformats.org/officeDocument/2006/relationships/audio" Target="../media/audio2.wav"/><Relationship Id="rId12" Type="http://schemas.openxmlformats.org/officeDocument/2006/relationships/diagramColors" Target="../diagrams/colors1.xml"/><Relationship Id="rId17" Type="http://schemas.openxmlformats.org/officeDocument/2006/relationships/image" Target="../media/image20.png"/><Relationship Id="rId2" Type="http://schemas.microsoft.com/office/2007/relationships/media" Target="../media/media10.mp3"/><Relationship Id="rId16" Type="http://schemas.openxmlformats.org/officeDocument/2006/relationships/image" Target="../media/image19.jpeg"/><Relationship Id="rId1" Type="http://schemas.openxmlformats.org/officeDocument/2006/relationships/tags" Target="../tags/tag14.xml"/><Relationship Id="rId6" Type="http://schemas.openxmlformats.org/officeDocument/2006/relationships/audio" Target="../media/audio1.wav"/><Relationship Id="rId11" Type="http://schemas.openxmlformats.org/officeDocument/2006/relationships/diagramQuickStyle" Target="../diagrams/quickStyle1.xml"/><Relationship Id="rId5" Type="http://schemas.openxmlformats.org/officeDocument/2006/relationships/notesSlide" Target="../notesSlides/notesSlide13.xml"/><Relationship Id="rId15" Type="http://schemas.microsoft.com/office/2007/relationships/hdphoto" Target="../media/hdphoto8.wdp"/><Relationship Id="rId10" Type="http://schemas.openxmlformats.org/officeDocument/2006/relationships/diagramLayout" Target="../diagrams/layout1.xml"/><Relationship Id="rId4" Type="http://schemas.openxmlformats.org/officeDocument/2006/relationships/slideLayout" Target="../slideLayouts/slideLayout2.xml"/><Relationship Id="rId9" Type="http://schemas.openxmlformats.org/officeDocument/2006/relationships/diagramData" Target="../diagrams/data1.xml"/><Relationship Id="rId1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11.mp3"/><Relationship Id="rId7" Type="http://schemas.openxmlformats.org/officeDocument/2006/relationships/notesSlide" Target="../notesSlides/notesSlide14.xml"/><Relationship Id="rId2" Type="http://schemas.microsoft.com/office/2007/relationships/media" Target="../media/media11.mp3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12.mp3"/><Relationship Id="rId10" Type="http://schemas.openxmlformats.org/officeDocument/2006/relationships/image" Target="../media/image2.png"/><Relationship Id="rId4" Type="http://schemas.microsoft.com/office/2007/relationships/media" Target="../media/media12.mp3"/><Relationship Id="rId9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13.mp3"/><Relationship Id="rId7" Type="http://schemas.openxmlformats.org/officeDocument/2006/relationships/notesSlide" Target="../notesSlides/notesSlide15.xml"/><Relationship Id="rId2" Type="http://schemas.microsoft.com/office/2007/relationships/media" Target="../media/media13.mp3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14.mp3"/><Relationship Id="rId10" Type="http://schemas.openxmlformats.org/officeDocument/2006/relationships/image" Target="../media/image2.png"/><Relationship Id="rId4" Type="http://schemas.microsoft.com/office/2007/relationships/media" Target="../media/media14.mp3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24.jpeg"/><Relationship Id="rId3" Type="http://schemas.openxmlformats.org/officeDocument/2006/relationships/audio" Target="../media/media15.mp3"/><Relationship Id="rId7" Type="http://schemas.openxmlformats.org/officeDocument/2006/relationships/audio" Target="../media/media17.mp3"/><Relationship Id="rId12" Type="http://schemas.openxmlformats.org/officeDocument/2006/relationships/image" Target="../media/image23.jpeg"/><Relationship Id="rId2" Type="http://schemas.microsoft.com/office/2007/relationships/media" Target="../media/media15.mp3"/><Relationship Id="rId1" Type="http://schemas.openxmlformats.org/officeDocument/2006/relationships/tags" Target="../tags/tag17.xml"/><Relationship Id="rId6" Type="http://schemas.microsoft.com/office/2007/relationships/media" Target="../media/media17.mp3"/><Relationship Id="rId11" Type="http://schemas.openxmlformats.org/officeDocument/2006/relationships/image" Target="../media/image4.jpeg"/><Relationship Id="rId5" Type="http://schemas.openxmlformats.org/officeDocument/2006/relationships/audio" Target="../media/media16.mp3"/><Relationship Id="rId10" Type="http://schemas.openxmlformats.org/officeDocument/2006/relationships/image" Target="../media/image2.png"/><Relationship Id="rId4" Type="http://schemas.microsoft.com/office/2007/relationships/media" Target="../media/media16.mp3"/><Relationship Id="rId9" Type="http://schemas.openxmlformats.org/officeDocument/2006/relationships/notesSlide" Target="../notesSlides/notesSlide16.xml"/><Relationship Id="rId1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audio" Target="../media/media18.mp3"/><Relationship Id="rId7" Type="http://schemas.openxmlformats.org/officeDocument/2006/relationships/image" Target="../media/image26.jpg"/><Relationship Id="rId2" Type="http://schemas.microsoft.com/office/2007/relationships/media" Target="../media/media18.mp3"/><Relationship Id="rId1" Type="http://schemas.openxmlformats.org/officeDocument/2006/relationships/tags" Target="../tags/tag18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30.jpeg"/><Relationship Id="rId3" Type="http://schemas.openxmlformats.org/officeDocument/2006/relationships/audio" Target="../media/media19.mp3"/><Relationship Id="rId7" Type="http://schemas.openxmlformats.org/officeDocument/2006/relationships/audio" Target="../media/audio4.wav"/><Relationship Id="rId12" Type="http://schemas.microsoft.com/office/2007/relationships/hdphoto" Target="../media/hdphoto9.wdp"/><Relationship Id="rId2" Type="http://schemas.microsoft.com/office/2007/relationships/media" Target="../media/media19.mp3"/><Relationship Id="rId16" Type="http://schemas.openxmlformats.org/officeDocument/2006/relationships/image" Target="../media/image32.jpg"/><Relationship Id="rId1" Type="http://schemas.openxmlformats.org/officeDocument/2006/relationships/tags" Target="../tags/tag19.xml"/><Relationship Id="rId6" Type="http://schemas.openxmlformats.org/officeDocument/2006/relationships/audio" Target="../media/audio3.wav"/><Relationship Id="rId11" Type="http://schemas.openxmlformats.org/officeDocument/2006/relationships/image" Target="../media/image29.png"/><Relationship Id="rId5" Type="http://schemas.openxmlformats.org/officeDocument/2006/relationships/notesSlide" Target="../notesSlides/notesSlide18.xml"/><Relationship Id="rId15" Type="http://schemas.microsoft.com/office/2007/relationships/hdphoto" Target="../media/hdphoto10.wdp"/><Relationship Id="rId10" Type="http://schemas.openxmlformats.org/officeDocument/2006/relationships/image" Target="../media/image28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jpeg"/><Relationship Id="rId1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video" Target="../media/media2.mp4"/><Relationship Id="rId7" Type="http://schemas.openxmlformats.org/officeDocument/2006/relationships/notesSlide" Target="../notesSlides/notesSlide2.xml"/><Relationship Id="rId2" Type="http://schemas.microsoft.com/office/2007/relationships/media" Target="../media/media2.mp4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3.mp3"/><Relationship Id="rId4" Type="http://schemas.microsoft.com/office/2007/relationships/media" Target="../media/media3.mp3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p3"/><Relationship Id="rId7" Type="http://schemas.openxmlformats.org/officeDocument/2006/relationships/image" Target="../media/image2.png"/><Relationship Id="rId2" Type="http://schemas.microsoft.com/office/2007/relationships/media" Target="../media/media20.mp3"/><Relationship Id="rId1" Type="http://schemas.openxmlformats.org/officeDocument/2006/relationships/tags" Target="../tags/tag21.xml"/><Relationship Id="rId6" Type="http://schemas.openxmlformats.org/officeDocument/2006/relationships/image" Target="../media/image35.gif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2.wdp"/><Relationship Id="rId3" Type="http://schemas.openxmlformats.org/officeDocument/2006/relationships/audio" Target="../media/media4.mp3"/><Relationship Id="rId7" Type="http://schemas.openxmlformats.org/officeDocument/2006/relationships/slide" Target="slide4.xml"/><Relationship Id="rId12" Type="http://schemas.openxmlformats.org/officeDocument/2006/relationships/image" Target="../media/image7.png"/><Relationship Id="rId2" Type="http://schemas.microsoft.com/office/2007/relationships/media" Target="../media/media4.mp3"/><Relationship Id="rId1" Type="http://schemas.openxmlformats.org/officeDocument/2006/relationships/tags" Target="../tags/tag4.xml"/><Relationship Id="rId6" Type="http://schemas.openxmlformats.org/officeDocument/2006/relationships/image" Target="../media/image4.jpeg"/><Relationship Id="rId11" Type="http://schemas.openxmlformats.org/officeDocument/2006/relationships/slide" Target="slide5.xml"/><Relationship Id="rId5" Type="http://schemas.openxmlformats.org/officeDocument/2006/relationships/notesSlide" Target="../notesSlides/notesSlide3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Relationship Id="rId1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.png"/><Relationship Id="rId3" Type="http://schemas.openxmlformats.org/officeDocument/2006/relationships/audio" Target="../media/media5.mp3"/><Relationship Id="rId7" Type="http://schemas.openxmlformats.org/officeDocument/2006/relationships/image" Target="../media/image4.jpeg"/><Relationship Id="rId12" Type="http://schemas.openxmlformats.org/officeDocument/2006/relationships/slide" Target="slide6.xml"/><Relationship Id="rId2" Type="http://schemas.microsoft.com/office/2007/relationships/media" Target="../media/media5.mp3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2.xml"/><Relationship Id="rId9" Type="http://schemas.microsoft.com/office/2007/relationships/hdphoto" Target="../media/hdphoto3.wdp"/><Relationship Id="rId14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media6.mp3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microsoft.com/office/2007/relationships/media" Target="../media/media6.mp3"/><Relationship Id="rId1" Type="http://schemas.openxmlformats.org/officeDocument/2006/relationships/tags" Target="../tags/tag6.xml"/><Relationship Id="rId6" Type="http://schemas.openxmlformats.org/officeDocument/2006/relationships/image" Target="../media/image4.jpeg"/><Relationship Id="rId11" Type="http://schemas.microsoft.com/office/2007/relationships/hdphoto" Target="../media/hdphoto5.wdp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2.xml"/><Relationship Id="rId9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microsoft.com/office/2007/relationships/hdphoto" Target="../media/hdphoto6.wdp"/><Relationship Id="rId3" Type="http://schemas.openxmlformats.org/officeDocument/2006/relationships/audio" Target="../media/media7.mp3"/><Relationship Id="rId7" Type="http://schemas.openxmlformats.org/officeDocument/2006/relationships/image" Target="../media/image12.jpeg"/><Relationship Id="rId12" Type="http://schemas.openxmlformats.org/officeDocument/2006/relationships/image" Target="../media/image13.png"/><Relationship Id="rId2" Type="http://schemas.microsoft.com/office/2007/relationships/media" Target="../media/media7.mp3"/><Relationship Id="rId1" Type="http://schemas.openxmlformats.org/officeDocument/2006/relationships/tags" Target="../tags/tag7.xml"/><Relationship Id="rId6" Type="http://schemas.openxmlformats.org/officeDocument/2006/relationships/image" Target="../media/image4.jpeg"/><Relationship Id="rId11" Type="http://schemas.openxmlformats.org/officeDocument/2006/relationships/slide" Target="slide7.xml"/><Relationship Id="rId5" Type="http://schemas.openxmlformats.org/officeDocument/2006/relationships/notesSlide" Target="../notesSlides/notesSlide6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Relationship Id="rId1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audio" Target="../media/media5.mp3"/><Relationship Id="rId7" Type="http://schemas.openxmlformats.org/officeDocument/2006/relationships/image" Target="../media/image13.png"/><Relationship Id="rId12" Type="http://schemas.openxmlformats.org/officeDocument/2006/relationships/image" Target="../media/image2.png"/><Relationship Id="rId2" Type="http://schemas.microsoft.com/office/2007/relationships/media" Target="../media/media5.mp3"/><Relationship Id="rId1" Type="http://schemas.openxmlformats.org/officeDocument/2006/relationships/tags" Target="../tags/tag8.xml"/><Relationship Id="rId6" Type="http://schemas.openxmlformats.org/officeDocument/2006/relationships/image" Target="../media/image4.jpeg"/><Relationship Id="rId11" Type="http://schemas.openxmlformats.org/officeDocument/2006/relationships/slide" Target="slide9.xml"/><Relationship Id="rId5" Type="http://schemas.openxmlformats.org/officeDocument/2006/relationships/notesSlide" Target="../notesSlides/notesSlide7.xml"/><Relationship Id="rId10" Type="http://schemas.microsoft.com/office/2007/relationships/hdphoto" Target="../media/hdphoto4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media6.mp3"/><Relationship Id="rId7" Type="http://schemas.openxmlformats.org/officeDocument/2006/relationships/image" Target="../media/image9.png"/><Relationship Id="rId12" Type="http://schemas.openxmlformats.org/officeDocument/2006/relationships/image" Target="../media/image2.png"/><Relationship Id="rId2" Type="http://schemas.microsoft.com/office/2007/relationships/media" Target="../media/media6.mp3"/><Relationship Id="rId1" Type="http://schemas.openxmlformats.org/officeDocument/2006/relationships/tags" Target="../tags/tag9.xml"/><Relationship Id="rId6" Type="http://schemas.openxmlformats.org/officeDocument/2006/relationships/image" Target="../media/image4.jpeg"/><Relationship Id="rId11" Type="http://schemas.microsoft.com/office/2007/relationships/hdphoto" Target="../media/hdphoto5.wdp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2.xml"/><Relationship Id="rId9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microsoft.com/office/2007/relationships/hdphoto" Target="../media/hdphoto7.wdp"/><Relationship Id="rId3" Type="http://schemas.openxmlformats.org/officeDocument/2006/relationships/audio" Target="../media/media8.mp3"/><Relationship Id="rId7" Type="http://schemas.openxmlformats.org/officeDocument/2006/relationships/image" Target="../media/image14.jpeg"/><Relationship Id="rId12" Type="http://schemas.openxmlformats.org/officeDocument/2006/relationships/image" Target="../media/image15.png"/><Relationship Id="rId2" Type="http://schemas.microsoft.com/office/2007/relationships/media" Target="../media/media8.mp3"/><Relationship Id="rId1" Type="http://schemas.openxmlformats.org/officeDocument/2006/relationships/tags" Target="../tags/tag10.xml"/><Relationship Id="rId6" Type="http://schemas.openxmlformats.org/officeDocument/2006/relationships/image" Target="../media/image4.jpeg"/><Relationship Id="rId11" Type="http://schemas.openxmlformats.org/officeDocument/2006/relationships/slide" Target="slide9.xml"/><Relationship Id="rId5" Type="http://schemas.openxmlformats.org/officeDocument/2006/relationships/notesSlide" Target="../notesSlides/notesSlide9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2FE884-8094-49F5-9FE7-7AD1D4ED18DA}"/>
              </a:ext>
            </a:extLst>
          </p:cNvPr>
          <p:cNvSpPr txBox="1"/>
          <p:nvPr/>
        </p:nvSpPr>
        <p:spPr>
          <a:xfrm>
            <a:off x="3057239" y="437511"/>
            <a:ext cx="566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PHÒNG GIÁO DỤC VÀ ĐÀO TẠO GIA LÂM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</a:t>
            </a:r>
            <a:r>
              <a:rPr lang="vi-VN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Ư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ỜNG MẦM NON TRUNG MẦU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A938E8-8E69-4EB0-B188-C1CFDB111D04}"/>
              </a:ext>
            </a:extLst>
          </p:cNvPr>
          <p:cNvSpPr txBox="1"/>
          <p:nvPr/>
        </p:nvSpPr>
        <p:spPr>
          <a:xfrm>
            <a:off x="2671060" y="1663253"/>
            <a:ext cx="7288696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ÁN</a:t>
            </a:r>
          </a:p>
          <a:p>
            <a:pPr algn="ctr"/>
            <a:r>
              <a:rPr lang="en-US" sz="4000" b="1" dirty="0" err="1">
                <a:solidFill>
                  <a:srgbClr val="0701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4000" b="1" dirty="0">
                <a:solidFill>
                  <a:srgbClr val="0701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701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4000" b="1" dirty="0">
                <a:solidFill>
                  <a:srgbClr val="0701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701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b="1" dirty="0">
                <a:solidFill>
                  <a:srgbClr val="0701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701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sz="4000" b="1" dirty="0">
              <a:solidFill>
                <a:srgbClr val="07018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i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3200" b="1" i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3200" b="1" i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b="1" i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endParaRPr lang="en-US" sz="3200" b="1" i="1" dirty="0">
              <a:solidFill>
                <a:srgbClr val="3027E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vi-VN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ợng</a:t>
            </a:r>
            <a:r>
              <a:rPr lang="en-US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3-4 </a:t>
            </a:r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3200" b="1" dirty="0">
              <a:solidFill>
                <a:srgbClr val="3027E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vi-VN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endParaRPr lang="en-US" sz="3200" b="1" dirty="0">
              <a:solidFill>
                <a:srgbClr val="3027E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rgbClr val="3027E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78061" y="6156102"/>
            <a:ext cx="368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2023-2024</a:t>
            </a:r>
          </a:p>
        </p:txBody>
      </p:sp>
      <p:pic>
        <p:nvPicPr>
          <p:cNvPr id="3" name="Ghi âm của tôi 172">
            <a:hlinkClick r:id="" action="ppaction://media"/>
            <a:extLst>
              <a:ext uri="{FF2B5EF4-FFF2-40B4-BE49-F238E27FC236}">
                <a16:creationId xmlns:a16="http://schemas.microsoft.com/office/drawing/2014/main" id="{F2B2ED6C-F919-4D61-AAD4-159F4BA7A61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70182" y="43751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005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F6F1C-29BB-42F0-8A99-05FE7E2AE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Truyện thai giáo: Vịt con xấu xí | Mamibabi">
            <a:extLst>
              <a:ext uri="{FF2B5EF4-FFF2-40B4-BE49-F238E27FC236}">
                <a16:creationId xmlns:a16="http://schemas.microsoft.com/office/drawing/2014/main" id="{CE877E77-3BE6-4395-ACA8-E2281CF36A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20" r="13066"/>
          <a:stretch/>
        </p:blipFill>
        <p:spPr bwMode="auto">
          <a:xfrm>
            <a:off x="1290688" y="1345958"/>
            <a:ext cx="3413834" cy="364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AD98ED8-0761-4A07-8A99-242B6B74FF81}"/>
              </a:ext>
            </a:extLst>
          </p:cNvPr>
          <p:cNvCxnSpPr>
            <a:cxnSpLocks/>
          </p:cNvCxnSpPr>
          <p:nvPr/>
        </p:nvCxnSpPr>
        <p:spPr>
          <a:xfrm>
            <a:off x="4452730" y="3429000"/>
            <a:ext cx="3237527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56168221-387F-4078-A41A-53C8193AE468}"/>
              </a:ext>
            </a:extLst>
          </p:cNvPr>
          <p:cNvGrpSpPr/>
          <p:nvPr/>
        </p:nvGrpSpPr>
        <p:grpSpPr>
          <a:xfrm>
            <a:off x="7805531" y="2939171"/>
            <a:ext cx="979658" cy="979658"/>
            <a:chOff x="7805531" y="2939171"/>
            <a:chExt cx="979658" cy="97965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5D79AE4-71B1-4BCA-AFCB-1705F77B46C7}"/>
                </a:ext>
              </a:extLst>
            </p:cNvPr>
            <p:cNvSpPr/>
            <p:nvPr/>
          </p:nvSpPr>
          <p:spPr>
            <a:xfrm>
              <a:off x="7805531" y="2939171"/>
              <a:ext cx="979658" cy="979658"/>
            </a:xfrm>
            <a:prstGeom prst="ellipse">
              <a:avLst/>
            </a:prstGeom>
            <a:solidFill>
              <a:srgbClr val="CED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2" descr="Chi tiết 81+ icon tích xanh đỉnh nhất - B1 | Business One">
              <a:extLst>
                <a:ext uri="{FF2B5EF4-FFF2-40B4-BE49-F238E27FC236}">
                  <a16:creationId xmlns:a16="http://schemas.microsoft.com/office/drawing/2014/main" id="{F098BB8A-E36E-4D0D-86B3-8C74EF4A556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019" r="28991"/>
            <a:stretch/>
          </p:blipFill>
          <p:spPr bwMode="auto">
            <a:xfrm>
              <a:off x="7957256" y="3094555"/>
              <a:ext cx="586528" cy="668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: Rounded Corners 9">
            <a:hlinkClick r:id="rId11" action="ppaction://hlinksldjump"/>
            <a:extLst>
              <a:ext uri="{FF2B5EF4-FFF2-40B4-BE49-F238E27FC236}">
                <a16:creationId xmlns:a16="http://schemas.microsoft.com/office/drawing/2014/main" id="{1628DA77-6DC9-4EAE-AE83-96547B2E8DCC}"/>
              </a:ext>
            </a:extLst>
          </p:cNvPr>
          <p:cNvSpPr/>
          <p:nvPr/>
        </p:nvSpPr>
        <p:spPr>
          <a:xfrm>
            <a:off x="7444560" y="4195352"/>
            <a:ext cx="1966345" cy="436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 LẠI</a:t>
            </a:r>
          </a:p>
        </p:txBody>
      </p:sp>
      <p:pic>
        <p:nvPicPr>
          <p:cNvPr id="11" name="Ghi âm của tôi 166">
            <a:hlinkClick r:id="" action="ppaction://media"/>
            <a:extLst>
              <a:ext uri="{FF2B5EF4-FFF2-40B4-BE49-F238E27FC236}">
                <a16:creationId xmlns:a16="http://schemas.microsoft.com/office/drawing/2014/main" id="{B1EEDCFB-735C-48BA-A96C-A47A1819ADD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53800" y="7143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441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F6F1C-29BB-42F0-8A99-05FE7E2AE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421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3BBCE77-6C4E-43DB-BA35-805751591467}"/>
              </a:ext>
            </a:extLst>
          </p:cNvPr>
          <p:cNvSpPr/>
          <p:nvPr/>
        </p:nvSpPr>
        <p:spPr>
          <a:xfrm>
            <a:off x="1646821" y="2150718"/>
            <a:ext cx="3665259" cy="270343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Ăn trứng bao nhiêu là đủ? - Báo Người lao động">
            <a:extLst>
              <a:ext uri="{FF2B5EF4-FFF2-40B4-BE49-F238E27FC236}">
                <a16:creationId xmlns:a16="http://schemas.microsoft.com/office/drawing/2014/main" id="{5D4E0635-81FB-4D80-8E49-67CC62C70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942" y="2257373"/>
            <a:ext cx="3959017" cy="2490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6179A35-88B6-4517-A81D-838D01F8189C}"/>
              </a:ext>
            </a:extLst>
          </p:cNvPr>
          <p:cNvCxnSpPr>
            <a:cxnSpLocks/>
          </p:cNvCxnSpPr>
          <p:nvPr/>
        </p:nvCxnSpPr>
        <p:spPr>
          <a:xfrm>
            <a:off x="5312080" y="3429000"/>
            <a:ext cx="2378177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5C6945FD-E26A-45C8-A11E-36FB56174104}"/>
              </a:ext>
            </a:extLst>
          </p:cNvPr>
          <p:cNvGrpSpPr/>
          <p:nvPr/>
        </p:nvGrpSpPr>
        <p:grpSpPr>
          <a:xfrm>
            <a:off x="7805531" y="2939171"/>
            <a:ext cx="979658" cy="979658"/>
            <a:chOff x="7805531" y="2939171"/>
            <a:chExt cx="979658" cy="979658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B06A549-C5B8-4CAF-9BE8-40ECEF794202}"/>
                </a:ext>
              </a:extLst>
            </p:cNvPr>
            <p:cNvSpPr/>
            <p:nvPr/>
          </p:nvSpPr>
          <p:spPr>
            <a:xfrm>
              <a:off x="7805531" y="2939171"/>
              <a:ext cx="979658" cy="979658"/>
            </a:xfrm>
            <a:prstGeom prst="ellipse">
              <a:avLst/>
            </a:prstGeom>
            <a:solidFill>
              <a:srgbClr val="CED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2" descr="Chi tiết 81+ icon tích xanh đỉnh nhất - B1 | Business One">
              <a:extLst>
                <a:ext uri="{FF2B5EF4-FFF2-40B4-BE49-F238E27FC236}">
                  <a16:creationId xmlns:a16="http://schemas.microsoft.com/office/drawing/2014/main" id="{AA961FEE-F4A8-496B-BCEF-5E939A354E7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019" r="28991"/>
            <a:stretch/>
          </p:blipFill>
          <p:spPr bwMode="auto">
            <a:xfrm>
              <a:off x="7957256" y="3094555"/>
              <a:ext cx="586528" cy="668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: Rounded Corners 10">
            <a:hlinkClick r:id="rId11" action="ppaction://hlinksldjump"/>
            <a:extLst>
              <a:ext uri="{FF2B5EF4-FFF2-40B4-BE49-F238E27FC236}">
                <a16:creationId xmlns:a16="http://schemas.microsoft.com/office/drawing/2014/main" id="{4E9C950E-BA1F-453A-81B4-0DAB58A7F445}"/>
              </a:ext>
            </a:extLst>
          </p:cNvPr>
          <p:cNvSpPr/>
          <p:nvPr/>
        </p:nvSpPr>
        <p:spPr>
          <a:xfrm>
            <a:off x="7444560" y="4195352"/>
            <a:ext cx="1966345" cy="436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TIẾP</a:t>
            </a:r>
          </a:p>
        </p:txBody>
      </p:sp>
      <p:pic>
        <p:nvPicPr>
          <p:cNvPr id="12" name="Ghi âm của tôi 165">
            <a:hlinkClick r:id="" action="ppaction://media"/>
            <a:extLst>
              <a:ext uri="{FF2B5EF4-FFF2-40B4-BE49-F238E27FC236}">
                <a16:creationId xmlns:a16="http://schemas.microsoft.com/office/drawing/2014/main" id="{CC0C03E8-B44F-4DE1-8C75-350B2EB6E57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53800" y="19547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061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9F1B3C5-010D-4509-A3F3-D72B9815BE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437" y="2929731"/>
            <a:ext cx="2143125" cy="2143125"/>
          </a:xfrm>
        </p:spPr>
      </p:pic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" y="-6626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57BD576C-3E70-4B9A-BE24-C04FC3849BCE}"/>
              </a:ext>
            </a:extLst>
          </p:cNvPr>
          <p:cNvGrpSpPr/>
          <p:nvPr/>
        </p:nvGrpSpPr>
        <p:grpSpPr>
          <a:xfrm>
            <a:off x="3598792" y="466307"/>
            <a:ext cx="5266911" cy="561599"/>
            <a:chOff x="0" y="11587"/>
            <a:chExt cx="4570344" cy="561599"/>
          </a:xfrm>
          <a:scene3d>
            <a:camera prst="orthographicFront"/>
            <a:lightRig rig="flat" dir="t"/>
          </a:scene3d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056623E-CA3E-4C4B-87C0-801C22DA41E0}"/>
                </a:ext>
              </a:extLst>
            </p:cNvPr>
            <p:cNvSpPr/>
            <p:nvPr/>
          </p:nvSpPr>
          <p:spPr>
            <a:xfrm>
              <a:off x="0" y="11587"/>
              <a:ext cx="4570344" cy="561599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3" name="Rectangle: Rounded Corners 4">
              <a:extLst>
                <a:ext uri="{FF2B5EF4-FFF2-40B4-BE49-F238E27FC236}">
                  <a16:creationId xmlns:a16="http://schemas.microsoft.com/office/drawing/2014/main" id="{B5DF6751-89C4-4EB5-A7B6-4DB2C5928488}"/>
                </a:ext>
              </a:extLst>
            </p:cNvPr>
            <p:cNvSpPr txBox="1"/>
            <p:nvPr/>
          </p:nvSpPr>
          <p:spPr>
            <a:xfrm>
              <a:off x="27415" y="39002"/>
              <a:ext cx="4515514" cy="50676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ứng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dạng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vuong">
            <a:extLst>
              <a:ext uri="{FF2B5EF4-FFF2-40B4-BE49-F238E27FC236}">
                <a16:creationId xmlns:a16="http://schemas.microsoft.com/office/drawing/2014/main" id="{0DC572BD-C74C-44EE-B763-1AEA06DD214B}"/>
              </a:ext>
            </a:extLst>
          </p:cNvPr>
          <p:cNvSpPr/>
          <p:nvPr/>
        </p:nvSpPr>
        <p:spPr>
          <a:xfrm>
            <a:off x="1669774" y="2067339"/>
            <a:ext cx="1828800" cy="1828800"/>
          </a:xfrm>
          <a:prstGeom prst="rect">
            <a:avLst/>
          </a:prstGeom>
          <a:solidFill>
            <a:srgbClr val="FFC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hu nhat">
            <a:extLst>
              <a:ext uri="{FF2B5EF4-FFF2-40B4-BE49-F238E27FC236}">
                <a16:creationId xmlns:a16="http://schemas.microsoft.com/office/drawing/2014/main" id="{DD1E8DC4-20D2-4826-B6C1-37DF40EC0E52}"/>
              </a:ext>
            </a:extLst>
          </p:cNvPr>
          <p:cNvSpPr/>
          <p:nvPr/>
        </p:nvSpPr>
        <p:spPr>
          <a:xfrm>
            <a:off x="7815470" y="2103345"/>
            <a:ext cx="3538330" cy="1828800"/>
          </a:xfrm>
          <a:prstGeom prst="rect">
            <a:avLst/>
          </a:prstGeom>
          <a:solidFill>
            <a:srgbClr val="EA4736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hinh trung">
            <a:extLst>
              <a:ext uri="{FF2B5EF4-FFF2-40B4-BE49-F238E27FC236}">
                <a16:creationId xmlns:a16="http://schemas.microsoft.com/office/drawing/2014/main" id="{0DC6AFD3-B15E-4FA7-B029-04A18B2E1181}"/>
              </a:ext>
            </a:extLst>
          </p:cNvPr>
          <p:cNvSpPr/>
          <p:nvPr/>
        </p:nvSpPr>
        <p:spPr>
          <a:xfrm>
            <a:off x="5107059" y="2067339"/>
            <a:ext cx="1325217" cy="1828800"/>
          </a:xfrm>
          <a:prstGeom prst="ellipse">
            <a:avLst/>
          </a:prstGeom>
          <a:solidFill>
            <a:srgbClr val="FF9966"/>
          </a:solidFill>
          <a:ln w="381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E7433B3-23A0-475C-BE69-068FB899BE0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493" y="4336324"/>
            <a:ext cx="1325217" cy="13252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7150DB1-535E-4118-84F7-A897B7980A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202" y="4256208"/>
            <a:ext cx="1325217" cy="13252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8674952-5F42-48CC-A983-65E60F7D94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026" y="4344802"/>
            <a:ext cx="1325217" cy="1325217"/>
          </a:xfrm>
          <a:prstGeom prst="rect">
            <a:avLst/>
          </a:prstGeom>
        </p:spPr>
      </p:pic>
      <p:pic>
        <p:nvPicPr>
          <p:cNvPr id="3" name="6 (2)">
            <a:hlinkClick r:id="" action="ppaction://media"/>
            <a:extLst>
              <a:ext uri="{FF2B5EF4-FFF2-40B4-BE49-F238E27FC236}">
                <a16:creationId xmlns:a16="http://schemas.microsoft.com/office/drawing/2014/main" id="{AF871588-5EA8-4B9D-B342-069AC0FA1EE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575775" y="18892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7931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75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_2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Đú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_2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E09724"/>
              </a:clrFrom>
              <a:clrTo>
                <a:srgbClr val="E0972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08" y="-29817"/>
            <a:ext cx="12245008" cy="6887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D8132148-0D2E-410D-9BFB-2F59772F4F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2637315"/>
              </p:ext>
            </p:extLst>
          </p:nvPr>
        </p:nvGraphicFramePr>
        <p:xfrm>
          <a:off x="3326296" y="324623"/>
          <a:ext cx="4570344" cy="5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6AFD962D-753D-4615-9A20-3AFB37F83FE2}"/>
              </a:ext>
            </a:extLst>
          </p:cNvPr>
          <p:cNvSpPr/>
          <p:nvPr/>
        </p:nvSpPr>
        <p:spPr>
          <a:xfrm>
            <a:off x="1802295" y="2006598"/>
            <a:ext cx="1537252" cy="2046425"/>
          </a:xfrm>
          <a:prstGeom prst="ellipse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2FA008C-A9B7-418D-A90D-80E963A14911}"/>
              </a:ext>
            </a:extLst>
          </p:cNvPr>
          <p:cNvSpPr/>
          <p:nvPr/>
        </p:nvSpPr>
        <p:spPr>
          <a:xfrm>
            <a:off x="5418482" y="2006598"/>
            <a:ext cx="1537252" cy="2046425"/>
          </a:xfrm>
          <a:prstGeom prst="ellipse">
            <a:avLst/>
          </a:prstGeom>
          <a:solidFill>
            <a:srgbClr val="3027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00FF"/>
              </a:highlight>
            </a:endParaRPr>
          </a:p>
        </p:txBody>
      </p:sp>
      <p:pic>
        <p:nvPicPr>
          <p:cNvPr id="1028" name="Picture 4" descr="Các nhà nghiên cứu tìm ra công thức toán học chung để mô tả mọi quả">
            <a:extLst>
              <a:ext uri="{FF2B5EF4-FFF2-40B4-BE49-F238E27FC236}">
                <a16:creationId xmlns:a16="http://schemas.microsoft.com/office/drawing/2014/main" id="{62F93E39-9E39-4175-B971-91938EC67E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455" t="11400" r="26179"/>
          <a:stretch/>
        </p:blipFill>
        <p:spPr bwMode="auto">
          <a:xfrm>
            <a:off x="8559247" y="2006598"/>
            <a:ext cx="1637514" cy="247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op với hơn 53 về hình mặt cười hay nhất - cdgdbentre.edu.vn">
            <a:extLst>
              <a:ext uri="{FF2B5EF4-FFF2-40B4-BE49-F238E27FC236}">
                <a16:creationId xmlns:a16="http://schemas.microsoft.com/office/drawing/2014/main" id="{E565F23B-99C1-41E3-8861-D82E48A9F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376" y="4525776"/>
            <a:ext cx="1533871" cy="128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8" descr="Ý nghĩa của các emoji thường dùng trong Messenger – Bạn đã hiểu rõ hết  chưa? - BlogAnChoi">
            <a:extLst>
              <a:ext uri="{FF2B5EF4-FFF2-40B4-BE49-F238E27FC236}">
                <a16:creationId xmlns:a16="http://schemas.microsoft.com/office/drawing/2014/main" id="{4502DB48-5AA9-4B7C-B58F-8082B040772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606208" y="359251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 descr="Ý nghĩa của các emoji thường dùng trong Messenger – Bạn đã hiểu rõ hết  chưa? - BlogAnChoi">
            <a:extLst>
              <a:ext uri="{FF2B5EF4-FFF2-40B4-BE49-F238E27FC236}">
                <a16:creationId xmlns:a16="http://schemas.microsoft.com/office/drawing/2014/main" id="{55CB1E9C-B919-4C25-B333-2BB3735DCD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758608" y="374491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6" name="Picture 12" descr="Mặt khóc Biểu tượng cảm xúc 😢">
            <a:extLst>
              <a:ext uri="{FF2B5EF4-FFF2-40B4-BE49-F238E27FC236}">
                <a16:creationId xmlns:a16="http://schemas.microsoft.com/office/drawing/2014/main" id="{7969BB4B-FC15-4D4B-A13F-0D120DC2D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542" y="4482673"/>
            <a:ext cx="1225427" cy="122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Mặt khóc Biểu tượng cảm xúc 😢">
            <a:extLst>
              <a:ext uri="{FF2B5EF4-FFF2-40B4-BE49-F238E27FC236}">
                <a16:creationId xmlns:a16="http://schemas.microsoft.com/office/drawing/2014/main" id="{A22EAB64-96E0-43B6-ACA7-E361142C4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433" y="4396595"/>
            <a:ext cx="1225427" cy="122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Màu">
            <a:hlinkClick r:id="" action="ppaction://media"/>
            <a:extLst>
              <a:ext uri="{FF2B5EF4-FFF2-40B4-BE49-F238E27FC236}">
                <a16:creationId xmlns:a16="http://schemas.microsoft.com/office/drawing/2014/main" id="{2AF9A7DE-7109-4895-B232-37A15E381600}"/>
              </a:ext>
            </a:extLst>
          </p:cNvPr>
          <p:cNvPicPr>
            <a:picLocks noGrp="1" noChangeAspect="1"/>
          </p:cNvPicPr>
          <p:nvPr>
            <p:ph idx="1"/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1163300" y="283419"/>
            <a:ext cx="609600" cy="6096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097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_2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_2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Đú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Graphic spid="9" grpId="0">
        <p:bldAsOne/>
      </p:bldGraphic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3617645" y="466307"/>
            <a:ext cx="4570344" cy="561599"/>
            <a:chOff x="0" y="11587"/>
            <a:chExt cx="4570344" cy="561599"/>
          </a:xfrm>
          <a:scene3d>
            <a:camera prst="orthographicFront"/>
            <a:lightRig rig="flat" dir="t"/>
          </a:scene3d>
        </p:grpSpPr>
        <p:sp>
          <p:nvSpPr>
            <p:cNvPr id="8" name="Rounded Rectangle 7"/>
            <p:cNvSpPr/>
            <p:nvPr/>
          </p:nvSpPr>
          <p:spPr>
            <a:xfrm>
              <a:off x="0" y="11587"/>
              <a:ext cx="4570344" cy="561599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Rounded Rectangle 4"/>
            <p:cNvSpPr txBox="1"/>
            <p:nvPr/>
          </p:nvSpPr>
          <p:spPr>
            <a:xfrm>
              <a:off x="27415" y="39002"/>
              <a:ext cx="4515514" cy="50676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Vỏ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trứng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như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26" name="Picture 2" descr="A Stock Photo of a Single Egg Becomes Most-Liked Instagram Post, Unseating Kylie Jenner | FN ...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9" t="13633" r="24138" b="8188"/>
          <a:stretch/>
        </p:blipFill>
        <p:spPr bwMode="auto">
          <a:xfrm>
            <a:off x="4086895" y="1825625"/>
            <a:ext cx="3631844" cy="3817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8 (2)">
            <a:hlinkClick r:id="" action="ppaction://media"/>
            <a:extLst>
              <a:ext uri="{FF2B5EF4-FFF2-40B4-BE49-F238E27FC236}">
                <a16:creationId xmlns:a16="http://schemas.microsoft.com/office/drawing/2014/main" id="{25AB5D04-7E97-4385-B372-830B6A4804A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971144" y="299798"/>
            <a:ext cx="609600" cy="609600"/>
          </a:xfrm>
          <a:prstGeom prst="rect">
            <a:avLst/>
          </a:prstGeom>
        </p:spPr>
      </p:pic>
      <p:pic>
        <p:nvPicPr>
          <p:cNvPr id="5" name="Ghi âm của tôi 170">
            <a:hlinkClick r:id="" action="ppaction://media"/>
            <a:extLst>
              <a:ext uri="{FF2B5EF4-FFF2-40B4-BE49-F238E27FC236}">
                <a16:creationId xmlns:a16="http://schemas.microsoft.com/office/drawing/2014/main" id="{9404B516-05C7-422D-9164-1F2D11073DDB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163300" y="169068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4833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51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1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3617645" y="466307"/>
            <a:ext cx="4570344" cy="561599"/>
            <a:chOff x="0" y="11587"/>
            <a:chExt cx="4570344" cy="561599"/>
          </a:xfrm>
          <a:scene3d>
            <a:camera prst="orthographicFront"/>
            <a:lightRig rig="flat" dir="t"/>
          </a:scene3d>
        </p:grpSpPr>
        <p:sp>
          <p:nvSpPr>
            <p:cNvPr id="6" name="Rounded Rectangle 5"/>
            <p:cNvSpPr/>
            <p:nvPr/>
          </p:nvSpPr>
          <p:spPr>
            <a:xfrm>
              <a:off x="0" y="11587"/>
              <a:ext cx="4570344" cy="561599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Rounded Rectangle 4"/>
            <p:cNvSpPr txBox="1"/>
            <p:nvPr/>
          </p:nvSpPr>
          <p:spPr>
            <a:xfrm>
              <a:off x="27415" y="39002"/>
              <a:ext cx="4515514" cy="50676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Bên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trứng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26" name="Picture 2" descr="Điều gì xảy ra khi ăn mỗi ngày 1 quả trứng?">
            <a:extLst>
              <a:ext uri="{FF2B5EF4-FFF2-40B4-BE49-F238E27FC236}">
                <a16:creationId xmlns:a16="http://schemas.microsoft.com/office/drawing/2014/main" id="{838C37E3-2279-4F02-AD27-81D04FAB9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564" y="1994132"/>
            <a:ext cx="7334872" cy="412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9 (2)">
            <a:hlinkClick r:id="" action="ppaction://media"/>
            <a:extLst>
              <a:ext uri="{FF2B5EF4-FFF2-40B4-BE49-F238E27FC236}">
                <a16:creationId xmlns:a16="http://schemas.microsoft.com/office/drawing/2014/main" id="{3E791C17-66BD-4FB2-859C-C527DA88AF86}"/>
              </a:ext>
            </a:extLst>
          </p:cNvPr>
          <p:cNvPicPr>
            <a:picLocks noGrp="1" noChangeAspect="1"/>
          </p:cNvPicPr>
          <p:nvPr>
            <p:ph idx="1"/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182782" y="390891"/>
            <a:ext cx="609600" cy="609600"/>
          </a:xfrm>
        </p:spPr>
      </p:pic>
      <p:pic>
        <p:nvPicPr>
          <p:cNvPr id="9" name="Ghi âm của tôi 168 (1)">
            <a:hlinkClick r:id="" action="ppaction://media"/>
            <a:extLst>
              <a:ext uri="{FF2B5EF4-FFF2-40B4-BE49-F238E27FC236}">
                <a16:creationId xmlns:a16="http://schemas.microsoft.com/office/drawing/2014/main" id="{1FFFBC31-6CD0-47CA-A071-71D1E82D355A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182782" y="1690688"/>
            <a:ext cx="702762" cy="7027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2294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14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" name="11">
            <a:hlinkClick r:id="" action="ppaction://media"/>
            <a:extLst>
              <a:ext uri="{FF2B5EF4-FFF2-40B4-BE49-F238E27FC236}">
                <a16:creationId xmlns:a16="http://schemas.microsoft.com/office/drawing/2014/main" id="{CEFD6A43-FD02-48D2-8C1C-85D490A2A283}"/>
              </a:ext>
            </a:extLst>
          </p:cNvPr>
          <p:cNvPicPr>
            <a:picLocks noGrp="1" noChangeAspect="1"/>
          </p:cNvPicPr>
          <p:nvPr>
            <p:ph idx="1"/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51" y="-22170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617645" y="160339"/>
            <a:ext cx="4570344" cy="867568"/>
            <a:chOff x="0" y="11587"/>
            <a:chExt cx="4570344" cy="561599"/>
          </a:xfrm>
          <a:scene3d>
            <a:camera prst="orthographicFront"/>
            <a:lightRig rig="flat" dir="t"/>
          </a:scene3d>
        </p:grpSpPr>
        <p:sp>
          <p:nvSpPr>
            <p:cNvPr id="7" name="Rounded Rectangle 6"/>
            <p:cNvSpPr/>
            <p:nvPr/>
          </p:nvSpPr>
          <p:spPr>
            <a:xfrm>
              <a:off x="0" y="11587"/>
              <a:ext cx="4570344" cy="561599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Rounded Rectangle 4"/>
            <p:cNvSpPr txBox="1"/>
            <p:nvPr/>
          </p:nvSpPr>
          <p:spPr>
            <a:xfrm>
              <a:off x="27415" y="39002"/>
              <a:ext cx="4515514" cy="50676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Ngoài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trứng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gà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ra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con </a:t>
              </a:r>
              <a:r>
                <a:rPr lang="en-US" sz="2400" b="1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còn</a:t>
              </a:r>
              <a:r>
                <a:rPr lang="en-US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loại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trứng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nữa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 </a:t>
              </a:r>
              <a:endPara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AutoShape 4" descr="Quail Eggs on White Background Stock Photo - Image of shell, white: 12456896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Fresh Quail Egg | YongSoonEggs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0" r="12368"/>
          <a:stretch/>
        </p:blipFill>
        <p:spPr bwMode="auto">
          <a:xfrm>
            <a:off x="572806" y="2471289"/>
            <a:ext cx="2826164" cy="248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Trứng ngỗng: lợi và hại cho cơ thể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368" y="2083975"/>
            <a:ext cx="4565562" cy="323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ách luộc trứng vịt lộn ngon mềm không bị nứt cực kì đơn giản - Vietgle.vn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030" y="2471289"/>
            <a:ext cx="2826164" cy="248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10">
            <a:hlinkClick r:id="" action="ppaction://media"/>
            <a:extLst>
              <a:ext uri="{FF2B5EF4-FFF2-40B4-BE49-F238E27FC236}">
                <a16:creationId xmlns:a16="http://schemas.microsoft.com/office/drawing/2014/main" id="{A8F0EB4A-7728-489A-9071-DC20E1710FBF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40710" y="-42068"/>
            <a:ext cx="609600" cy="609600"/>
          </a:xfrm>
          <a:prstGeom prst="rect">
            <a:avLst/>
          </a:prstGeom>
        </p:spPr>
      </p:pic>
      <p:pic>
        <p:nvPicPr>
          <p:cNvPr id="13" name="11">
            <a:hlinkClick r:id="" action="ppaction://media"/>
            <a:extLst>
              <a:ext uri="{FF2B5EF4-FFF2-40B4-BE49-F238E27FC236}">
                <a16:creationId xmlns:a16="http://schemas.microsoft.com/office/drawing/2014/main" id="{161C9536-2306-4F6A-A82D-F5E611762377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81215" y="90981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573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2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25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43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8982800" y="1130245"/>
            <a:ext cx="1506403" cy="1506403"/>
          </a:xfrm>
          <a:prstGeom prst="ellipse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000" r="-3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Oval 10"/>
          <p:cNvSpPr/>
          <p:nvPr/>
        </p:nvSpPr>
        <p:spPr>
          <a:xfrm>
            <a:off x="9060063" y="3113680"/>
            <a:ext cx="1506403" cy="1506403"/>
          </a:xfrm>
          <a:prstGeom prst="ellipse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000" r="-3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Oval 11"/>
          <p:cNvSpPr/>
          <p:nvPr/>
        </p:nvSpPr>
        <p:spPr>
          <a:xfrm>
            <a:off x="9060063" y="5048010"/>
            <a:ext cx="1429140" cy="1506403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2440" t="-55189" r="-35597" b="-11356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TextBox 12"/>
          <p:cNvSpPr txBox="1"/>
          <p:nvPr/>
        </p:nvSpPr>
        <p:spPr>
          <a:xfrm>
            <a:off x="2665617" y="365125"/>
            <a:ext cx="6071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1: THI XEM AI NHANH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446770" y="1113423"/>
            <a:ext cx="6525936" cy="1523225"/>
            <a:chOff x="2446770" y="1113423"/>
            <a:chExt cx="6525936" cy="1523225"/>
          </a:xfrm>
        </p:grpSpPr>
        <p:sp>
          <p:nvSpPr>
            <p:cNvPr id="9" name="Right Arrow 8"/>
            <p:cNvSpPr/>
            <p:nvPr/>
          </p:nvSpPr>
          <p:spPr>
            <a:xfrm>
              <a:off x="2446770" y="1113423"/>
              <a:ext cx="6525936" cy="1523225"/>
            </a:xfrm>
            <a:prstGeom prst="rightArrow">
              <a:avLst/>
            </a:prstGeom>
            <a:solidFill>
              <a:srgbClr val="37CAD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544417" y="1591149"/>
              <a:ext cx="5322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1: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trứng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gà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446770" y="3102010"/>
            <a:ext cx="6525936" cy="1621858"/>
            <a:chOff x="2446770" y="3102010"/>
            <a:chExt cx="6525936" cy="1621858"/>
          </a:xfrm>
        </p:grpSpPr>
        <p:sp>
          <p:nvSpPr>
            <p:cNvPr id="5" name="Right Arrow 4"/>
            <p:cNvSpPr/>
            <p:nvPr/>
          </p:nvSpPr>
          <p:spPr>
            <a:xfrm>
              <a:off x="2446770" y="3102010"/>
              <a:ext cx="6525936" cy="1621858"/>
            </a:xfrm>
            <a:prstGeom prst="rightArrow">
              <a:avLst/>
            </a:prstGeom>
            <a:solidFill>
              <a:srgbClr val="37CAD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665617" y="3605271"/>
              <a:ext cx="52013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2: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trứng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gà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màu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 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446770" y="5048010"/>
            <a:ext cx="6525936" cy="1594315"/>
            <a:chOff x="2446770" y="5048010"/>
            <a:chExt cx="6525936" cy="1594315"/>
          </a:xfrm>
        </p:grpSpPr>
        <p:sp>
          <p:nvSpPr>
            <p:cNvPr id="10" name="Right Arrow 9"/>
            <p:cNvSpPr/>
            <p:nvPr/>
          </p:nvSpPr>
          <p:spPr>
            <a:xfrm>
              <a:off x="2446770" y="5048010"/>
              <a:ext cx="6525936" cy="1594315"/>
            </a:xfrm>
            <a:prstGeom prst="rightArrow">
              <a:avLst/>
            </a:prstGeom>
            <a:solidFill>
              <a:srgbClr val="37CAD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446770" y="5554204"/>
              <a:ext cx="60967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3: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Bên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trứng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pic>
        <p:nvPicPr>
          <p:cNvPr id="22" name="TC 1">
            <a:hlinkClick r:id="" action="ppaction://media"/>
            <a:extLst>
              <a:ext uri="{FF2B5EF4-FFF2-40B4-BE49-F238E27FC236}">
                <a16:creationId xmlns:a16="http://schemas.microsoft.com/office/drawing/2014/main" id="{76D2B76F-6C1F-49D4-8DC5-DF5F53CC158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858500" y="10243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177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6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25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25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975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Ghi âm của tôi 169">
            <a:hlinkClick r:id="" action="ppaction://media"/>
            <a:extLst>
              <a:ext uri="{FF2B5EF4-FFF2-40B4-BE49-F238E27FC236}">
                <a16:creationId xmlns:a16="http://schemas.microsoft.com/office/drawing/2014/main" id="{8B015FAD-4815-401F-A4C6-81D712836BCA}"/>
              </a:ext>
            </a:extLst>
          </p:cNvPr>
          <p:cNvPicPr>
            <a:picLocks noGrp="1" noChangeAspect="1"/>
          </p:cNvPicPr>
          <p:nvPr>
            <p:ph idx="1"/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343"/>
            <a:ext cx="12344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ổ tre | Sàn TMĐT Tây Ninh - Sàn TMĐT Tây Ninh">
            <a:extLst>
              <a:ext uri="{FF2B5EF4-FFF2-40B4-BE49-F238E27FC236}">
                <a16:creationId xmlns:a16="http://schemas.microsoft.com/office/drawing/2014/main" id="{215A8B0B-B731-471D-A7E8-80D397D4F8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7" y="1943454"/>
            <a:ext cx="4821928" cy="482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gà 4" descr="Dinh dưỡng trong lòng trắng trứng | Vinmec">
            <a:extLst>
              <a:ext uri="{FF2B5EF4-FFF2-40B4-BE49-F238E27FC236}">
                <a16:creationId xmlns:a16="http://schemas.microsoft.com/office/drawing/2014/main" id="{A74FCDD5-6369-4A48-BC08-CE3EBDD9D7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256" t="15351" r="37593" b="19668"/>
          <a:stretch/>
        </p:blipFill>
        <p:spPr bwMode="auto">
          <a:xfrm>
            <a:off x="135033" y="3201765"/>
            <a:ext cx="860806" cy="110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à 3" descr="Dinh dưỡng trong lòng trắng trứng | Vinmec">
            <a:extLst>
              <a:ext uri="{FF2B5EF4-FFF2-40B4-BE49-F238E27FC236}">
                <a16:creationId xmlns:a16="http://schemas.microsoft.com/office/drawing/2014/main" id="{928670FE-8C5D-4B9C-8D6F-CEF72E45BF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256" t="15351" r="37593" b="19668"/>
          <a:stretch/>
        </p:blipFill>
        <p:spPr bwMode="auto">
          <a:xfrm>
            <a:off x="824997" y="1986833"/>
            <a:ext cx="860806" cy="110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à 2" descr="Dinh dưỡng trong lòng trắng trứng | Vinmec">
            <a:extLst>
              <a:ext uri="{FF2B5EF4-FFF2-40B4-BE49-F238E27FC236}">
                <a16:creationId xmlns:a16="http://schemas.microsoft.com/office/drawing/2014/main" id="{B32C7403-13A2-4D69-A050-B87DCB671F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256" t="15351" r="37593" b="19668"/>
          <a:stretch/>
        </p:blipFill>
        <p:spPr bwMode="auto">
          <a:xfrm>
            <a:off x="3969075" y="3306232"/>
            <a:ext cx="863371" cy="110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à 1" descr="Dinh dưỡng trong lòng trắng trứng | Vinmec">
            <a:extLst>
              <a:ext uri="{FF2B5EF4-FFF2-40B4-BE49-F238E27FC236}">
                <a16:creationId xmlns:a16="http://schemas.microsoft.com/office/drawing/2014/main" id="{67160CBB-D2C8-48B3-9263-6D27DA7DF4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256" t="15351" r="37593" b="19668"/>
          <a:stretch/>
        </p:blipFill>
        <p:spPr bwMode="auto">
          <a:xfrm>
            <a:off x="3383059" y="2071722"/>
            <a:ext cx="794803" cy="110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cút 3" descr="Hình ảnh Chứng Cứ Trứng Cút PNG , Chim Cút, Trứng Cút, Trứng PNG miễn phí  tải tập tin PSDComment và Vector">
            <a:extLst>
              <a:ext uri="{FF2B5EF4-FFF2-40B4-BE49-F238E27FC236}">
                <a16:creationId xmlns:a16="http://schemas.microsoft.com/office/drawing/2014/main" id="{7C3243A7-81E8-4CE4-984C-177578606A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hq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4" t="7182" r="19030" b="10653"/>
          <a:stretch/>
        </p:blipFill>
        <p:spPr bwMode="auto">
          <a:xfrm>
            <a:off x="643575" y="4263450"/>
            <a:ext cx="560575" cy="74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cút 2" descr="Hình ảnh Chứng Cứ Trứng Cút PNG , Chim Cút, Trứng Cút, Trứng PNG miễn phí  tải tập tin PSDComment và Vector">
            <a:extLst>
              <a:ext uri="{FF2B5EF4-FFF2-40B4-BE49-F238E27FC236}">
                <a16:creationId xmlns:a16="http://schemas.microsoft.com/office/drawing/2014/main" id="{3A478EF4-43E1-482B-A164-E8BAAB026F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hq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4" t="7182" r="19030" b="10653"/>
          <a:stretch/>
        </p:blipFill>
        <p:spPr bwMode="auto">
          <a:xfrm>
            <a:off x="1122027" y="3225644"/>
            <a:ext cx="560575" cy="74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cút 1" descr="Hình ảnh Chứng Cứ Trứng Cút PNG , Chim Cút, Trứng Cút, Trứng PNG miễn phí  tải tập tin PSDComment và Vector">
            <a:extLst>
              <a:ext uri="{FF2B5EF4-FFF2-40B4-BE49-F238E27FC236}">
                <a16:creationId xmlns:a16="http://schemas.microsoft.com/office/drawing/2014/main" id="{9437C017-5999-4D2B-9B01-740797613D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hq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4" t="7182" r="19030" b="10653"/>
          <a:stretch/>
        </p:blipFill>
        <p:spPr bwMode="auto">
          <a:xfrm>
            <a:off x="2206549" y="3114471"/>
            <a:ext cx="560575" cy="74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cút 4" descr="Hình ảnh Chứng Cứ Trứng Cút PNG , Chim Cút, Trứng Cút, Trứng PNG miễn phí  tải tập tin PSDComment và Vector">
            <a:extLst>
              <a:ext uri="{FF2B5EF4-FFF2-40B4-BE49-F238E27FC236}">
                <a16:creationId xmlns:a16="http://schemas.microsoft.com/office/drawing/2014/main" id="{0B0259E2-666B-4574-8807-83DBCCDA4F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hq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4" t="7182" r="19030" b="10653"/>
          <a:stretch/>
        </p:blipFill>
        <p:spPr bwMode="auto">
          <a:xfrm>
            <a:off x="2317333" y="4010069"/>
            <a:ext cx="560575" cy="74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đà điểu 3">
            <a:extLst>
              <a:ext uri="{FF2B5EF4-FFF2-40B4-BE49-F238E27FC236}">
                <a16:creationId xmlns:a16="http://schemas.microsoft.com/office/drawing/2014/main" id="{27C4387A-069B-4D7F-83C2-904BADACAF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51"/>
          <a:stretch/>
        </p:blipFill>
        <p:spPr bwMode="auto">
          <a:xfrm>
            <a:off x="2193283" y="4107498"/>
            <a:ext cx="1955248" cy="29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đà điểu 2">
            <a:extLst>
              <a:ext uri="{FF2B5EF4-FFF2-40B4-BE49-F238E27FC236}">
                <a16:creationId xmlns:a16="http://schemas.microsoft.com/office/drawing/2014/main" id="{B08D4053-EF9A-4839-B8D3-400293A213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73" t="15739" r="10512" b="16161"/>
          <a:stretch/>
        </p:blipFill>
        <p:spPr bwMode="auto">
          <a:xfrm>
            <a:off x="761956" y="4636362"/>
            <a:ext cx="1431327" cy="194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đà điểu 1">
            <a:extLst>
              <a:ext uri="{FF2B5EF4-FFF2-40B4-BE49-F238E27FC236}">
                <a16:creationId xmlns:a16="http://schemas.microsoft.com/office/drawing/2014/main" id="{8FC52D27-1712-4B3D-8294-BB665D6EEE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804"/>
          <a:stretch/>
        </p:blipFill>
        <p:spPr bwMode="auto">
          <a:xfrm>
            <a:off x="1369472" y="677766"/>
            <a:ext cx="2037356" cy="26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A1C6A4C0-7B90-4255-AFAF-4801EA9CE71C}"/>
              </a:ext>
            </a:extLst>
          </p:cNvPr>
          <p:cNvSpPr/>
          <p:nvPr/>
        </p:nvSpPr>
        <p:spPr>
          <a:xfrm>
            <a:off x="9594573" y="1661292"/>
            <a:ext cx="2638851" cy="2645307"/>
          </a:xfrm>
          <a:prstGeom prst="ellipse">
            <a:avLst/>
          </a:prstGeom>
          <a:blipFill>
            <a:blip r:embed="rId16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505808" y="154546"/>
            <a:ext cx="4538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027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2: TÌM NHÀ</a:t>
            </a:r>
          </a:p>
        </p:txBody>
      </p:sp>
      <p:pic>
        <p:nvPicPr>
          <p:cNvPr id="22" name="Ghi âm của tôi 169">
            <a:hlinkClick r:id="" action="ppaction://media"/>
            <a:extLst>
              <a:ext uri="{FF2B5EF4-FFF2-40B4-BE49-F238E27FC236}">
                <a16:creationId xmlns:a16="http://schemas.microsoft.com/office/drawing/2014/main" id="{0862213E-03BF-419A-8024-90D9AC91487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39500" y="15454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621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12 -0.00463 L 0.05612 -0.0044 C 0.06042 -0.00671 0.06485 -0.0081 0.06914 -0.01065 C 0.07032 -0.01134 0.0711 -0.01366 0.0724 -0.01435 C 0.09545 -0.02801 0.06003 -0.00208 0.08646 -0.02014 C 0.08881 -0.02176 0.09076 -0.02454 0.09297 -0.02593 C 0.09688 -0.02847 0.10912 -0.03241 0.11263 -0.0338 L 0.11797 -0.03565 L 0.18321 -0.0338 C 0.19623 -0.03333 0.20925 -0.03171 0.2224 -0.03171 C 0.23464 -0.03171 0.24701 -0.0331 0.25925 -0.0338 C 0.26328 -0.03449 0.26732 -0.03518 0.27123 -0.03565 C 0.27774 -0.03657 0.28438 -0.03657 0.29089 -0.0375 C 0.29336 -0.03796 0.29584 -0.03935 0.29844 -0.03958 C 0.31693 -0.0412 0.33542 -0.04213 0.35391 -0.04352 C 0.35716 -0.04398 0.36042 -0.04491 0.36368 -0.04537 C 0.38594 -0.04838 0.40716 -0.04838 0.42995 -0.04931 C 0.43399 -0.04977 0.43789 -0.05069 0.44193 -0.05116 C 0.48243 -0.05463 0.46355 -0.04954 0.48216 -0.05509 C 0.49284 -0.06134 0.4849 -0.05741 0.50925 -0.05509 C 0.51433 -0.0544 0.5194 -0.05347 0.52448 -0.05301 C 0.53321 -0.05231 0.55065 -0.05116 0.55065 -0.05093 L 0.55065 -0.05116 L 0.55065 -0.05093 L 0.55065 -0.05116 L 0.55065 -0.05093 " pathEditMode="relative" rAng="0" ptsTypes="AAAAAAAAAAAAAAAAAAAAAAAAAA">
                                      <p:cBhvr>
                                        <p:cTn id="11" dur="2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27" y="-26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02 0.01088 L 0.06002 0.01111 L 0.13932 0.0088 C 0.15169 0.00834 0.16393 0.00718 0.1763 0.00695 L 0.28385 0.00486 C 0.28671 0.0044 0.28971 0.00394 0.29257 0.00301 C 0.2944 0.00255 0.29622 0.00162 0.29804 0.00116 C 0.30377 -0.00046 0.31198 -0.00185 0.31757 -0.00277 C 0.32591 -0.00648 0.3194 -0.00393 0.33281 -0.00671 C 0.34101 -0.00833 0.3457 -0.00995 0.35455 -0.01041 C 0.37448 -0.01157 0.3944 -0.0118 0.41432 -0.0125 C 0.41575 -0.01296 0.41718 -0.01389 0.41862 -0.01435 C 0.42083 -0.01504 0.42304 -0.01551 0.42513 -0.0162 C 0.4263 -0.01666 0.42734 -0.01782 0.42851 -0.01828 C 0.4302 -0.01898 0.43216 -0.01921 0.43385 -0.02014 C 0.4358 -0.02106 0.4375 -0.02268 0.43932 -0.02407 C 0.44114 -0.02662 0.4427 -0.03009 0.44479 -0.03171 C 0.44674 -0.03333 0.44908 -0.03287 0.4513 -0.03379 C 0.45416 -0.03472 0.45716 -0.03564 0.46002 -0.0375 C 0.46315 -0.03981 0.46862 -0.04398 0.47187 -0.04537 C 0.47448 -0.04629 0.47708 -0.04629 0.47955 -0.04722 C 0.49974 -0.05486 0.47474 -0.04791 0.49479 -0.05301 C 0.49687 -0.05439 0.49908 -0.05578 0.5013 -0.05694 C 0.50703 -0.05949 0.51328 -0.05995 0.51862 -0.06458 C 0.53125 -0.07569 0.52304 -0.06967 0.53502 -0.07615 C 0.53711 -0.07731 0.53945 -0.07824 0.54153 -0.08009 C 0.54388 -0.08217 0.54557 -0.08634 0.54804 -0.08773 L 0.55455 -0.09166 C 0.55859 -0.09884 0.55586 -0.09444 0.56328 -0.10324 C 0.56432 -0.10463 0.56562 -0.10555 0.56653 -0.10717 C 0.56718 -0.10833 0.56783 -0.10995 0.56862 -0.11088 C 0.57226 -0.11597 0.57187 -0.11227 0.57187 -0.11666 L 0.57187 -0.11643 " pathEditMode="relative" rAng="0" ptsTypes="AAAAAAAAAAAAAAAAAAAAAAAAAAAAAAAAA">
                                      <p:cBhvr>
                                        <p:cTn id="16" dur="2000" spd="-100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86" y="-63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64 -0.00301 L 0.05664 -0.00277 C 0.0599 -0.0037 0.06316 -0.00555 0.06641 -0.00509 C 0.06732 -0.00486 0.06758 -0.00185 0.06849 -0.00115 C 0.07058 0.0007 0.07292 0.00139 0.075 0.00278 L 0.07826 0.00463 C 0.07904 0.00602 0.07956 0.00764 0.08047 0.00857 C 0.08477 0.01227 0.08894 0.01297 0.09349 0.01436 C 0.09467 0.01551 0.09558 0.01737 0.09675 0.01829 C 0.09857 0.01945 0.10039 0.01945 0.10222 0.02014 C 0.10365 0.02061 0.10508 0.0213 0.10651 0.02199 C 0.10873 0.02315 0.11094 0.02454 0.11316 0.02593 L 0.11967 0.02987 C 0.12175 0.03102 0.12383 0.03287 0.12618 0.03357 L 0.13698 0.0375 C 0.13776 0.03889 0.13829 0.04051 0.1392 0.04144 C 0.14193 0.04422 0.14974 0.04468 0.15118 0.04514 C 0.15404 0.0463 0.15691 0.04792 0.15977 0.04908 C 0.16198 0.05 0.1642 0.05024 0.16641 0.05093 C 0.16784 0.05162 0.16927 0.05232 0.17071 0.05301 C 0.17253 0.05371 0.17435 0.05417 0.17618 0.05487 C 0.18399 0.05787 0.17696 0.05579 0.18594 0.0588 C 0.18802 0.05949 0.19024 0.06019 0.19245 0.06065 C 0.19792 0.06158 0.20326 0.06181 0.20873 0.0625 C 0.21159 0.06297 0.21459 0.06389 0.21745 0.06459 C 0.21993 0.06505 0.22253 0.06621 0.225 0.06644 C 0.23269 0.06737 0.24024 0.06783 0.24792 0.06829 C 0.25079 0.06899 0.25365 0.06945 0.25651 0.07037 C 0.25769 0.07061 0.25873 0.07199 0.25977 0.07223 C 0.2681 0.07385 0.27644 0.07477 0.28477 0.07616 C 0.30235 0.07871 0.29597 0.07778 0.31628 0.0801 L 0.34245 0.07801 C 0.34961 0.07755 0.35691 0.07639 0.3642 0.07616 L 0.42943 0.07408 C 0.43373 0.07362 0.43802 0.07315 0.44245 0.07223 C 0.44427 0.07176 0.44597 0.07084 0.44779 0.07037 C 0.45 0.06968 0.45222 0.06922 0.45443 0.06829 C 0.46094 0.06598 0.46055 0.06412 0.46954 0.0625 C 0.47787 0.06135 0.4862 0.06158 0.49454 0.06065 C 0.49896 0.06019 0.50326 0.05926 0.50769 0.0588 C 0.52279 0.05672 0.52865 0.05625 0.54454 0.05487 C 0.54961 0.05348 0.55469 0.05209 0.55977 0.05093 L 0.57826 0.04723 C 0.57969 0.04676 0.58112 0.04584 0.58256 0.04514 C 0.59506 0.04028 0.58177 0.04607 0.59245 0.04144 C 0.59779 0.03496 0.59362 0.03889 0.60105 0.03565 C 0.60222 0.03496 0.60326 0.03426 0.6043 0.03357 C 0.60573 0.03287 0.6073 0.03241 0.60873 0.03172 C 0.60977 0.03125 0.61081 0.03033 0.61198 0.02987 C 0.61342 0.02894 0.61485 0.02871 0.61628 0.02778 C 0.6181 0.02686 0.61993 0.025 0.62175 0.02408 C 0.62461 0.02246 0.62761 0.02176 0.63047 0.02014 L 0.64024 0.01436 C 0.64128 0.01366 0.64232 0.01274 0.64349 0.0125 L 0.65 0.01042 C 0.65105 0.00926 0.65209 0.00764 0.65326 0.00649 C 0.6543 0.00579 0.6556 0.00602 0.65651 0.00463 C 0.65756 0.00324 0.65756 0.00024 0.65873 -0.00115 C 0.6599 -0.00254 0.66159 -0.00231 0.66302 -0.00301 C 0.6642 -0.0037 0.66537 -0.00393 0.66628 -0.00509 C 0.66862 -0.00717 0.67071 -0.01018 0.67279 -0.01273 C 0.67396 -0.01412 0.67487 -0.01551 0.67605 -0.01666 C 0.68151 -0.02129 0.67891 -0.01944 0.68373 -0.02245 C 0.68477 -0.02361 0.68594 -0.025 0.68698 -0.02615 C 0.68842 -0.02801 0.68972 -0.03055 0.69128 -0.03194 C 0.69467 -0.03541 0.69753 -0.03634 0.70105 -0.03773 C 0.70326 -0.04051 0.70573 -0.04236 0.70756 -0.0456 C 0.70834 -0.04676 0.70886 -0.04838 0.70977 -0.0493 C 0.71081 -0.05046 0.71198 -0.05069 0.71302 -0.05138 C 0.71381 -0.05324 0.71407 -0.05601 0.71524 -0.05717 C 0.71719 -0.05926 0.72175 -0.06111 0.72175 -0.06088 C 0.72435 -0.07523 0.72227 -0.06967 0.72722 -0.07847 C 0.72748 -0.08032 0.72761 -0.0824 0.72826 -0.08426 C 0.73217 -0.0956 0.72891 -0.07893 0.73256 -0.09375 C 0.7336 -0.09745 0.73321 -0.10254 0.73477 -0.10532 C 0.73659 -0.10856 0.73802 -0.11064 0.73907 -0.11504 C 0.74271 -0.13009 0.73933 -0.12314 0.74232 -0.12847 L 0.74232 -0.12824 " pathEditMode="relative" rAng="0" ptsTypes="AAAAAAAAAAAAAAAAAAAAAAAAAAAAAAAAAAAAAAAAAAAAAAAAAAAAAAAAAAAAAAAAAAAAAAAAAAAAAA">
                                      <p:cBhvr>
                                        <p:cTn id="21" dur="2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84" y="-21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2 -0.00718 L 0.0362 -0.00718 C 0.0642 -0.00185 0.01758 -0.01065 0.0698 -0.00347 C 0.07136 -0.00324 0.07266 -0.00185 0.07422 -0.00139 C 0.07774 -0.00046 0.08139 -0.00023 0.08503 0.00046 L 0.0948 0.00232 C 0.09883 0.00301 0.10287 0.00347 0.10678 0.0044 C 0.11264 0.00556 0.11836 0.00741 0.12422 0.0081 C 0.12956 0.0088 0.13503 0.00926 0.1405 0.01019 C 0.14336 0.01065 0.14623 0.01157 0.14922 0.01204 C 0.15313 0.01273 0.15717 0.01319 0.16107 0.01389 C 0.16329 0.01435 0.1655 0.01505 0.16771 0.01597 C 0.16915 0.01644 0.17058 0.01759 0.17201 0.01782 C 0.17956 0.01944 0.1948 0.02176 0.1948 0.02176 C 0.20066 0.02431 0.20261 0.02569 0.21003 0.02569 C 0.23139 0.02569 0.25274 0.02431 0.27422 0.02361 C 0.27813 0.02245 0.28217 0.0213 0.28607 0.01968 C 0.2905 0.01806 0.2948 0.01597 0.29922 0.01389 C 0.30066 0.01343 0.30209 0.0125 0.30352 0.01204 C 0.30717 0.01065 0.31081 0.00972 0.31433 0.0081 C 0.3155 0.00764 0.31654 0.00671 0.31758 0.00625 C 0.32084 0.00486 0.32422 0.0037 0.32748 0.00232 C 0.33334 -0.00463 0.32826 0.00023 0.33829 -0.00347 C 0.34102 -0.0044 0.34792 -0.01065 0.34922 -0.01111 C 0.353 -0.01296 0.35717 -0.01389 0.36107 -0.01505 C 0.36902 -0.01713 0.37709 -0.01806 0.38503 -0.02083 C 0.39232 -0.02338 0.39935 -0.02731 0.40678 -0.02847 C 0.42553 -0.03194 0.41394 -0.03009 0.44154 -0.03241 C 0.47579 -0.03912 0.43777 -0.03241 0.52084 -0.03241 C 0.53217 -0.03241 0.54336 -0.0338 0.55456 -0.03426 C 0.55899 -0.03565 0.56329 -0.03727 0.56758 -0.03819 L 0.57631 -0.04005 C 0.57956 -0.04074 0.58282 -0.0412 0.58607 -0.04213 C 0.5879 -0.04259 0.58972 -0.04329 0.59154 -0.04398 C 0.59271 -0.04444 0.59362 -0.0456 0.5948 -0.04583 C 0.60131 -0.04722 0.62826 -0.04931 0.63282 -0.04977 C 0.65573 -0.05185 0.64545 -0.05162 0.65899 -0.05162 L 0.65899 -0.05162 " pathEditMode="relative" ptsTypes="AAAAAAAAAAAAAAAAAAAAAAAAAAAAAAAAAAAA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ung 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89 0.00463 L 0.03489 0.00486 C 0.04283 0.00394 0.05078 0.00278 0.05872 0.00278 C 0.07057 0.00278 0.06237 0.00394 0.0707 0.00833 C 0.09804 0.02292 0.05078 -0.00648 0.08593 0.01412 C 0.08802 0.01551 0.0901 0.01736 0.09244 0.01806 C 0.10182 0.02083 0.09961 0.0206 0.11198 0.02199 C 0.11888 0.02269 0.12578 0.02361 0.13268 0.02384 L 0.25 0.02778 L 0.29127 0.03148 C 0.30143 0.03287 0.31158 0.03495 0.32174 0.03542 L 0.36406 0.03727 C 0.36523 0.03866 0.36614 0.04051 0.36731 0.0412 C 0.36979 0.04259 0.37239 0.04282 0.375 0.04306 C 0.38359 0.04468 0.39231 0.04583 0.40104 0.04699 L 0.41406 0.04884 C 0.4177 0.04954 0.42135 0.05069 0.425 0.05093 C 0.43112 0.05116 0.43724 0.05093 0.44349 0.05093 L 0.43685 0.04699 " pathEditMode="relative" rAng="0" ptsTypes="AAAAAAAAAAAAAAAAA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22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ung 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2 0.0051 L 0.0362 0.0051 C 0.03933 0.00371 0.04961 -0.00069 0.05352 -0.00069 C 0.05651 -0.00069 0.05938 0.0007 0.06224 0.00116 C 0.07084 0.00255 0.07865 0.00301 0.08724 0.0051 C 0.08907 0.00533 0.09089 0.00649 0.09271 0.00695 C 0.09883 0.00857 0.10508 0.00903 0.1112 0.01088 C 0.11263 0.01135 0.11407 0.01227 0.1155 0.01274 C 0.11771 0.01343 0.11993 0.01389 0.12201 0.01459 C 0.12461 0.01574 0.12709 0.0176 0.12956 0.01852 C 0.13217 0.01945 0.13477 0.01968 0.13724 0.02037 C 0.13946 0.0213 0.15105 0.02662 0.15352 0.02824 C 0.15612 0.02986 0.15847 0.03241 0.1612 0.03403 C 0.17227 0.04028 0.17227 0.03912 0.18178 0.04167 C 0.20092 0.04723 0.18842 0.04445 0.20573 0.04746 C 0.21185 0.05116 0.20743 0.04908 0.21771 0.05139 L 0.22526 0.05324 L 0.23399 0.05533 L 0.24154 0.05718 C 0.2448 0.05787 0.24805 0.05834 0.25144 0.05903 L 0.26003 0.06111 C 0.26329 0.06181 0.26654 0.06227 0.2698 0.06297 C 0.29441 0.06899 0.2737 0.06528 0.29701 0.06875 C 0.30183 0.07176 0.30391 0.07315 0.31003 0.07454 C 0.31472 0.0757 0.31954 0.07593 0.32422 0.07662 C 0.34896 0.08449 0.32305 0.07686 0.34922 0.08241 C 0.35105 0.08264 0.35287 0.0838 0.35469 0.08426 C 0.36185 0.08588 0.36928 0.08565 0.37644 0.0882 C 0.38438 0.09098 0.38399 0.09121 0.39493 0.0919 C 0.40821 0.09306 0.42162 0.09329 0.43503 0.09399 C 0.45026 0.09329 0.4655 0.09167 0.48073 0.0919 C 0.52162 0.0926 0.54193 0.09468 0.57644 0.09792 L 0.6612 0.09584 C 0.66237 0.09584 0.66329 0.09445 0.66446 0.09399 C 0.66628 0.09306 0.6681 0.0926 0.66993 0.0919 C 0.67409 0.08912 0.67748 0.08635 0.68191 0.08426 C 0.6836 0.08334 0.68542 0.08287 0.68724 0.08241 C 0.68907 0.08102 0.69089 0.07963 0.69271 0.07848 C 0.69375 0.07778 0.69493 0.07755 0.69597 0.07662 C 0.69714 0.07547 0.69805 0.07361 0.69922 0.07269 C 0.69922 0.07269 0.70743 0.06783 0.70899 0.0669 C 0.71055 0.06598 0.71745 0.06158 0.71993 0.06111 C 0.72526 0.05996 0.73073 0.05973 0.7362 0.05903 C 0.74558 0.05579 0.73972 0.05718 0.75365 0.05718 L 0.75248 0.05533 " pathEditMode="relative" ptsTypes="AAAAAAAAAAAAAAAAAAAAAAAAAAAAAAAAAAAAAAAAAAAAA">
                                      <p:cBhvr>
                                        <p:cTn id="3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ung 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35 -0.00416 L 0.02435 -0.00416 C 0.04192 -0.01064 0.03658 -0.00972 0.06237 -0.01018 L 0.31666 -0.01203 C 0.32838 -0.02037 0.32057 -0.01574 0.3427 -0.01967 C 0.36458 -0.02361 0.36145 -0.02314 0.37968 -0.02569 L 0.45364 -0.02361 C 0.46731 -0.02314 0.48112 -0.02175 0.49492 -0.02175 C 0.49674 -0.02175 0.49843 -0.02337 0.50039 -0.02361 C 0.50898 -0.02476 0.5177 -0.025 0.52643 -0.02569 C 0.52968 -0.02615 0.53294 -0.02662 0.53619 -0.02754 C 0.54492 -0.02986 0.53658 -0.02939 0.54388 -0.02939 L 0.54388 -0.02939 " pathEditMode="relative" ptsTypes="AAAAAAAAAAAAA">
                                      <p:cBhvr>
                                        <p:cTn id="41" dur="2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8 0.00092 L 0.0198 0.00092 C 0.02631 -0.00185 0.03295 -0.00347 0.03933 -0.00695 C 0.04024 -0.00741 0.0405 -0.01019 0.04141 -0.01088 C 0.04245 -0.01158 0.053 -0.01458 0.05339 -0.01458 C 0.05912 -0.01597 0.06967 -0.01783 0.07513 -0.01852 C 0.07982 -0.01921 0.08451 -0.02014 0.08933 -0.02037 C 0.10925 -0.02153 0.12917 -0.02176 0.14909 -0.02246 C 0.15131 -0.02315 0.15339 -0.02384 0.1556 -0.02431 C 0.16706 -0.02662 0.17761 -0.02685 0.18933 -0.02824 C 0.22774 -0.03241 0.175 -0.02778 0.22956 -0.03218 C 0.23698 -0.03403 0.24349 -0.03588 0.25131 -0.03588 C 0.25378 -0.03588 0.25625 -0.03472 0.25886 -0.03403 C 0.27097 -0.03588 0.27461 -0.03588 0.28711 -0.03982 C 0.29115 -0.04121 0.29037 -0.04306 0.29467 -0.0456 C 0.29649 -0.04676 0.29831 -0.04722 0.30013 -0.04746 C 0.30743 -0.04861 0.31459 -0.04884 0.32188 -0.04954 C 0.32696 -0.05 0.33204 -0.0507 0.33711 -0.05139 C 0.33816 -0.05208 0.3392 -0.05301 0.34037 -0.05347 C 0.3461 -0.05509 0.35782 -0.05718 0.35782 -0.05718 C 0.36394 -0.06181 0.36849 -0.06597 0.37513 -0.06875 C 0.37657 -0.06945 0.378 -0.07037 0.37956 -0.07083 C 0.38164 -0.07153 0.38386 -0.07176 0.38607 -0.07269 C 0.40235 -0.0794 0.3849 -0.07431 0.40118 -0.07847 L 0.40886 -0.08241 C 0.41172 -0.0838 0.41472 -0.08472 0.41758 -0.08634 C 0.4198 -0.08727 0.42188 -0.08935 0.42409 -0.09005 C 0.42592 -0.09074 0.42774 -0.09121 0.42956 -0.09213 C 0.44245 -0.09908 0.42579 -0.09352 0.44362 -0.09977 C 0.4461 -0.1007 0.4487 -0.10116 0.45118 -0.10185 C 0.45339 -0.10232 0.4556 -0.10301 0.45782 -0.10371 C 0.46576 -0.10579 0.46888 -0.10602 0.47735 -0.10764 C 0.49467 -0.11088 0.47982 -0.10857 0.50235 -0.11134 C 0.50521 -0.11273 0.50808 -0.11435 0.51107 -0.11528 C 0.5168 -0.11736 0.5237 -0.11783 0.52943 -0.11921 C 0.53164 -0.11968 0.53386 -0.12037 0.53607 -0.12107 C 0.53776 -0.12246 0.53959 -0.12408 0.54141 -0.125 C 0.54427 -0.12616 0.54727 -0.12616 0.55013 -0.12685 C 0.55196 -0.12732 0.55378 -0.12824 0.5556 -0.12894 L 0.56537 -0.13264 C 0.5668 -0.13333 0.56823 -0.13403 0.56967 -0.13472 C 0.57579 -0.13681 0.57943 -0.13727 0.58607 -0.13843 C 0.59922 -0.14445 0.58321 -0.13773 0.61433 -0.14421 C 0.61537 -0.14445 0.61641 -0.14583 0.61758 -0.1463 C 0.61967 -0.14699 0.62188 -0.14746 0.62409 -0.14815 C 0.63047 -0.15023 0.62748 -0.15 0.6306 -0.15 L 0.63282 -0.14815 " pathEditMode="relative" ptsTypes="AAAAAAAAAAAAAAAAAAAAAAAAAAAAAAAAAAAAAAAAAAAAAAA">
                                      <p:cBhvr>
                                        <p:cTn id="46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71 -0.00533 L 0.01771 -0.00533 C 0.02162 -0.00741 0.02565 -0.00949 0.02956 -0.01135 C 0.03138 -0.01204 0.0332 -0.0125 0.03503 -0.0132 C 0.03646 -0.01366 0.03789 -0.01459 0.03932 -0.01505 C 0.04115 -0.01574 0.0431 -0.01621 0.04479 -0.01713 C 0.04961 -0.01945 0.05195 -0.02223 0.05677 -0.02292 C 0.06471 -0.02385 0.07266 -0.02408 0.08073 -0.02477 C 0.0862 -0.02593 0.10534 -0.02963 0.10781 -0.03056 C 0.11406 -0.03311 0.11901 -0.03542 0.12526 -0.03635 C 0.13138 -0.03727 0.13763 -0.0375 0.14375 -0.03843 C 0.16055 -0.04074 0.14662 -0.04051 0.16654 -0.04213 C 0.19206 -0.04445 0.28386 -0.04792 0.28399 -0.04792 L 0.29375 -0.05371 C 0.29479 -0.0544 0.29583 -0.05533 0.29701 -0.05579 L 0.30248 -0.05764 C 0.30456 -0.05926 0.31016 -0.06389 0.31328 -0.06551 C 0.31511 -0.06621 0.31693 -0.06667 0.31875 -0.06737 C 0.32448 -0.07755 0.31992 -0.07084 0.3362 -0.075 L 0.34375 -0.07709 C 0.34375 -0.07709 0.35899 -0.08079 0.35899 -0.08079 C 0.36419 -0.08172 0.37201 -0.08287 0.37748 -0.08473 C 0.38073 -0.08588 0.38399 -0.08727 0.38724 -0.08866 C 0.38867 -0.08912 0.39011 -0.09005 0.39154 -0.09051 C 0.39375 -0.09121 0.39596 -0.09167 0.39805 -0.09237 C 0.41524 -0.09815 0.40274 -0.09468 0.41654 -0.09838 C 0.42188 -0.10139 0.4194 -0.10047 0.42748 -0.10209 L 0.44596 -0.10602 C 0.44883 -0.10741 0.45169 -0.10857 0.45469 -0.10996 C 0.45573 -0.11042 0.45677 -0.11135 0.45794 -0.11181 C 0.45938 -0.1125 0.46081 -0.11297 0.46224 -0.11366 C 0.46328 -0.11436 0.46432 -0.11528 0.4655 -0.11574 C 0.46732 -0.11644 0.46914 -0.1169 0.47096 -0.1176 C 0.47201 -0.11806 0.47305 -0.11899 0.47422 -0.11945 C 0.47617 -0.12061 0.48216 -0.12315 0.48399 -0.12338 C 0.48867 -0.12431 0.49336 -0.12477 0.49805 -0.12547 C 0.51432 -0.1301 0.49401 -0.12431 0.51224 -0.12917 C 0.51445 -0.12987 0.51667 -0.13033 0.51875 -0.13125 C 0.52096 -0.13218 0.52305 -0.13426 0.52526 -0.13496 C 0.52852 -0.13612 0.53177 -0.13635 0.53503 -0.13704 C 0.53763 -0.1375 0.54011 -0.13797 0.54271 -0.13889 C 0.54557 -0.14005 0.54844 -0.14167 0.55143 -0.14283 C 0.56406 -0.14699 0.5668 -0.14676 0.57969 -0.14862 C 0.58138 -0.14931 0.5832 -0.14977 0.58503 -0.15047 C 0.58932 -0.15209 0.59024 -0.15324 0.59479 -0.1544 C 0.59805 -0.1551 0.60143 -0.15556 0.60469 -0.15625 C 0.6112 -0.15926 0.60755 -0.15741 0.6155 -0.16204 C 0.61654 -0.16274 0.61784 -0.16297 0.61875 -0.16412 C 0.61979 -0.16528 0.62083 -0.16713 0.62201 -0.16783 C 0.62448 -0.16922 0.62708 -0.16922 0.62969 -0.16991 C 0.63073 -0.17061 0.63177 -0.1713 0.63294 -0.17176 C 0.63464 -0.17269 0.63659 -0.17292 0.63828 -0.17362 C 0.6405 -0.17477 0.64271 -0.17639 0.64479 -0.17755 L 0.64805 -0.1794 L 0.64154 -0.1757 " pathEditMode="relative" ptsTypes="AAAAAAAAAAAAAAAAAAAAAAAAAAAAAAAAAAAAAAAAAAAAAAAAAAAAAAA">
                                      <p:cBhvr>
                                        <p:cTn id="51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53 -0.00347 L 0.01953 -0.00347 C 0.02305 -0.00417 0.02669 -0.00463 0.03034 -0.00556 C 0.03151 -0.00579 0.03242 -0.00718 0.03359 -0.00741 C 0.03828 -0.0088 0.05495 -0.01088 0.05859 -0.01134 C 0.06602 -0.01574 0.05703 -0.01088 0.07057 -0.01505 C 0.07175 -0.01551 0.07266 -0.01667 0.07383 -0.01713 C 0.07747 -0.01806 0.08112 -0.01829 0.08464 -0.01898 C 0.09531 -0.02361 0.08203 -0.01806 0.09453 -0.02292 C 0.10417 -0.02662 0.09258 -0.02292 0.10534 -0.02662 C 0.1138 -0.03171 0.10586 -0.02755 0.12383 -0.03056 C 0.12643 -0.03102 0.12891 -0.03194 0.13138 -0.03241 C 0.13906 -0.03194 0.14662 -0.03171 0.1543 -0.03056 C 0.16081 -0.02963 0.17383 -0.02662 0.17383 -0.02662 C 0.18724 -0.01875 0.178 -0.02315 0.20208 -0.02083 C 0.20833 -0.0213 0.24219 -0.02315 0.25208 -0.02477 C 0.25326 -0.025 0.2543 -0.02616 0.25534 -0.02662 C 0.25716 -0.02755 0.25899 -0.02778 0.26081 -0.0287 C 0.26263 -0.02963 0.26432 -0.03148 0.26628 -0.03241 C 0.26758 -0.03333 0.26914 -0.0338 0.27057 -0.03449 C 0.27162 -0.03495 0.27279 -0.03588 0.27383 -0.03634 C 0.27565 -0.03727 0.27747 -0.0375 0.2793 -0.03819 C 0.28073 -0.03889 0.28216 -0.04005 0.28359 -0.04028 C 0.29089 -0.0412 0.29805 -0.04143 0.30534 -0.04213 C 0.3082 -0.04282 0.3112 -0.04329 0.31406 -0.04398 C 0.32357 -0.04699 0.31393 -0.04491 0.32162 -0.04792 C 0.32383 -0.04884 0.32604 -0.04931 0.32813 -0.04977 L 0.33802 -0.05556 C 0.33906 -0.05625 0.34011 -0.05718 0.34128 -0.05764 C 0.34271 -0.05833 0.34414 -0.0588 0.34557 -0.05949 C 0.34779 -0.06065 0.34987 -0.06204 0.35208 -0.06343 C 0.35313 -0.06412 0.35417 -0.06505 0.35534 -0.06528 C 0.36732 -0.06759 0.36185 -0.0662 0.37162 -0.06921 C 0.3819 -0.06319 0.37539 -0.0662 0.39779 -0.06921 C 0.4 -0.06944 0.40208 -0.0706 0.4043 -0.07106 C 0.4082 -0.07199 0.41224 -0.07245 0.41628 -0.07292 L 0.42708 -0.075 C 0.42852 -0.07569 0.42995 -0.07639 0.43151 -0.07685 C 0.43815 -0.07893 0.44427 -0.07917 0.45104 -0.08079 C 0.46081 -0.08287 0.45469 -0.08218 0.46511 -0.08657 C 0.46732 -0.0875 0.46953 -0.08773 0.47162 -0.08843 C 0.47539 -0.09074 0.47552 -0.09051 0.4793 -0.09421 C 0.48047 -0.09537 0.48138 -0.09722 0.48255 -0.09815 C 0.48464 -0.09977 0.48685 -0.10093 0.48906 -0.10208 L 0.49779 -0.10579 C 0.49922 -0.10648 0.50065 -0.10694 0.50208 -0.10764 L 0.50859 -0.11157 C 0.50977 -0.11227 0.51081 -0.11296 0.51185 -0.11366 C 0.51458 -0.11481 0.51693 -0.11551 0.51953 -0.11736 C 0.52031 -0.11782 0.52096 -0.11875 0.52175 -0.11921 L 0.52175 -0.11921 " pathEditMode="relative" ptsTypes="AAAAAAAAAAAAAAAAAAAAAAAAAAAAAAAAAAAAAAAAAAAAAAAAAAA">
                                      <p:cBhvr>
                                        <p:cTn id="56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24 -0.00115 L 0.03724 -0.00092 C 0.04075 -0.00324 0.0444 -0.00486 0.04804 -0.00694 C 0.04987 -0.0081 0.05156 -0.00995 0.05351 -0.01088 C 0.05612 -0.01227 0.06823 -0.01805 0.07304 -0.01852 C 0.09544 -0.02152 0.14232 -0.02199 0.15677 -0.02245 L 0.17513 -0.02639 L 0.31315 -0.03217 C 0.31432 -0.03287 0.31536 -0.03333 0.3164 -0.03402 C 0.3194 -0.03588 0.32226 -0.03819 0.32513 -0.03981 C 0.32747 -0.0412 0.33281 -0.04282 0.33489 -0.04375 C 0.33711 -0.0456 0.33919 -0.04791 0.3414 -0.04953 C 0.34284 -0.05046 0.3444 -0.05069 0.34583 -0.05139 C 0.34804 -0.05254 0.35013 -0.05416 0.35234 -0.05532 C 0.35377 -0.05578 0.35521 -0.05671 0.35664 -0.05717 C 0.35846 -0.05787 0.36028 -0.05833 0.36211 -0.05902 C 0.36745 -0.0618 0.37161 -0.06574 0.37734 -0.0669 L 0.38815 -0.06875 L 0.39466 -0.07268 C 0.39935 -0.07546 0.39909 -0.07453 0.39362 -0.07453 L 0.39362 -0.0743 " pathEditMode="relative" rAng="0" ptsTypes="AAAAAAAAAAAAAAAAAAAAA">
                                      <p:cBhvr>
                                        <p:cTn id="6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34" y="-36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ung 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PRING_QUIZ_SHAPE0">
            <a:extLst>
              <a:ext uri="{FF2B5EF4-FFF2-40B4-BE49-F238E27FC236}">
                <a16:creationId xmlns:a16="http://schemas.microsoft.com/office/drawing/2014/main" id="{2C33B3D3-8B83-4FF0-B09A-9FCFB7F6F7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>
            <a:extLst>
              <a:ext uri="{FF2B5EF4-FFF2-40B4-BE49-F238E27FC236}">
                <a16:creationId xmlns:a16="http://schemas.microsoft.com/office/drawing/2014/main" id="{7CDFAC61-48FF-422E-B015-337D98DD7D46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6300" y="193040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>
            <a:extLst>
              <a:ext uri="{FF2B5EF4-FFF2-40B4-BE49-F238E27FC236}">
                <a16:creationId xmlns:a16="http://schemas.microsoft.com/office/drawing/2014/main" id="{A4AC883D-130D-4872-89D4-97271929FB0D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6" name="ISPRING_QUIZ_SHAPE3">
            <a:extLst>
              <a:ext uri="{FF2B5EF4-FFF2-40B4-BE49-F238E27FC236}">
                <a16:creationId xmlns:a16="http://schemas.microsoft.com/office/drawing/2014/main" id="{78A339C2-BD1F-4987-93D3-CF240E8285AB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7" name="ISPRING_QUIZ_SHAPE4">
            <a:extLst>
              <a:ext uri="{FF2B5EF4-FFF2-40B4-BE49-F238E27FC236}">
                <a16:creationId xmlns:a16="http://schemas.microsoft.com/office/drawing/2014/main" id="{CC0245CD-EB11-49EB-9C30-5D19C3CAEC1B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3418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8211565024851545037">
            <a:hlinkClick r:id="" action="ppaction://media"/>
            <a:extLst>
              <a:ext uri="{FF2B5EF4-FFF2-40B4-BE49-F238E27FC236}">
                <a16:creationId xmlns:a16="http://schemas.microsoft.com/office/drawing/2014/main" id="{E2BC9CD5-4110-4A6D-B948-0F56D3E367F7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2 (3)">
            <a:hlinkClick r:id="" action="ppaction://media"/>
            <a:extLst>
              <a:ext uri="{FF2B5EF4-FFF2-40B4-BE49-F238E27FC236}">
                <a16:creationId xmlns:a16="http://schemas.microsoft.com/office/drawing/2014/main" id="{DE4F141C-A973-457A-B2EF-94A8507CD657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49875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862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28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92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1DBF3-E993-4BFE-BD36-AF76FC706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3687C79-DAC3-4CA7-A660-CC6A45A0C3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Ghi âm của tôi 171">
            <a:hlinkClick r:id="" action="ppaction://media"/>
            <a:extLst>
              <a:ext uri="{FF2B5EF4-FFF2-40B4-BE49-F238E27FC236}">
                <a16:creationId xmlns:a16="http://schemas.microsoft.com/office/drawing/2014/main" id="{F25B909A-C2C4-4F54-AEF2-1C3DFB7752B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37758" y="31298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481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ình ảnh Background màu xanh nhạt đẹp">
            <a:extLst>
              <a:ext uri="{FF2B5EF4-FFF2-40B4-BE49-F238E27FC236}">
                <a16:creationId xmlns:a16="http://schemas.microsoft.com/office/drawing/2014/main" id="{01209ED5-33E4-4D2E-85DC-AE569B94A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E06B9B-2A3C-4D7E-A84A-87B47212397A}"/>
              </a:ext>
            </a:extLst>
          </p:cNvPr>
          <p:cNvSpPr txBox="1"/>
          <p:nvPr/>
        </p:nvSpPr>
        <p:spPr>
          <a:xfrm>
            <a:off x="1987493" y="280158"/>
            <a:ext cx="7178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đẻ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8" name="Picture 7">
            <a:hlinkClick r:id="rId7" action="ppaction://hlinksldjump"/>
            <a:extLst>
              <a:ext uri="{FF2B5EF4-FFF2-40B4-BE49-F238E27FC236}">
                <a16:creationId xmlns:a16="http://schemas.microsoft.com/office/drawing/2014/main" id="{527B640F-9777-4380-8616-5165D814A8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215" y="2095291"/>
            <a:ext cx="4160929" cy="3006965"/>
          </a:xfrm>
          <a:prstGeom prst="rect">
            <a:avLst/>
          </a:prstGeom>
        </p:spPr>
      </p:pic>
      <p:pic>
        <p:nvPicPr>
          <p:cNvPr id="1030" name="Picture 6" descr="Một quả trứng gà đã đánh bại Kylie Jenner, trở thành bức ảnh nhiều likes  nhất lịch sử Instagram">
            <a:hlinkClick r:id="rId7" action="ppaction://hlinksldjump"/>
            <a:extLst>
              <a:ext uri="{FF2B5EF4-FFF2-40B4-BE49-F238E27FC236}">
                <a16:creationId xmlns:a16="http://schemas.microsoft.com/office/drawing/2014/main" id="{EC982AFE-7165-4BAB-9799-5B49182D2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768" y="1616115"/>
            <a:ext cx="1879671" cy="140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83148E27-3FF0-45E3-B908-E60EB7A288AE}"/>
              </a:ext>
            </a:extLst>
          </p:cNvPr>
          <p:cNvSpPr/>
          <p:nvPr/>
        </p:nvSpPr>
        <p:spPr>
          <a:xfrm>
            <a:off x="7728514" y="3948339"/>
            <a:ext cx="1338623" cy="136614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 descr="Bộ Sưu Tập Hình Gà Con 4K Với Hơn 999+ Tấm Ảnh Cực Đáng Yêu">
            <a:hlinkClick r:id="rId11" action="ppaction://hlinksldjump"/>
            <a:extLst>
              <a:ext uri="{FF2B5EF4-FFF2-40B4-BE49-F238E27FC236}">
                <a16:creationId xmlns:a16="http://schemas.microsoft.com/office/drawing/2014/main" id="{3CA5BE04-8BFA-4147-93E0-4571AC9DD9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598" y="4083720"/>
            <a:ext cx="1537252" cy="109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48B2957F-94F4-4EA4-AD8E-5BD2EF011058}"/>
              </a:ext>
            </a:extLst>
          </p:cNvPr>
          <p:cNvSpPr/>
          <p:nvPr/>
        </p:nvSpPr>
        <p:spPr>
          <a:xfrm>
            <a:off x="7629200" y="1696492"/>
            <a:ext cx="1338623" cy="1250541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111E12E-1916-4796-BCD6-CDC9F5B8BBF4}"/>
              </a:ext>
            </a:extLst>
          </p:cNvPr>
          <p:cNvCxnSpPr/>
          <p:nvPr/>
        </p:nvCxnSpPr>
        <p:spPr>
          <a:xfrm>
            <a:off x="5811667" y="2350865"/>
            <a:ext cx="1539238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BAD3BFB-2DCF-4801-BB41-9D5BCA74CA73}"/>
              </a:ext>
            </a:extLst>
          </p:cNvPr>
          <p:cNvCxnSpPr/>
          <p:nvPr/>
        </p:nvCxnSpPr>
        <p:spPr>
          <a:xfrm>
            <a:off x="5900530" y="4579304"/>
            <a:ext cx="1539238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10E0A3A-0E03-44A0-BD8C-3432BD4023A2}"/>
              </a:ext>
            </a:extLst>
          </p:cNvPr>
          <p:cNvSpPr txBox="1"/>
          <p:nvPr/>
        </p:nvSpPr>
        <p:spPr>
          <a:xfrm>
            <a:off x="7841310" y="3030307"/>
            <a:ext cx="1225827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FB62F3-106F-4FD7-8CC4-DB5CDD618CCB}"/>
              </a:ext>
            </a:extLst>
          </p:cNvPr>
          <p:cNvSpPr txBox="1"/>
          <p:nvPr/>
        </p:nvSpPr>
        <p:spPr>
          <a:xfrm>
            <a:off x="7863799" y="5389637"/>
            <a:ext cx="1126513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</a:p>
        </p:txBody>
      </p:sp>
      <p:pic>
        <p:nvPicPr>
          <p:cNvPr id="2" name="3 (3)">
            <a:hlinkClick r:id="" action="ppaction://media"/>
            <a:extLst>
              <a:ext uri="{FF2B5EF4-FFF2-40B4-BE49-F238E27FC236}">
                <a16:creationId xmlns:a16="http://schemas.microsoft.com/office/drawing/2014/main" id="{3F07F492-DC09-4CC3-9A8C-102121C550C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849145" y="14246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7985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9C6F7-171A-49EC-A234-829F9951E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805461F-CECC-4CBA-BB2C-B863B1E795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437" y="2929731"/>
            <a:ext cx="2143125" cy="2143125"/>
          </a:xfrm>
        </p:spPr>
      </p:pic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8F5499E2-2702-41B5-BDF0-4417D7B16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CF4EF78-5CD7-47D3-AE35-BBFAB45F6958}"/>
              </a:ext>
            </a:extLst>
          </p:cNvPr>
          <p:cNvSpPr/>
          <p:nvPr/>
        </p:nvSpPr>
        <p:spPr>
          <a:xfrm>
            <a:off x="1646821" y="2150718"/>
            <a:ext cx="3665259" cy="270343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Ăn trứng bao nhiêu là đủ? - Báo Người lao động">
            <a:extLst>
              <a:ext uri="{FF2B5EF4-FFF2-40B4-BE49-F238E27FC236}">
                <a16:creationId xmlns:a16="http://schemas.microsoft.com/office/drawing/2014/main" id="{30AD7FBE-B4E5-477A-A7B4-7F716B58DA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017" y="2267254"/>
            <a:ext cx="3927596" cy="247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187165-12B3-4E89-AB15-9F1CB813F624}"/>
              </a:ext>
            </a:extLst>
          </p:cNvPr>
          <p:cNvCxnSpPr>
            <a:cxnSpLocks/>
          </p:cNvCxnSpPr>
          <p:nvPr/>
        </p:nvCxnSpPr>
        <p:spPr>
          <a:xfrm>
            <a:off x="5312080" y="3429000"/>
            <a:ext cx="2378177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27A63D7-5DAA-4B0C-8BC7-5DF2B5A8BB32}"/>
              </a:ext>
            </a:extLst>
          </p:cNvPr>
          <p:cNvGrpSpPr/>
          <p:nvPr/>
        </p:nvGrpSpPr>
        <p:grpSpPr>
          <a:xfrm>
            <a:off x="7805531" y="2939171"/>
            <a:ext cx="979658" cy="979658"/>
            <a:chOff x="7805531" y="2939171"/>
            <a:chExt cx="979658" cy="97965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9DA2A66-8FBC-4AC4-9EBA-1C91336E0ACD}"/>
                </a:ext>
              </a:extLst>
            </p:cNvPr>
            <p:cNvSpPr/>
            <p:nvPr/>
          </p:nvSpPr>
          <p:spPr>
            <a:xfrm>
              <a:off x="7805531" y="2939171"/>
              <a:ext cx="979658" cy="979658"/>
            </a:xfrm>
            <a:prstGeom prst="ellipse">
              <a:avLst/>
            </a:prstGeom>
            <a:solidFill>
              <a:srgbClr val="CED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0" name="Picture 2" descr="Chi tiết 81+ icon tích xanh đỉnh nhất - B1 | Business One">
              <a:extLst>
                <a:ext uri="{FF2B5EF4-FFF2-40B4-BE49-F238E27FC236}">
                  <a16:creationId xmlns:a16="http://schemas.microsoft.com/office/drawing/2014/main" id="{6A301152-F41B-4CA1-A0C0-A6EE1EA8E6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019" r="28991"/>
            <a:stretch/>
          </p:blipFill>
          <p:spPr bwMode="auto">
            <a:xfrm>
              <a:off x="7957256" y="3094555"/>
              <a:ext cx="586528" cy="668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Rectangle: Rounded Corners 16">
            <a:hlinkClick r:id="rId12" action="ppaction://hlinksldjump"/>
            <a:extLst>
              <a:ext uri="{FF2B5EF4-FFF2-40B4-BE49-F238E27FC236}">
                <a16:creationId xmlns:a16="http://schemas.microsoft.com/office/drawing/2014/main" id="{8294F9C1-95EC-413C-B38C-F74FC84FAC09}"/>
              </a:ext>
            </a:extLst>
          </p:cNvPr>
          <p:cNvSpPr/>
          <p:nvPr/>
        </p:nvSpPr>
        <p:spPr>
          <a:xfrm>
            <a:off x="7444560" y="4195352"/>
            <a:ext cx="1966345" cy="436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TIẾP</a:t>
            </a:r>
          </a:p>
        </p:txBody>
      </p:sp>
      <p:pic>
        <p:nvPicPr>
          <p:cNvPr id="3" name="Ghi âm của tôi 165">
            <a:hlinkClick r:id="" action="ppaction://media"/>
            <a:extLst>
              <a:ext uri="{FF2B5EF4-FFF2-40B4-BE49-F238E27FC236}">
                <a16:creationId xmlns:a16="http://schemas.microsoft.com/office/drawing/2014/main" id="{4734F4BA-1F2B-46C5-B316-7258FCACB2B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353800" y="19547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1102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D7B9B-FC36-4598-954F-0E0C1A4DD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4" descr="Hình ảnh Background màu xanh nhạt đẹp">
            <a:extLst>
              <a:ext uri="{FF2B5EF4-FFF2-40B4-BE49-F238E27FC236}">
                <a16:creationId xmlns:a16="http://schemas.microsoft.com/office/drawing/2014/main" id="{2C82282E-1596-4633-A5AA-694018270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AF872E5-9F2E-4905-9527-0EFB670FF3A0}"/>
              </a:ext>
            </a:extLst>
          </p:cNvPr>
          <p:cNvSpPr/>
          <p:nvPr/>
        </p:nvSpPr>
        <p:spPr>
          <a:xfrm>
            <a:off x="1646821" y="2150718"/>
            <a:ext cx="3665259" cy="270343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8" descr="Bộ Sưu Tập Hình Gà Con 4K Với Hơn 999+ Tấm Ảnh Cực Đáng Yêu">
            <a:extLst>
              <a:ext uri="{FF2B5EF4-FFF2-40B4-BE49-F238E27FC236}">
                <a16:creationId xmlns:a16="http://schemas.microsoft.com/office/drawing/2014/main" id="{8D78381C-6E6F-4CDB-8045-90F8AAF14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77" y="2262092"/>
            <a:ext cx="3481380" cy="248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EDE885-6D32-4173-8938-C5563C8C92D2}"/>
              </a:ext>
            </a:extLst>
          </p:cNvPr>
          <p:cNvCxnSpPr>
            <a:cxnSpLocks/>
          </p:cNvCxnSpPr>
          <p:nvPr/>
        </p:nvCxnSpPr>
        <p:spPr>
          <a:xfrm>
            <a:off x="5312080" y="3429000"/>
            <a:ext cx="2378177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1E58A33D-8CC6-4F02-8879-4F0D6B90B13B}"/>
              </a:ext>
            </a:extLst>
          </p:cNvPr>
          <p:cNvSpPr/>
          <p:nvPr/>
        </p:nvSpPr>
        <p:spPr>
          <a:xfrm>
            <a:off x="7444560" y="4195352"/>
            <a:ext cx="1966345" cy="436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LẠI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92A4E7-B918-45D6-8FB7-B45F9BB889A9}"/>
              </a:ext>
            </a:extLst>
          </p:cNvPr>
          <p:cNvGrpSpPr/>
          <p:nvPr/>
        </p:nvGrpSpPr>
        <p:grpSpPr>
          <a:xfrm>
            <a:off x="7802704" y="3012606"/>
            <a:ext cx="979658" cy="979658"/>
            <a:chOff x="7805531" y="2939171"/>
            <a:chExt cx="979658" cy="979658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75C3BEB-A062-4DDF-9B8C-25C520A1EB4C}"/>
                </a:ext>
              </a:extLst>
            </p:cNvPr>
            <p:cNvSpPr/>
            <p:nvPr/>
          </p:nvSpPr>
          <p:spPr>
            <a:xfrm>
              <a:off x="7805531" y="2939171"/>
              <a:ext cx="979658" cy="979658"/>
            </a:xfrm>
            <a:prstGeom prst="ellipse">
              <a:avLst/>
            </a:prstGeom>
            <a:solidFill>
              <a:srgbClr val="CED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74" name="Picture 2" descr="Hình ảnh Ký Hiệu Sai Hoặc Gạch Chéo đánh Dấu Màu đỏ Vectơ PNG , Sai Lầm,  Vượt Qua, Dấu đỏ PNG và Vector với nền trong suốt để tải xuống miễn">
              <a:extLst>
                <a:ext uri="{FF2B5EF4-FFF2-40B4-BE49-F238E27FC236}">
                  <a16:creationId xmlns:a16="http://schemas.microsoft.com/office/drawing/2014/main" id="{FC0B4B6C-44EB-447C-857E-988DBF2047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5012" y="3014437"/>
              <a:ext cx="780696" cy="780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Ghi âm của tôi 166">
            <a:hlinkClick r:id="" action="ppaction://media"/>
            <a:extLst>
              <a:ext uri="{FF2B5EF4-FFF2-40B4-BE49-F238E27FC236}">
                <a16:creationId xmlns:a16="http://schemas.microsoft.com/office/drawing/2014/main" id="{690D7594-939F-4C90-9BC0-0194B4A01FD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53800" y="7143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5904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4216"/>
            <a:ext cx="12191999" cy="688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Những Bệnh Mèo Già Hay Mắc Phải">
            <a:extLst>
              <a:ext uri="{FF2B5EF4-FFF2-40B4-BE49-F238E27FC236}">
                <a16:creationId xmlns:a16="http://schemas.microsoft.com/office/drawing/2014/main" id="{D0F6008B-5836-4D82-82E0-C2D4ABEBE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376" y="1690688"/>
            <a:ext cx="2390775" cy="310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Một quả trứng gà đã đánh bại Kylie Jenner, trở thành bức ảnh nhiều likes  nhất lịch sử Instagram">
            <a:hlinkClick r:id="rId8" action="ppaction://hlinksldjump"/>
            <a:extLst>
              <a:ext uri="{FF2B5EF4-FFF2-40B4-BE49-F238E27FC236}">
                <a16:creationId xmlns:a16="http://schemas.microsoft.com/office/drawing/2014/main" id="{225DD98D-78B0-47CC-8880-14EA6225A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675" y="1543516"/>
            <a:ext cx="1879671" cy="140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3F5FE45F-E8EC-4C16-903D-92BAAAB68F01}"/>
              </a:ext>
            </a:extLst>
          </p:cNvPr>
          <p:cNvSpPr/>
          <p:nvPr/>
        </p:nvSpPr>
        <p:spPr>
          <a:xfrm>
            <a:off x="7629200" y="1696492"/>
            <a:ext cx="1338623" cy="1250541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525C93B-9194-4144-9C55-67F83F54B0F0}"/>
              </a:ext>
            </a:extLst>
          </p:cNvPr>
          <p:cNvCxnSpPr>
            <a:cxnSpLocks/>
          </p:cNvCxnSpPr>
          <p:nvPr/>
        </p:nvCxnSpPr>
        <p:spPr>
          <a:xfrm>
            <a:off x="4572000" y="2321762"/>
            <a:ext cx="2778905" cy="29103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E8E15FE-944C-463D-90F8-F56E9DA656B5}"/>
              </a:ext>
            </a:extLst>
          </p:cNvPr>
          <p:cNvCxnSpPr>
            <a:cxnSpLocks/>
          </p:cNvCxnSpPr>
          <p:nvPr/>
        </p:nvCxnSpPr>
        <p:spPr>
          <a:xfrm>
            <a:off x="4572000" y="4579303"/>
            <a:ext cx="2867768" cy="1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D36DE5D-FD8B-4C1F-B539-F2DF13D69EE9}"/>
              </a:ext>
            </a:extLst>
          </p:cNvPr>
          <p:cNvSpPr txBox="1"/>
          <p:nvPr/>
        </p:nvSpPr>
        <p:spPr>
          <a:xfrm>
            <a:off x="7741996" y="3056526"/>
            <a:ext cx="1225827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hlinkClick r:id="rId11" action="ppaction://hlinksldjump"/>
            <a:extLst>
              <a:ext uri="{FF2B5EF4-FFF2-40B4-BE49-F238E27FC236}">
                <a16:creationId xmlns:a16="http://schemas.microsoft.com/office/drawing/2014/main" id="{0D999CF8-8234-46CF-807C-72E59C8FD839}"/>
              </a:ext>
            </a:extLst>
          </p:cNvPr>
          <p:cNvSpPr txBox="1"/>
          <p:nvPr/>
        </p:nvSpPr>
        <p:spPr>
          <a:xfrm>
            <a:off x="7863799" y="5389637"/>
            <a:ext cx="1126513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</a:p>
        </p:txBody>
      </p:sp>
      <p:sp>
        <p:nvSpPr>
          <p:cNvPr id="17" name="Oval 16">
            <a:hlinkClick r:id="rId11" action="ppaction://hlinksldjump"/>
            <a:extLst>
              <a:ext uri="{FF2B5EF4-FFF2-40B4-BE49-F238E27FC236}">
                <a16:creationId xmlns:a16="http://schemas.microsoft.com/office/drawing/2014/main" id="{D29221DA-8BEB-4582-826B-0F05BE5DF122}"/>
              </a:ext>
            </a:extLst>
          </p:cNvPr>
          <p:cNvSpPr/>
          <p:nvPr/>
        </p:nvSpPr>
        <p:spPr>
          <a:xfrm>
            <a:off x="7728514" y="3954033"/>
            <a:ext cx="1338623" cy="1250541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8" name="Picture 12" descr="Hình ảnh Mèo Con PNG Miễn Phí Tải Về - Lovepik">
            <a:extLst>
              <a:ext uri="{FF2B5EF4-FFF2-40B4-BE49-F238E27FC236}">
                <a16:creationId xmlns:a16="http://schemas.microsoft.com/office/drawing/2014/main" id="{4D13C2F8-EF8C-4E5A-B28C-5FD1D24C21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6" t="17976" r="8821" b="13453"/>
          <a:stretch/>
        </p:blipFill>
        <p:spPr bwMode="auto">
          <a:xfrm>
            <a:off x="7773117" y="4113321"/>
            <a:ext cx="1163583" cy="93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B7E7DF1-67AF-43B7-A22E-29E15880A681}"/>
              </a:ext>
            </a:extLst>
          </p:cNvPr>
          <p:cNvSpPr txBox="1"/>
          <p:nvPr/>
        </p:nvSpPr>
        <p:spPr>
          <a:xfrm>
            <a:off x="3326295" y="324623"/>
            <a:ext cx="5539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đẻ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nhỉ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3" name="4 (3)">
            <a:hlinkClick r:id="" action="ppaction://media"/>
            <a:extLst>
              <a:ext uri="{FF2B5EF4-FFF2-40B4-BE49-F238E27FC236}">
                <a16:creationId xmlns:a16="http://schemas.microsoft.com/office/drawing/2014/main" id="{ACE848EA-5101-486B-875B-8314F8AFCDC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924760" y="32462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57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F6F1C-29BB-42F0-8A99-05FE7E2AE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8FDC4C5C-40E7-4C3B-90CA-109345F19368}"/>
              </a:ext>
            </a:extLst>
          </p:cNvPr>
          <p:cNvSpPr/>
          <p:nvPr/>
        </p:nvSpPr>
        <p:spPr>
          <a:xfrm>
            <a:off x="1895061" y="1825625"/>
            <a:ext cx="3130803" cy="279514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12" descr="Hình ảnh Mèo Con PNG Miễn Phí Tải Về - Lovepik">
            <a:extLst>
              <a:ext uri="{FF2B5EF4-FFF2-40B4-BE49-F238E27FC236}">
                <a16:creationId xmlns:a16="http://schemas.microsoft.com/office/drawing/2014/main" id="{B7BF52AA-AC4E-4589-86E5-FF5F149DCF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6" t="17976" r="8821" b="13453"/>
          <a:stretch/>
        </p:blipFill>
        <p:spPr bwMode="auto">
          <a:xfrm>
            <a:off x="1895061" y="1892162"/>
            <a:ext cx="2996801" cy="286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0866BC-C438-4290-A74A-9940084E8B9E}"/>
              </a:ext>
            </a:extLst>
          </p:cNvPr>
          <p:cNvCxnSpPr>
            <a:cxnSpLocks/>
          </p:cNvCxnSpPr>
          <p:nvPr/>
        </p:nvCxnSpPr>
        <p:spPr>
          <a:xfrm>
            <a:off x="5312080" y="3429000"/>
            <a:ext cx="2378177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0ED7E8BE-6660-4823-9FC6-C0CAB0F8CD38}"/>
              </a:ext>
            </a:extLst>
          </p:cNvPr>
          <p:cNvGrpSpPr/>
          <p:nvPr/>
        </p:nvGrpSpPr>
        <p:grpSpPr>
          <a:xfrm>
            <a:off x="7805531" y="2939171"/>
            <a:ext cx="979658" cy="979658"/>
            <a:chOff x="7805531" y="2939171"/>
            <a:chExt cx="979658" cy="979658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38F441A-4E9C-4628-988F-5C54C1CF0CEA}"/>
                </a:ext>
              </a:extLst>
            </p:cNvPr>
            <p:cNvSpPr/>
            <p:nvPr/>
          </p:nvSpPr>
          <p:spPr>
            <a:xfrm>
              <a:off x="7805531" y="2939171"/>
              <a:ext cx="979658" cy="979658"/>
            </a:xfrm>
            <a:prstGeom prst="ellipse">
              <a:avLst/>
            </a:prstGeom>
            <a:solidFill>
              <a:srgbClr val="CED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2" descr="Chi tiết 81+ icon tích xanh đỉnh nhất - B1 | Business One">
              <a:extLst>
                <a:ext uri="{FF2B5EF4-FFF2-40B4-BE49-F238E27FC236}">
                  <a16:creationId xmlns:a16="http://schemas.microsoft.com/office/drawing/2014/main" id="{B0A7FB30-EBCD-41F9-B3F0-361C8A610A5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019" r="28991"/>
            <a:stretch/>
          </p:blipFill>
          <p:spPr bwMode="auto">
            <a:xfrm>
              <a:off x="7957256" y="3094555"/>
              <a:ext cx="586528" cy="668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Rectangle: Rounded Corners 12">
            <a:hlinkClick r:id="rId11" action="ppaction://hlinksldjump"/>
            <a:extLst>
              <a:ext uri="{FF2B5EF4-FFF2-40B4-BE49-F238E27FC236}">
                <a16:creationId xmlns:a16="http://schemas.microsoft.com/office/drawing/2014/main" id="{2D1239E2-EBA1-4329-806A-060BA93EBD47}"/>
              </a:ext>
            </a:extLst>
          </p:cNvPr>
          <p:cNvSpPr/>
          <p:nvPr/>
        </p:nvSpPr>
        <p:spPr>
          <a:xfrm>
            <a:off x="7460473" y="4086066"/>
            <a:ext cx="1669773" cy="4108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TIẾP</a:t>
            </a:r>
          </a:p>
        </p:txBody>
      </p:sp>
      <p:pic>
        <p:nvPicPr>
          <p:cNvPr id="12" name="Ghi âm của tôi 165">
            <a:hlinkClick r:id="" action="ppaction://media"/>
            <a:extLst>
              <a:ext uri="{FF2B5EF4-FFF2-40B4-BE49-F238E27FC236}">
                <a16:creationId xmlns:a16="http://schemas.microsoft.com/office/drawing/2014/main" id="{2CB6ED44-FAC6-4422-B487-02DEC6203AB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53800" y="19547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752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F6F1C-29BB-42F0-8A99-05FE7E2AE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421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D5EE3F-29EF-4CCD-BBD8-60F7E5A0FEAD}"/>
              </a:ext>
            </a:extLst>
          </p:cNvPr>
          <p:cNvSpPr/>
          <p:nvPr/>
        </p:nvSpPr>
        <p:spPr>
          <a:xfrm>
            <a:off x="1646821" y="2150718"/>
            <a:ext cx="3665259" cy="270343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Ăn trứng bao nhiêu là đủ? - Báo Người lao động">
            <a:extLst>
              <a:ext uri="{FF2B5EF4-FFF2-40B4-BE49-F238E27FC236}">
                <a16:creationId xmlns:a16="http://schemas.microsoft.com/office/drawing/2014/main" id="{ECCB125C-2C06-4BE6-AF8D-CFE1F450D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022" y="2349505"/>
            <a:ext cx="3666058" cy="230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A2DB3E4-8B4A-40B8-B7BD-8A80CBD24E38}"/>
              </a:ext>
            </a:extLst>
          </p:cNvPr>
          <p:cNvCxnSpPr>
            <a:cxnSpLocks/>
          </p:cNvCxnSpPr>
          <p:nvPr/>
        </p:nvCxnSpPr>
        <p:spPr>
          <a:xfrm>
            <a:off x="5312080" y="3429000"/>
            <a:ext cx="2378177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hlinkClick r:id="rId9" action="ppaction://hlinksldjump"/>
            <a:extLst>
              <a:ext uri="{FF2B5EF4-FFF2-40B4-BE49-F238E27FC236}">
                <a16:creationId xmlns:a16="http://schemas.microsoft.com/office/drawing/2014/main" id="{8F220DDC-6278-4C98-B0B2-E4389C305CB6}"/>
              </a:ext>
            </a:extLst>
          </p:cNvPr>
          <p:cNvSpPr/>
          <p:nvPr/>
        </p:nvSpPr>
        <p:spPr>
          <a:xfrm>
            <a:off x="7444560" y="4195352"/>
            <a:ext cx="1924727" cy="389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LẠI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9F35506-D97A-474B-840F-16CA26B2F31A}"/>
              </a:ext>
            </a:extLst>
          </p:cNvPr>
          <p:cNvGrpSpPr/>
          <p:nvPr/>
        </p:nvGrpSpPr>
        <p:grpSpPr>
          <a:xfrm>
            <a:off x="7802704" y="3012606"/>
            <a:ext cx="979658" cy="979658"/>
            <a:chOff x="7805531" y="2939171"/>
            <a:chExt cx="979658" cy="97965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D7DF9C7-1FA6-4F7E-B7C7-1D9980D22841}"/>
                </a:ext>
              </a:extLst>
            </p:cNvPr>
            <p:cNvSpPr/>
            <p:nvPr/>
          </p:nvSpPr>
          <p:spPr>
            <a:xfrm>
              <a:off x="7805531" y="2939171"/>
              <a:ext cx="979658" cy="979658"/>
            </a:xfrm>
            <a:prstGeom prst="ellipse">
              <a:avLst/>
            </a:prstGeom>
            <a:solidFill>
              <a:srgbClr val="CEDB5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2" descr="Hình ảnh Ký Hiệu Sai Hoặc Gạch Chéo đánh Dấu Màu đỏ Vectơ PNG , Sai Lầm,  Vượt Qua, Dấu đỏ PNG và Vector với nền trong suốt để tải xuống miễn">
              <a:extLst>
                <a:ext uri="{FF2B5EF4-FFF2-40B4-BE49-F238E27FC236}">
                  <a16:creationId xmlns:a16="http://schemas.microsoft.com/office/drawing/2014/main" id="{D814FB33-ABC9-48F9-815B-DB6F911D2A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5012" y="3014437"/>
              <a:ext cx="780696" cy="780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Ghi âm của tôi 166">
            <a:hlinkClick r:id="" action="ppaction://media"/>
            <a:extLst>
              <a:ext uri="{FF2B5EF4-FFF2-40B4-BE49-F238E27FC236}">
                <a16:creationId xmlns:a16="http://schemas.microsoft.com/office/drawing/2014/main" id="{7F760859-7C0B-44D2-AA38-87CAC033E7C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53800" y="7143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797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36DE-FED7-4A82-BB00-F7F09CA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ình ảnh Background màu xanh nhạt đẹp">
            <a:extLst>
              <a:ext uri="{FF2B5EF4-FFF2-40B4-BE49-F238E27FC236}">
                <a16:creationId xmlns:a16="http://schemas.microsoft.com/office/drawing/2014/main" id="{2FB90A37-FDBE-4AD2-9259-5D5DC086A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4" y="-2936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497085-7385-4352-B8FB-C28E30342D11}"/>
              </a:ext>
            </a:extLst>
          </p:cNvPr>
          <p:cNvSpPr txBox="1"/>
          <p:nvPr/>
        </p:nvSpPr>
        <p:spPr>
          <a:xfrm>
            <a:off x="3326295" y="324623"/>
            <a:ext cx="5539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đẻ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6386" name="Picture 2" descr="Con vịt có mấy chân? - Giải Pháp Tinh Hoa">
            <a:extLst>
              <a:ext uri="{FF2B5EF4-FFF2-40B4-BE49-F238E27FC236}">
                <a16:creationId xmlns:a16="http://schemas.microsoft.com/office/drawing/2014/main" id="{59CE3CA5-10E1-45A3-9A55-063A3CBCA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143" y="2136187"/>
            <a:ext cx="3525078" cy="316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Một quả trứng gà đã đánh bại Kylie Jenner, trở thành bức ảnh nhiều likes  nhất lịch sử Instagram">
            <a:hlinkClick r:id="rId8" action="ppaction://hlinksldjump"/>
            <a:extLst>
              <a:ext uri="{FF2B5EF4-FFF2-40B4-BE49-F238E27FC236}">
                <a16:creationId xmlns:a16="http://schemas.microsoft.com/office/drawing/2014/main" id="{983E439B-60F0-46A8-A27D-D12A7CAF4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676" y="1572830"/>
            <a:ext cx="1879671" cy="140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33E89A2-A4E1-4D0A-8797-6A6F924F8143}"/>
              </a:ext>
            </a:extLst>
          </p:cNvPr>
          <p:cNvCxnSpPr>
            <a:cxnSpLocks/>
          </p:cNvCxnSpPr>
          <p:nvPr/>
        </p:nvCxnSpPr>
        <p:spPr>
          <a:xfrm flipV="1">
            <a:off x="5243221" y="2321762"/>
            <a:ext cx="2385979" cy="29104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8E8BDEF-F9CB-43A6-9F12-C5218E75EACB}"/>
              </a:ext>
            </a:extLst>
          </p:cNvPr>
          <p:cNvSpPr txBox="1"/>
          <p:nvPr/>
        </p:nvSpPr>
        <p:spPr>
          <a:xfrm>
            <a:off x="7841310" y="3030307"/>
            <a:ext cx="1225827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35D75AE-81E8-4FC8-8C7D-98DF608CD19F}"/>
              </a:ext>
            </a:extLst>
          </p:cNvPr>
          <p:cNvSpPr txBox="1"/>
          <p:nvPr/>
        </p:nvSpPr>
        <p:spPr>
          <a:xfrm>
            <a:off x="7863799" y="5389637"/>
            <a:ext cx="1126513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AC9BBF1-28C1-4B7D-8B1D-EE51CCDB5BDA}"/>
              </a:ext>
            </a:extLst>
          </p:cNvPr>
          <p:cNvSpPr/>
          <p:nvPr/>
        </p:nvSpPr>
        <p:spPr>
          <a:xfrm>
            <a:off x="7629200" y="1696492"/>
            <a:ext cx="1338623" cy="1250541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hlinkClick r:id="rId11" action="ppaction://hlinksldjump"/>
            <a:extLst>
              <a:ext uri="{FF2B5EF4-FFF2-40B4-BE49-F238E27FC236}">
                <a16:creationId xmlns:a16="http://schemas.microsoft.com/office/drawing/2014/main" id="{93CF9B84-8F4C-4AFD-9E93-65CFEC39B263}"/>
              </a:ext>
            </a:extLst>
          </p:cNvPr>
          <p:cNvSpPr/>
          <p:nvPr/>
        </p:nvSpPr>
        <p:spPr>
          <a:xfrm>
            <a:off x="7757743" y="3962177"/>
            <a:ext cx="1338623" cy="1250541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8" name="Picture 4" descr="Truyện thai giáo: Vịt con xấu xí | Mamibabi">
            <a:extLst>
              <a:ext uri="{FF2B5EF4-FFF2-40B4-BE49-F238E27FC236}">
                <a16:creationId xmlns:a16="http://schemas.microsoft.com/office/drawing/2014/main" id="{846BC733-4E0E-4B61-BA2F-21EA8B950C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20" r="13066"/>
          <a:stretch/>
        </p:blipFill>
        <p:spPr bwMode="auto">
          <a:xfrm>
            <a:off x="7841310" y="4045531"/>
            <a:ext cx="994056" cy="106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61E1298-BF39-44FF-BD2C-B7ECA57F4770}"/>
              </a:ext>
            </a:extLst>
          </p:cNvPr>
          <p:cNvCxnSpPr>
            <a:cxnSpLocks/>
          </p:cNvCxnSpPr>
          <p:nvPr/>
        </p:nvCxnSpPr>
        <p:spPr>
          <a:xfrm flipV="1">
            <a:off x="5223189" y="4576036"/>
            <a:ext cx="2406011" cy="1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D30DD53-B038-4630-B5DE-FBFA704256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" name="5 (2)">
            <a:hlinkClick r:id="" action="ppaction://media"/>
            <a:extLst>
              <a:ext uri="{FF2B5EF4-FFF2-40B4-BE49-F238E27FC236}">
                <a16:creationId xmlns:a16="http://schemas.microsoft.com/office/drawing/2014/main" id="{43978736-EEC6-4601-A743-7C34A353E5C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871752" y="9115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351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2nd edition)"/>
  <p:tag name="ISPRING_ULTRA_SCORM_COURSE_ID" val="F1F37FF5-989C-4836-9A11-61D0D3E17852"/>
  <p:tag name="ISPRING_CMI5_LAUNCH_METHOD" val="any window"/>
  <p:tag name="ISPRINGCLOUDFOLDERID" val="1"/>
  <p:tag name="ISPRINGONLINEFOLDERID" val="1"/>
  <p:tag name="ISPRING_OUTPUT_FOLDER" val="[[&quot;|h\uFFFD~{2A4E6F64-1958-487A-9913-8E471AD8CAC4}&quot;,&quot;C:\\Users\\HOAINAMQUANG\\Desktop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SLIDES" val="0"/>
  <p:tag name="ISPRING_CURRENT_PLAYER_ID" val="universal"/>
  <p:tag name="ISPRING_FIRST_PUBLISH" val="1"/>
  <p:tag name="ISPRING_ULTRA_SCORM_COURCE_TITLE" val="KHAM PHA QUA TRUNG"/>
  <p:tag name="ISPRING_PRESENTATION_TITLE" val="KHAM PHA QUA TRUNG"/>
  <p:tag name="ISPRING_UUID" val="{854D1E9C-0705-49A4-8C72-EF4A4F40F003}"/>
  <p:tag name="ISPRING_RESOURCE_FOLDER" val="C:\Users\HOAINAMQUANG\Desktop\kham pha qua trung 23 (1)\"/>
  <p:tag name="ISPRING_PRESENTATION_PATH" val="C:\Users\HOAINAMQUANG\Desktop\kham pha qua trung 23 (1).pptx"/>
  <p:tag name="ISPRING_PROJECT_VERSION" val="9.3"/>
  <p:tag name="ISPRING_PROJECT_FOLDER_UPDATED" val="1"/>
  <p:tag name="ISPRING_SCREEN_RECS_UPDATED" val="C:\Users\HOAINAMQUANG\Desktop\kham pha qua trung 23 (1)\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QUIZZES" val="1"/>
  <p:tag name="ISPRING_SCORM_PASSING_SCORE" val="80.0000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31E01B3-2316-43A9-9DBB-340DBD9ABBE6}:26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127F45F-67CF-4473-9B4E-8603ABB46169}:27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C164804-98E5-4D6F-90C3-84F8BF8CB798}:26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92D78DF-3A97-4DE7-AD90-6C302606EEE5}:27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4F192B2-E853-4C3D-A941-7F191C3B8059}:28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C20316C-8B90-4773-A214-C396396B06CA}:27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6D089A9-E996-433A-9799-C89869665994}:27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08CA765-CC3B-459E-916C-666D4F1E60BC}:27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00064B7-A05E-451F-9021-2B814294D51B}:27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62291FA-79FF-4414-A639-11DB8577C135}:2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33D712D-5431-459D-AA55-3B8545E9A91D}:27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HOAINAMQUANG\Desktop\kham pha qua trung 23 (1)\quiz\quiz1.quiz"/>
  <p:tag name="ISPRING_QUIZ_RELATIVE_PATH" val="kham pha qua trung 23 (1)\quiz\quiz1.quiz"/>
  <p:tag name="GENSWF_SLIDE_UID" val="{3CB708CC-D840-4132-84CE-F44EC5E3B878}:28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CBF25F9-FF77-43EE-BC7E-F15B14BF0727}:28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DFBAEBC-01E5-4E53-BF42-F965218092FA}:28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15C2FB6-4A6E-4A3B-9571-B2DA7F57AD8A}:26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3F49369-734D-4453-A1DA-0CFE34CEF42D}:26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AEC5FF6-A4FC-4E80-8BC5-9D25D0F2950A}:26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F2BF9E3-D0A2-4F7E-BF1C-8EA6B2FA7411}:26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0118162-7F67-47D4-A349-156F4CE22525}:26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9B0AC8E-7060-484E-93FE-E5EF2C671C38}:26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</TotalTime>
  <Words>223</Words>
  <Application>Microsoft Office PowerPoint</Application>
  <PresentationFormat>Widescreen</PresentationFormat>
  <Paragraphs>55</Paragraphs>
  <Slides>20</Slides>
  <Notes>20</Notes>
  <HiddenSlides>0</HiddenSlides>
  <MMClips>25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Segoe UI</vt:lpstr>
      <vt:lpstr>Segoe UI Semibold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KHAM PHA QUA TRUNG</dc:title>
  <dc:creator>HOAINAMQUANG</dc:creator>
  <cp:lastModifiedBy>HOAINAMQUANG</cp:lastModifiedBy>
  <cp:revision>105</cp:revision>
  <dcterms:created xsi:type="dcterms:W3CDTF">2023-10-15T15:01:37Z</dcterms:created>
  <dcterms:modified xsi:type="dcterms:W3CDTF">2024-02-19T15:53:32Z</dcterms:modified>
</cp:coreProperties>
</file>