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2" r:id="rId2"/>
    <p:sldMasterId id="2147483705" r:id="rId3"/>
    <p:sldMasterId id="2147483717" r:id="rId4"/>
  </p:sldMasterIdLst>
  <p:notesMasterIdLst>
    <p:notesMasterId r:id="rId21"/>
  </p:notesMasterIdLst>
  <p:handoutMasterIdLst>
    <p:handoutMasterId r:id="rId22"/>
  </p:handoutMasterIdLst>
  <p:sldIdLst>
    <p:sldId id="286" r:id="rId5"/>
    <p:sldId id="291" r:id="rId6"/>
    <p:sldId id="287" r:id="rId7"/>
    <p:sldId id="288" r:id="rId8"/>
    <p:sldId id="289" r:id="rId9"/>
    <p:sldId id="2007577113" r:id="rId10"/>
    <p:sldId id="2007577114" r:id="rId11"/>
    <p:sldId id="2007577117" r:id="rId12"/>
    <p:sldId id="260" r:id="rId13"/>
    <p:sldId id="327" r:id="rId14"/>
    <p:sldId id="2007577118" r:id="rId15"/>
    <p:sldId id="2007577119" r:id="rId16"/>
    <p:sldId id="336" r:id="rId17"/>
    <p:sldId id="2007577116" r:id="rId18"/>
    <p:sldId id="337" r:id="rId19"/>
    <p:sldId id="34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ABFF"/>
    <a:srgbClr val="DB93FF"/>
    <a:srgbClr val="CC66FF"/>
    <a:srgbClr val="00CC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1373" autoAdjust="0"/>
  </p:normalViewPr>
  <p:slideViewPr>
    <p:cSldViewPr snapToGrid="0">
      <p:cViewPr varScale="1">
        <p:scale>
          <a:sx n="61" d="100"/>
          <a:sy n="61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CFA878-B618-4B38-93B9-AA47A0F27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A0C6BE-FECD-46F1-ADB3-715C6199A7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CA410-CD9D-4AF8-9A2E-8427E7CB671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547BF-7567-448E-954F-E00478A322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DFFE7E-E5E4-485C-BD06-388DA58709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9882D-54B9-471E-A101-F23B82F0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066AF-5B26-4EDD-8FAD-595EFBF60D7E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5F507-1483-497D-B293-80E7E228D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28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toa </a:t>
            </a:r>
            <a:r>
              <a:rPr lang="en-US" dirty="0" err="1"/>
              <a:t>tàu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/>
              <a:t>án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5F507-1483-497D-B293-80E7E228D0D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802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9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8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9"/>
            <a:ext cx="3028932" cy="384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3" y="983094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2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4557821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645" y="3997565"/>
            <a:ext cx="3980370" cy="197972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7668011" y="6560137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599" dirty="0"/>
          </a:p>
        </p:txBody>
      </p:sp>
    </p:spTree>
    <p:extLst>
      <p:ext uri="{BB962C8B-B14F-4D97-AF65-F5344CB8AC3E}">
        <p14:creationId xmlns:p14="http://schemas.microsoft.com/office/powerpoint/2010/main" val="18052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8" y="2004298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1"/>
            <a:ext cx="2842230" cy="2927641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</p:grpSp>
    </p:spTree>
    <p:extLst>
      <p:ext uri="{BB962C8B-B14F-4D97-AF65-F5344CB8AC3E}">
        <p14:creationId xmlns:p14="http://schemas.microsoft.com/office/powerpoint/2010/main" val="122527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2" y="202019"/>
            <a:ext cx="11738344" cy="6507126"/>
          </a:xfrm>
          <a:custGeom>
            <a:avLst/>
            <a:gdLst>
              <a:gd name="connsiteX0" fmla="*/ 0 w 11738344"/>
              <a:gd name="connsiteY0" fmla="*/ 0 h 6507126"/>
              <a:gd name="connsiteX1" fmla="*/ 586917 w 11738344"/>
              <a:gd name="connsiteY1" fmla="*/ 0 h 6507126"/>
              <a:gd name="connsiteX2" fmla="*/ 939068 w 11738344"/>
              <a:gd name="connsiteY2" fmla="*/ 0 h 6507126"/>
              <a:gd name="connsiteX3" fmla="*/ 1525985 w 11738344"/>
              <a:gd name="connsiteY3" fmla="*/ 0 h 6507126"/>
              <a:gd name="connsiteX4" fmla="*/ 1760752 w 11738344"/>
              <a:gd name="connsiteY4" fmla="*/ 0 h 6507126"/>
              <a:gd name="connsiteX5" fmla="*/ 2347669 w 11738344"/>
              <a:gd name="connsiteY5" fmla="*/ 0 h 6507126"/>
              <a:gd name="connsiteX6" fmla="*/ 3051969 w 11738344"/>
              <a:gd name="connsiteY6" fmla="*/ 0 h 6507126"/>
              <a:gd name="connsiteX7" fmla="*/ 3521503 w 11738344"/>
              <a:gd name="connsiteY7" fmla="*/ 0 h 6507126"/>
              <a:gd name="connsiteX8" fmla="*/ 3756270 w 11738344"/>
              <a:gd name="connsiteY8" fmla="*/ 0 h 6507126"/>
              <a:gd name="connsiteX9" fmla="*/ 4577954 w 11738344"/>
              <a:gd name="connsiteY9" fmla="*/ 0 h 6507126"/>
              <a:gd name="connsiteX10" fmla="*/ 5164871 w 11738344"/>
              <a:gd name="connsiteY10" fmla="*/ 0 h 6507126"/>
              <a:gd name="connsiteX11" fmla="*/ 5751789 w 11738344"/>
              <a:gd name="connsiteY11" fmla="*/ 0 h 6507126"/>
              <a:gd name="connsiteX12" fmla="*/ 6221322 w 11738344"/>
              <a:gd name="connsiteY12" fmla="*/ 0 h 6507126"/>
              <a:gd name="connsiteX13" fmla="*/ 7043006 w 11738344"/>
              <a:gd name="connsiteY13" fmla="*/ 0 h 6507126"/>
              <a:gd name="connsiteX14" fmla="*/ 7277773 w 11738344"/>
              <a:gd name="connsiteY14" fmla="*/ 0 h 6507126"/>
              <a:gd name="connsiteX15" fmla="*/ 7629924 w 11738344"/>
              <a:gd name="connsiteY15" fmla="*/ 0 h 6507126"/>
              <a:gd name="connsiteX16" fmla="*/ 8216841 w 11738344"/>
              <a:gd name="connsiteY16" fmla="*/ 0 h 6507126"/>
              <a:gd name="connsiteX17" fmla="*/ 9038525 w 11738344"/>
              <a:gd name="connsiteY17" fmla="*/ 0 h 6507126"/>
              <a:gd name="connsiteX18" fmla="*/ 9273292 w 11738344"/>
              <a:gd name="connsiteY18" fmla="*/ 0 h 6507126"/>
              <a:gd name="connsiteX19" fmla="*/ 9742826 w 11738344"/>
              <a:gd name="connsiteY19" fmla="*/ 0 h 6507126"/>
              <a:gd name="connsiteX20" fmla="*/ 10564510 w 11738344"/>
              <a:gd name="connsiteY20" fmla="*/ 0 h 6507126"/>
              <a:gd name="connsiteX21" fmla="*/ 11151427 w 11738344"/>
              <a:gd name="connsiteY21" fmla="*/ 0 h 6507126"/>
              <a:gd name="connsiteX22" fmla="*/ 11738344 w 11738344"/>
              <a:gd name="connsiteY22" fmla="*/ 0 h 6507126"/>
              <a:gd name="connsiteX23" fmla="*/ 11738344 w 11738344"/>
              <a:gd name="connsiteY23" fmla="*/ 721699 h 6507126"/>
              <a:gd name="connsiteX24" fmla="*/ 11738344 w 11738344"/>
              <a:gd name="connsiteY24" fmla="*/ 1183114 h 6507126"/>
              <a:gd name="connsiteX25" fmla="*/ 11738344 w 11738344"/>
              <a:gd name="connsiteY25" fmla="*/ 1644528 h 6507126"/>
              <a:gd name="connsiteX26" fmla="*/ 11738344 w 11738344"/>
              <a:gd name="connsiteY26" fmla="*/ 2236085 h 6507126"/>
              <a:gd name="connsiteX27" fmla="*/ 11738344 w 11738344"/>
              <a:gd name="connsiteY27" fmla="*/ 2827642 h 6507126"/>
              <a:gd name="connsiteX28" fmla="*/ 11738344 w 11738344"/>
              <a:gd name="connsiteY28" fmla="*/ 3223985 h 6507126"/>
              <a:gd name="connsiteX29" fmla="*/ 11738344 w 11738344"/>
              <a:gd name="connsiteY29" fmla="*/ 3815542 h 6507126"/>
              <a:gd name="connsiteX30" fmla="*/ 11738344 w 11738344"/>
              <a:gd name="connsiteY30" fmla="*/ 4537241 h 6507126"/>
              <a:gd name="connsiteX31" fmla="*/ 11738344 w 11738344"/>
              <a:gd name="connsiteY31" fmla="*/ 4998656 h 6507126"/>
              <a:gd name="connsiteX32" fmla="*/ 11738344 w 11738344"/>
              <a:gd name="connsiteY32" fmla="*/ 5394999 h 6507126"/>
              <a:gd name="connsiteX33" fmla="*/ 11738344 w 11738344"/>
              <a:gd name="connsiteY33" fmla="*/ 5986556 h 6507126"/>
              <a:gd name="connsiteX34" fmla="*/ 11738344 w 11738344"/>
              <a:gd name="connsiteY34" fmla="*/ 6507126 h 6507126"/>
              <a:gd name="connsiteX35" fmla="*/ 11034043 w 11738344"/>
              <a:gd name="connsiteY35" fmla="*/ 6507126 h 6507126"/>
              <a:gd name="connsiteX36" fmla="*/ 10799276 w 11738344"/>
              <a:gd name="connsiteY36" fmla="*/ 6507126 h 6507126"/>
              <a:gd name="connsiteX37" fmla="*/ 10094976 w 11738344"/>
              <a:gd name="connsiteY37" fmla="*/ 6507126 h 6507126"/>
              <a:gd name="connsiteX38" fmla="*/ 9860209 w 11738344"/>
              <a:gd name="connsiteY38" fmla="*/ 6507126 h 6507126"/>
              <a:gd name="connsiteX39" fmla="*/ 9155908 w 11738344"/>
              <a:gd name="connsiteY39" fmla="*/ 6507126 h 6507126"/>
              <a:gd name="connsiteX40" fmla="*/ 8803758 w 11738344"/>
              <a:gd name="connsiteY40" fmla="*/ 6507126 h 6507126"/>
              <a:gd name="connsiteX41" fmla="*/ 8334224 w 11738344"/>
              <a:gd name="connsiteY41" fmla="*/ 6507126 h 6507126"/>
              <a:gd name="connsiteX42" fmla="*/ 8099457 w 11738344"/>
              <a:gd name="connsiteY42" fmla="*/ 6507126 h 6507126"/>
              <a:gd name="connsiteX43" fmla="*/ 7629924 w 11738344"/>
              <a:gd name="connsiteY43" fmla="*/ 6507126 h 6507126"/>
              <a:gd name="connsiteX44" fmla="*/ 6808240 w 11738344"/>
              <a:gd name="connsiteY44" fmla="*/ 6507126 h 6507126"/>
              <a:gd name="connsiteX45" fmla="*/ 6573473 w 11738344"/>
              <a:gd name="connsiteY45" fmla="*/ 6507126 h 6507126"/>
              <a:gd name="connsiteX46" fmla="*/ 5869172 w 11738344"/>
              <a:gd name="connsiteY46" fmla="*/ 6507126 h 6507126"/>
              <a:gd name="connsiteX47" fmla="*/ 5282255 w 11738344"/>
              <a:gd name="connsiteY47" fmla="*/ 6507126 h 6507126"/>
              <a:gd name="connsiteX48" fmla="*/ 4930104 w 11738344"/>
              <a:gd name="connsiteY48" fmla="*/ 6507126 h 6507126"/>
              <a:gd name="connsiteX49" fmla="*/ 4577954 w 11738344"/>
              <a:gd name="connsiteY49" fmla="*/ 6507126 h 6507126"/>
              <a:gd name="connsiteX50" fmla="*/ 4108420 w 11738344"/>
              <a:gd name="connsiteY50" fmla="*/ 6507126 h 6507126"/>
              <a:gd name="connsiteX51" fmla="*/ 3521503 w 11738344"/>
              <a:gd name="connsiteY51" fmla="*/ 6507126 h 6507126"/>
              <a:gd name="connsiteX52" fmla="*/ 2699819 w 11738344"/>
              <a:gd name="connsiteY52" fmla="*/ 6507126 h 6507126"/>
              <a:gd name="connsiteX53" fmla="*/ 1995518 w 11738344"/>
              <a:gd name="connsiteY53" fmla="*/ 6507126 h 6507126"/>
              <a:gd name="connsiteX54" fmla="*/ 1760752 w 11738344"/>
              <a:gd name="connsiteY54" fmla="*/ 6507126 h 6507126"/>
              <a:gd name="connsiteX55" fmla="*/ 939068 w 11738344"/>
              <a:gd name="connsiteY55" fmla="*/ 6507126 h 6507126"/>
              <a:gd name="connsiteX56" fmla="*/ 0 w 11738344"/>
              <a:gd name="connsiteY56" fmla="*/ 6507126 h 6507126"/>
              <a:gd name="connsiteX57" fmla="*/ 0 w 11738344"/>
              <a:gd name="connsiteY57" fmla="*/ 5785427 h 6507126"/>
              <a:gd name="connsiteX58" fmla="*/ 0 w 11738344"/>
              <a:gd name="connsiteY58" fmla="*/ 5128798 h 6507126"/>
              <a:gd name="connsiteX59" fmla="*/ 0 w 11738344"/>
              <a:gd name="connsiteY59" fmla="*/ 4537241 h 6507126"/>
              <a:gd name="connsiteX60" fmla="*/ 0 w 11738344"/>
              <a:gd name="connsiteY60" fmla="*/ 3880613 h 6507126"/>
              <a:gd name="connsiteX61" fmla="*/ 0 w 11738344"/>
              <a:gd name="connsiteY61" fmla="*/ 3158914 h 6507126"/>
              <a:gd name="connsiteX62" fmla="*/ 0 w 11738344"/>
              <a:gd name="connsiteY62" fmla="*/ 2437214 h 6507126"/>
              <a:gd name="connsiteX63" fmla="*/ 0 w 11738344"/>
              <a:gd name="connsiteY63" fmla="*/ 1715515 h 6507126"/>
              <a:gd name="connsiteX64" fmla="*/ 0 w 11738344"/>
              <a:gd name="connsiteY64" fmla="*/ 1319172 h 6507126"/>
              <a:gd name="connsiteX65" fmla="*/ 0 w 11738344"/>
              <a:gd name="connsiteY65" fmla="*/ 662544 h 6507126"/>
              <a:gd name="connsiteX66" fmla="*/ 0 w 11738344"/>
              <a:gd name="connsiteY66" fmla="*/ 0 h 650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6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35524" y="3557626"/>
                  <a:pt x="11738344" y="3815542"/>
                </a:cubicBezTo>
                <a:cubicBezTo>
                  <a:pt x="11741164" y="4073458"/>
                  <a:pt x="11658072" y="4280800"/>
                  <a:pt x="11738344" y="4537241"/>
                </a:cubicBezTo>
                <a:cubicBezTo>
                  <a:pt x="11818616" y="4793682"/>
                  <a:pt x="11684921" y="4789508"/>
                  <a:pt x="11738344" y="4998656"/>
                </a:cubicBezTo>
                <a:cubicBezTo>
                  <a:pt x="11791767" y="5207804"/>
                  <a:pt x="11719250" y="5308583"/>
                  <a:pt x="11738344" y="5394999"/>
                </a:cubicBezTo>
                <a:cubicBezTo>
                  <a:pt x="11757438" y="5481415"/>
                  <a:pt x="11699476" y="5736460"/>
                  <a:pt x="11738344" y="5986556"/>
                </a:cubicBezTo>
                <a:cubicBezTo>
                  <a:pt x="11777212" y="6236652"/>
                  <a:pt x="11708423" y="6334875"/>
                  <a:pt x="11738344" y="6507126"/>
                </a:cubicBezTo>
                <a:cubicBezTo>
                  <a:pt x="11478827" y="6561765"/>
                  <a:pt x="11355604" y="6489110"/>
                  <a:pt x="11034043" y="6507126"/>
                </a:cubicBezTo>
                <a:cubicBezTo>
                  <a:pt x="10712482" y="6525142"/>
                  <a:pt x="10886680" y="6497142"/>
                  <a:pt x="10799276" y="6507126"/>
                </a:cubicBezTo>
                <a:cubicBezTo>
                  <a:pt x="10711872" y="6517110"/>
                  <a:pt x="10265533" y="6502057"/>
                  <a:pt x="10094976" y="6507126"/>
                </a:cubicBezTo>
                <a:cubicBezTo>
                  <a:pt x="9924419" y="6512195"/>
                  <a:pt x="9975231" y="6494614"/>
                  <a:pt x="9860209" y="6507126"/>
                </a:cubicBezTo>
                <a:cubicBezTo>
                  <a:pt x="9745187" y="6519638"/>
                  <a:pt x="9465544" y="6493150"/>
                  <a:pt x="9155908" y="6507126"/>
                </a:cubicBezTo>
                <a:cubicBezTo>
                  <a:pt x="8846272" y="6521102"/>
                  <a:pt x="8884191" y="6495077"/>
                  <a:pt x="8803758" y="6507126"/>
                </a:cubicBezTo>
                <a:cubicBezTo>
                  <a:pt x="8723325" y="6519175"/>
                  <a:pt x="8508753" y="6467332"/>
                  <a:pt x="8334224" y="6507126"/>
                </a:cubicBezTo>
                <a:cubicBezTo>
                  <a:pt x="8159695" y="6546920"/>
                  <a:pt x="8211920" y="6481972"/>
                  <a:pt x="8099457" y="6507126"/>
                </a:cubicBezTo>
                <a:cubicBezTo>
                  <a:pt x="7986994" y="6532280"/>
                  <a:pt x="7760338" y="6491343"/>
                  <a:pt x="7629924" y="6507126"/>
                </a:cubicBezTo>
                <a:cubicBezTo>
                  <a:pt x="7499510" y="6522909"/>
                  <a:pt x="7068285" y="6502087"/>
                  <a:pt x="6808240" y="6507126"/>
                </a:cubicBezTo>
                <a:cubicBezTo>
                  <a:pt x="6548195" y="6512165"/>
                  <a:pt x="6642810" y="6498575"/>
                  <a:pt x="6573473" y="6507126"/>
                </a:cubicBezTo>
                <a:cubicBezTo>
                  <a:pt x="6504136" y="6515677"/>
                  <a:pt x="6038855" y="6438772"/>
                  <a:pt x="5869172" y="6507126"/>
                </a:cubicBezTo>
                <a:cubicBezTo>
                  <a:pt x="5699489" y="6575480"/>
                  <a:pt x="5566362" y="6496886"/>
                  <a:pt x="5282255" y="6507126"/>
                </a:cubicBezTo>
                <a:cubicBezTo>
                  <a:pt x="4998148" y="6517366"/>
                  <a:pt x="5039221" y="6465906"/>
                  <a:pt x="4930104" y="6507126"/>
                </a:cubicBezTo>
                <a:cubicBezTo>
                  <a:pt x="4820987" y="6548346"/>
                  <a:pt x="4723325" y="6493649"/>
                  <a:pt x="4577954" y="6507126"/>
                </a:cubicBezTo>
                <a:cubicBezTo>
                  <a:pt x="4432583" y="6520603"/>
                  <a:pt x="4240580" y="6477187"/>
                  <a:pt x="4108420" y="6507126"/>
                </a:cubicBezTo>
                <a:cubicBezTo>
                  <a:pt x="3976260" y="6537065"/>
                  <a:pt x="3729849" y="6485757"/>
                  <a:pt x="3521503" y="6507126"/>
                </a:cubicBezTo>
                <a:cubicBezTo>
                  <a:pt x="3313157" y="6528495"/>
                  <a:pt x="2978184" y="6440522"/>
                  <a:pt x="2699819" y="6507126"/>
                </a:cubicBezTo>
                <a:cubicBezTo>
                  <a:pt x="2421454" y="6573730"/>
                  <a:pt x="2296956" y="6495817"/>
                  <a:pt x="1995518" y="6507126"/>
                </a:cubicBezTo>
                <a:cubicBezTo>
                  <a:pt x="1694080" y="6518435"/>
                  <a:pt x="1872133" y="6498124"/>
                  <a:pt x="1760752" y="6507126"/>
                </a:cubicBezTo>
                <a:cubicBezTo>
                  <a:pt x="1649371" y="6516128"/>
                  <a:pt x="1240399" y="6475881"/>
                  <a:pt x="939068" y="6507126"/>
                </a:cubicBezTo>
                <a:cubicBezTo>
                  <a:pt x="637737" y="6538371"/>
                  <a:pt x="388381" y="6477071"/>
                  <a:pt x="0" y="6507126"/>
                </a:cubicBezTo>
                <a:cubicBezTo>
                  <a:pt x="-47939" y="6337480"/>
                  <a:pt x="879" y="6060670"/>
                  <a:pt x="0" y="5785427"/>
                </a:cubicBezTo>
                <a:cubicBezTo>
                  <a:pt x="-879" y="5510184"/>
                  <a:pt x="75370" y="5361568"/>
                  <a:pt x="0" y="5128798"/>
                </a:cubicBezTo>
                <a:cubicBezTo>
                  <a:pt x="-75370" y="4896028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7529" y="3319715"/>
                  <a:pt x="0" y="3158914"/>
                </a:cubicBezTo>
                <a:cubicBezTo>
                  <a:pt x="-37529" y="2998113"/>
                  <a:pt x="75205" y="2722380"/>
                  <a:pt x="0" y="2437214"/>
                </a:cubicBezTo>
                <a:cubicBezTo>
                  <a:pt x="-75205" y="2152048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6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8938" y="1338382"/>
                  <a:pt x="11738344" y="1514386"/>
                </a:cubicBezTo>
                <a:cubicBezTo>
                  <a:pt x="11787750" y="1690390"/>
                  <a:pt x="11702678" y="1771995"/>
                  <a:pt x="11738344" y="1975800"/>
                </a:cubicBezTo>
                <a:cubicBezTo>
                  <a:pt x="11774010" y="2179605"/>
                  <a:pt x="11703875" y="2268637"/>
                  <a:pt x="11738344" y="2502286"/>
                </a:cubicBezTo>
                <a:cubicBezTo>
                  <a:pt x="11772813" y="2735935"/>
                  <a:pt x="11690625" y="2999405"/>
                  <a:pt x="11738344" y="3223985"/>
                </a:cubicBezTo>
                <a:cubicBezTo>
                  <a:pt x="11786063" y="3448565"/>
                  <a:pt x="11700748" y="3463165"/>
                  <a:pt x="11738344" y="3620328"/>
                </a:cubicBezTo>
                <a:cubicBezTo>
                  <a:pt x="11775940" y="3777491"/>
                  <a:pt x="11708752" y="4041558"/>
                  <a:pt x="11738344" y="4342028"/>
                </a:cubicBezTo>
                <a:cubicBezTo>
                  <a:pt x="11767936" y="4642498"/>
                  <a:pt x="11729213" y="4583819"/>
                  <a:pt x="11738344" y="4738371"/>
                </a:cubicBezTo>
                <a:cubicBezTo>
                  <a:pt x="11747475" y="4892923"/>
                  <a:pt x="11733578" y="4965084"/>
                  <a:pt x="11738344" y="5134714"/>
                </a:cubicBezTo>
                <a:cubicBezTo>
                  <a:pt x="11743110" y="5304344"/>
                  <a:pt x="11662322" y="5553419"/>
                  <a:pt x="11738344" y="5791342"/>
                </a:cubicBezTo>
                <a:cubicBezTo>
                  <a:pt x="11814366" y="6029265"/>
                  <a:pt x="11713020" y="6176137"/>
                  <a:pt x="11738344" y="6507126"/>
                </a:cubicBezTo>
                <a:cubicBezTo>
                  <a:pt x="11547327" y="6548974"/>
                  <a:pt x="11498077" y="6493047"/>
                  <a:pt x="11268810" y="6507126"/>
                </a:cubicBezTo>
                <a:cubicBezTo>
                  <a:pt x="11039543" y="6521205"/>
                  <a:pt x="11107069" y="6502335"/>
                  <a:pt x="11034043" y="6507126"/>
                </a:cubicBezTo>
                <a:cubicBezTo>
                  <a:pt x="10961017" y="6511917"/>
                  <a:pt x="10683932" y="6506700"/>
                  <a:pt x="10564510" y="6507126"/>
                </a:cubicBezTo>
                <a:cubicBezTo>
                  <a:pt x="10445088" y="6507552"/>
                  <a:pt x="10108637" y="6458163"/>
                  <a:pt x="9742826" y="6507126"/>
                </a:cubicBezTo>
                <a:cubicBezTo>
                  <a:pt x="9377015" y="6556089"/>
                  <a:pt x="9349509" y="6439683"/>
                  <a:pt x="9038525" y="6507126"/>
                </a:cubicBezTo>
                <a:cubicBezTo>
                  <a:pt x="8727541" y="6574569"/>
                  <a:pt x="8794847" y="6477169"/>
                  <a:pt x="8686375" y="6507126"/>
                </a:cubicBezTo>
                <a:cubicBezTo>
                  <a:pt x="8577903" y="6537083"/>
                  <a:pt x="8357039" y="6497361"/>
                  <a:pt x="8099457" y="6507126"/>
                </a:cubicBezTo>
                <a:cubicBezTo>
                  <a:pt x="7841875" y="6516891"/>
                  <a:pt x="7839028" y="6470905"/>
                  <a:pt x="7747307" y="6507126"/>
                </a:cubicBezTo>
                <a:cubicBezTo>
                  <a:pt x="7655586" y="6543347"/>
                  <a:pt x="7266710" y="6462146"/>
                  <a:pt x="7043006" y="6507126"/>
                </a:cubicBezTo>
                <a:cubicBezTo>
                  <a:pt x="6819302" y="6552106"/>
                  <a:pt x="6503498" y="6464457"/>
                  <a:pt x="6338706" y="6507126"/>
                </a:cubicBezTo>
                <a:cubicBezTo>
                  <a:pt x="6173914" y="6549795"/>
                  <a:pt x="6184575" y="6483219"/>
                  <a:pt x="6103939" y="6507126"/>
                </a:cubicBezTo>
                <a:cubicBezTo>
                  <a:pt x="6023303" y="6531033"/>
                  <a:pt x="5677300" y="6424779"/>
                  <a:pt x="5399638" y="6507126"/>
                </a:cubicBezTo>
                <a:cubicBezTo>
                  <a:pt x="5121976" y="6589473"/>
                  <a:pt x="5064059" y="6456169"/>
                  <a:pt x="4930104" y="6507126"/>
                </a:cubicBezTo>
                <a:cubicBezTo>
                  <a:pt x="4796149" y="6558083"/>
                  <a:pt x="4287006" y="6419486"/>
                  <a:pt x="4108420" y="6507126"/>
                </a:cubicBezTo>
                <a:cubicBezTo>
                  <a:pt x="3929834" y="6594766"/>
                  <a:pt x="3851012" y="6506128"/>
                  <a:pt x="3756270" y="6507126"/>
                </a:cubicBezTo>
                <a:cubicBezTo>
                  <a:pt x="3661528" y="6508124"/>
                  <a:pt x="3178681" y="6505195"/>
                  <a:pt x="2934586" y="6507126"/>
                </a:cubicBezTo>
                <a:cubicBezTo>
                  <a:pt x="2690491" y="6509057"/>
                  <a:pt x="2804760" y="6481922"/>
                  <a:pt x="2699819" y="6507126"/>
                </a:cubicBezTo>
                <a:cubicBezTo>
                  <a:pt x="2594878" y="6532330"/>
                  <a:pt x="2131310" y="6492864"/>
                  <a:pt x="1878135" y="6507126"/>
                </a:cubicBezTo>
                <a:cubicBezTo>
                  <a:pt x="1624960" y="6521388"/>
                  <a:pt x="1497787" y="6488584"/>
                  <a:pt x="1173834" y="6507126"/>
                </a:cubicBezTo>
                <a:cubicBezTo>
                  <a:pt x="849881" y="6525668"/>
                  <a:pt x="834993" y="6490956"/>
                  <a:pt x="704301" y="6507126"/>
                </a:cubicBezTo>
                <a:cubicBezTo>
                  <a:pt x="573609" y="6523296"/>
                  <a:pt x="308132" y="6478694"/>
                  <a:pt x="0" y="6507126"/>
                </a:cubicBezTo>
                <a:cubicBezTo>
                  <a:pt x="-29938" y="6329999"/>
                  <a:pt x="56135" y="6044586"/>
                  <a:pt x="0" y="5785427"/>
                </a:cubicBezTo>
                <a:cubicBezTo>
                  <a:pt x="-56135" y="5526268"/>
                  <a:pt x="39316" y="5376751"/>
                  <a:pt x="0" y="5193870"/>
                </a:cubicBezTo>
                <a:cubicBezTo>
                  <a:pt x="-39316" y="5010989"/>
                  <a:pt x="32117" y="4985216"/>
                  <a:pt x="0" y="4797527"/>
                </a:cubicBezTo>
                <a:cubicBezTo>
                  <a:pt x="-32117" y="4609838"/>
                  <a:pt x="57743" y="4276269"/>
                  <a:pt x="0" y="4075827"/>
                </a:cubicBezTo>
                <a:cubicBezTo>
                  <a:pt x="-57743" y="3875385"/>
                  <a:pt x="207" y="3518981"/>
                  <a:pt x="0" y="3354128"/>
                </a:cubicBezTo>
                <a:cubicBezTo>
                  <a:pt x="-207" y="3189275"/>
                  <a:pt x="26299" y="3135378"/>
                  <a:pt x="0" y="2957785"/>
                </a:cubicBezTo>
                <a:cubicBezTo>
                  <a:pt x="-26299" y="2780192"/>
                  <a:pt x="42753" y="2621236"/>
                  <a:pt x="0" y="2431299"/>
                </a:cubicBezTo>
                <a:cubicBezTo>
                  <a:pt x="-42753" y="2241362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</p:spTree>
    <p:extLst>
      <p:ext uri="{BB962C8B-B14F-4D97-AF65-F5344CB8AC3E}">
        <p14:creationId xmlns:p14="http://schemas.microsoft.com/office/powerpoint/2010/main" val="16766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70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77061-2381-4310-862C-0F87F95B0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47F547-D2E4-4E30-AA87-1110AD8D3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83B16-772A-4AFF-B285-21A10B5A3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C0729-C83D-47C9-9317-8C47D1C6B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40401-1416-46CD-AAAE-1E1980E12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37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FB426-7A48-4614-96DD-D4287AEAB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07B2D-2408-420E-B7CE-D8E0F9C7F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295C8-A2EE-4F72-98A9-4DCE420F0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C1223-6B09-4A97-93B0-EC870602A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96531-D52B-4A8D-AADB-F1C6BBC2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58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0D3E5-3359-4086-9DFE-4DA98B0DD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77688-BD04-4C56-B29E-F02AF4014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8934"/>
            <a:ext cx="10515600" cy="150071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8A012-1F4B-4223-888E-0008BF452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D7399-827B-4A1D-A106-BD4F975C8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6F41D-B27C-484A-A285-8C63EC238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75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BB4F2-1AC1-47D3-A51D-5572E3D52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4CD7A-187E-459D-A35B-EAA4D9941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6684"/>
            <a:ext cx="5156200" cy="43497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83843-6F9F-4846-8116-39ED88B49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6684"/>
            <a:ext cx="5156200" cy="43497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F09E5-3AEE-4540-A60C-751CF3C6C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346CD-5BA5-4E75-B0AF-434D9224E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4935A-9B77-404A-A1D2-7F2FCB91A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509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22EFA-F255-4289-9257-43EA20829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D443F-4849-4C2D-BFE8-0BB674BDB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967AF-F48C-4069-9AC9-31473186D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D43313-EDF9-4776-B229-9967CF5A6E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FD495E-4DC7-435A-BA67-950CF81E89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3DC64-57A8-4D09-A2BD-FA9D70DFA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45E0A1-B2D6-4C15-9923-058FF5707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13280C-C0DD-444F-8D8C-3158514FB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86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1C325-07D6-4E4A-B2CD-833CDFF32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518520-C014-4629-A7CB-74C75FDC0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B23E6F-FF80-4234-9E0C-CD32A66E0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33B30-3BB3-4166-997A-541B7AAB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12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A79315-6C06-453C-9E3C-96B2513BB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3F9225-389F-49BD-8B72-391DF1792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208857-F4F9-4B41-83D4-E836FDE6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71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0F620-DCCE-4D62-AEBE-7FA391302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BFD0C-277B-4D8B-8681-5E209C272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BF49E-2399-4F93-B65C-21312C57E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A001D6-9C10-4D6A-9F08-5D3B33AC6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DBB9A-4C20-4EB1-8356-7928565BA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07EE8-6CEF-45AA-9F22-2271FC305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856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741F3-CC27-4F28-9D3D-491CDE0B5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02892A-D7F1-475C-846D-5C9043CCC3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09D8C-EC6D-4021-A538-1704AEE196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41C367-0C0F-43CA-A68A-6298F60A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E9695-1D9E-4508-89C8-C90C53934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1EF5B-2C5C-41B2-B28B-8819F82C9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82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8F9B0-139C-492A-B5CC-D2E2163FC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BB9D93-95AA-410E-906D-E840FA3A7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531DF-DCF8-43F1-A073-DB01350E7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02239-633F-4F42-84B6-ACA58FD2C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F151B-08AE-4773-8199-06D0186DC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8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1AF5DA-EFF8-46D9-8C38-6E230D788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6185"/>
            <a:ext cx="2628900" cy="581024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3D6E46-7804-4EE1-AB08-B0CDC2606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6185"/>
            <a:ext cx="7683500" cy="581024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84571-8807-4E7E-8E89-C246FA7F5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3E65B-DC22-4EE1-A3FE-9A4A613C0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56358-D1A4-46C7-A473-3E7A0E09E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9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8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10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5816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1180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8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5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10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3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9"/>
            <a:ext cx="12209445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8" y="4084499"/>
            <a:ext cx="3773430" cy="2705179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3" y="-215470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79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40"/>
            <a:ext cx="4465330" cy="2328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936000" y="1050116"/>
            <a:ext cx="7329806" cy="1569658"/>
          </a:xfrm>
          <a:prstGeom prst="rect">
            <a:avLst/>
          </a:prstGeom>
          <a:noFill/>
        </p:spPr>
        <p:txBody>
          <a:bodyPr wrap="square" lIns="91436" tIns="45719" rIns="91436" bIns="45719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kumimoji="0" lang="en-US" altLang="zh-CN" sz="4800" b="1" i="1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8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2638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74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96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5" y="2209803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9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5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5746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9754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5128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20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3" y="731522"/>
            <a:ext cx="6439049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7085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9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9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FEE62-9759-4BAD-9587-52A35E975CB7}" type="datetimeFigureOut">
              <a:rPr lang="vi-VN"/>
              <a:pPr>
                <a:defRPr/>
              </a:pPr>
              <a:t>09/06/2023</a:t>
            </a:fld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CF7FA1-9BAB-4C91-8BC4-29C28BD870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945250"/>
      </p:ext>
    </p:extLst>
  </p:cSld>
  <p:clrMapOvr>
    <a:masterClrMapping/>
  </p:clrMapOvr>
  <p:transition spd="slow">
    <p:newsfla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B7CF-BEE5-4BF7-8ABD-C9AAFFB1AD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211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599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6"/>
            <a:ext cx="1051559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20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7"/>
            <a:ext cx="9398018" cy="4774401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5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7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80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9" y="344265"/>
            <a:ext cx="947231" cy="947232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7" y="4602420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1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3" y="750715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8" y="6059219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4"/>
            <a:ext cx="359357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10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5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5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9" y="5437765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7" y="304123"/>
            <a:ext cx="359137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1"/>
            <a:ext cx="359137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4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53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599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599" cy="1500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17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347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1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869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5866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30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20021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738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2023/6/9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6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8" y="459895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30" y="31135"/>
            <a:ext cx="1246992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9"/>
            <a:ext cx="7924137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1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3" y="2067454"/>
            <a:ext cx="722838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3" y="109484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1" y="286931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50" y="2953681"/>
            <a:ext cx="810243" cy="1469238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2" y="377786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50" y="487235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701" y="703322"/>
            <a:ext cx="1373271" cy="68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8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1" y="2"/>
            <a:ext cx="1221944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3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54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3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2" y="1982712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8" y="1150964"/>
            <a:ext cx="1481296" cy="490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6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2023/6/9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7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14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4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9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4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9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6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B3D0A5B2-8FA9-4904-9B91-272317635EE0}"/>
              </a:ext>
            </a:extLst>
          </p:cNvPr>
          <p:cNvSpPr txBox="1"/>
          <p:nvPr userDrawn="1"/>
        </p:nvSpPr>
        <p:spPr>
          <a:xfrm>
            <a:off x="0" y="-2016442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64E54C-4276-44D7-9843-6AD70C4F1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381BE-33D8-414A-80C7-2AF9A1464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CBB304-A09E-4362-BE3D-255D4C2E26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231DB-4B24-4066-A7B0-8FB8E7FFBC6C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B6D3C-AA99-48D8-8355-AE660AB889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129F6-D321-4AD4-AABD-339BE109A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DE11B-45D4-4B64-958F-F75A47E1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67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4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3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F05B97F-84C9-42B9-8ED5-3EAB80916424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1" y="6172203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3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3097A00-12CE-40D0-8D1D-932B46154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18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1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3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4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" y="1179648"/>
            <a:ext cx="3214252" cy="965677"/>
          </a:xfrm>
          <a:prstGeom prst="rect">
            <a:avLst/>
          </a:prstGeom>
        </p:spPr>
      </p:pic>
      <p:sp>
        <p:nvSpPr>
          <p:cNvPr id="10242" name="Rectangle 8"/>
          <p:cNvSpPr>
            <a:spLocks noChangeArrowheads="1"/>
          </p:cNvSpPr>
          <p:nvPr/>
        </p:nvSpPr>
        <p:spPr bwMode="auto">
          <a:xfrm>
            <a:off x="2133602" y="31724"/>
            <a:ext cx="73094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Thứ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ngày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24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tháng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12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2022</a:t>
            </a:r>
          </a:p>
        </p:txBody>
      </p:sp>
      <p:sp>
        <p:nvSpPr>
          <p:cNvPr id="10243" name="Rectangle 10"/>
          <p:cNvSpPr>
            <a:spLocks noChangeArrowheads="1"/>
          </p:cNvSpPr>
          <p:nvPr/>
        </p:nvSpPr>
        <p:spPr bwMode="auto">
          <a:xfrm>
            <a:off x="4950352" y="454101"/>
            <a:ext cx="11558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Toán</a:t>
            </a:r>
            <a:endParaRPr kumimoji="0" lang="en-US" sz="3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sp>
        <p:nvSpPr>
          <p:cNvPr id="10244" name="Rectangle 39"/>
          <p:cNvSpPr>
            <a:spLocks noChangeArrowheads="1"/>
          </p:cNvSpPr>
          <p:nvPr/>
        </p:nvSpPr>
        <p:spPr bwMode="auto">
          <a:xfrm>
            <a:off x="5795963" y="2921001"/>
            <a:ext cx="646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NI-Times" pitchFamily="2" charset="0"/>
                <a:ea typeface="+mn-ea"/>
                <a:cs typeface="+mn-cs"/>
              </a:rPr>
              <a:t>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83323" y="921644"/>
            <a:ext cx="93784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Bài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18:  ÔN TẬP PHÉP CỘNG, PHÉP TRỪ TRONG PHẠM VI 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14" y="2157048"/>
            <a:ext cx="11942947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3.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Từ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dưới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đây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dấu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802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+, -, =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em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thể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lập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phép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đúng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?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" y="3212122"/>
            <a:ext cx="7135552" cy="3645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8073067" y="3441679"/>
            <a:ext cx="41189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2 + 7 =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7 + 2 =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9 – 2 = 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9 – 7 = 2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" y="-40805"/>
            <a:ext cx="12192000" cy="6858000"/>
          </a:xfrm>
          <a:prstGeom prst="rect">
            <a:avLst/>
          </a:prstGeom>
        </p:spPr>
      </p:pic>
      <p:sp>
        <p:nvSpPr>
          <p:cNvPr id="11" name="WordArt 12"/>
          <p:cNvSpPr>
            <a:spLocks noChangeArrowheads="1" noChangeShapeType="1" noTextEdit="1"/>
          </p:cNvSpPr>
          <p:nvPr/>
        </p:nvSpPr>
        <p:spPr bwMode="auto">
          <a:xfrm>
            <a:off x="3423140" y="639945"/>
            <a:ext cx="5838092" cy="16547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206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5ECCF3">
                    <a:lumMod val="75000"/>
                  </a:srgb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Trò chơi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52433" y="2372502"/>
            <a:ext cx="54906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Arial" charset="0"/>
              </a:rPr>
              <a:t>AI NHANH HƠN</a:t>
            </a:r>
          </a:p>
        </p:txBody>
      </p:sp>
    </p:spTree>
    <p:extLst>
      <p:ext uri="{BB962C8B-B14F-4D97-AF65-F5344CB8AC3E}">
        <p14:creationId xmlns:p14="http://schemas.microsoft.com/office/powerpoint/2010/main" val="136652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C:\Users\TUAN\Downloads\Luyện tập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1249" y="-75842"/>
            <a:ext cx="2766539" cy="1229728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4981938" y="770331"/>
            <a:ext cx="1326005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defTabSz="609402"/>
            <a:r>
              <a:rPr lang="en-GB" sz="3600" b="1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2. </a:t>
            </a:r>
            <a:r>
              <a:rPr lang="en-GB" sz="3600" b="1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3600" b="1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?</a:t>
            </a:r>
          </a:p>
        </p:txBody>
      </p:sp>
      <p:pic>
        <p:nvPicPr>
          <p:cNvPr id="2050" name="Picture 2" descr="F:\AAA-LÀM ẢNH SLIDE\Bai18-LT2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4907" y="832747"/>
            <a:ext cx="9633856" cy="5277631"/>
          </a:xfrm>
          <a:prstGeom prst="rect">
            <a:avLst/>
          </a:prstGeom>
          <a:noFill/>
        </p:spPr>
      </p:pic>
      <p:grpSp>
        <p:nvGrpSpPr>
          <p:cNvPr id="24" name="Group 23"/>
          <p:cNvGrpSpPr/>
          <p:nvPr/>
        </p:nvGrpSpPr>
        <p:grpSpPr>
          <a:xfrm>
            <a:off x="4036442" y="5604646"/>
            <a:ext cx="738201" cy="789233"/>
            <a:chOff x="5268391" y="3776923"/>
            <a:chExt cx="806199" cy="841432"/>
          </a:xfrm>
        </p:grpSpPr>
        <p:sp>
          <p:nvSpPr>
            <p:cNvPr id="25" name="Rounded Rectangle 24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91042" y="3776923"/>
              <a:ext cx="478280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black"/>
                  </a:solidFill>
                  <a:latin typeface="+mj-lt"/>
                </a:rPr>
                <a:t>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36442" y="5604646"/>
            <a:ext cx="738201" cy="789233"/>
            <a:chOff x="5268391" y="3776923"/>
            <a:chExt cx="806199" cy="841432"/>
          </a:xfrm>
        </p:grpSpPr>
        <p:sp>
          <p:nvSpPr>
            <p:cNvPr id="28" name="Rounded Rectangle 27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51508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white"/>
                  </a:solidFill>
                  <a:latin typeface="+mj-lt"/>
                </a:rPr>
                <a:t>7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12349" y="5595619"/>
            <a:ext cx="738201" cy="789233"/>
            <a:chOff x="5268391" y="3776923"/>
            <a:chExt cx="806199" cy="841432"/>
          </a:xfrm>
        </p:grpSpPr>
        <p:sp>
          <p:nvSpPr>
            <p:cNvPr id="31" name="Rounded Rectangle 30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61465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srgbClr val="3B6BDD"/>
                  </a:solidFill>
                  <a:latin typeface="+mj-lt"/>
                </a:rPr>
                <a:t>3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772224" y="5577564"/>
            <a:ext cx="738201" cy="825343"/>
            <a:chOff x="5268391" y="3738424"/>
            <a:chExt cx="806199" cy="879931"/>
          </a:xfrm>
        </p:grpSpPr>
        <p:sp>
          <p:nvSpPr>
            <p:cNvPr id="44" name="Rounded Rectangle 43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20618" y="3738424"/>
              <a:ext cx="383745" cy="798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srgbClr val="3B6BDD"/>
                  </a:solidFill>
                  <a:latin typeface="+mj-lt"/>
                </a:rPr>
                <a:t>-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257331" y="5595619"/>
            <a:ext cx="738201" cy="789233"/>
            <a:chOff x="5268391" y="3776923"/>
            <a:chExt cx="806199" cy="841432"/>
          </a:xfrm>
        </p:grpSpPr>
        <p:sp>
          <p:nvSpPr>
            <p:cNvPr id="50" name="Rounded Rectangle 49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61465" y="3776923"/>
              <a:ext cx="499288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srgbClr val="3B6BDD"/>
                  </a:solidFill>
                  <a:latin typeface="+mj-lt"/>
                </a:rPr>
                <a:t>=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002134" y="5604646"/>
            <a:ext cx="738201" cy="789233"/>
            <a:chOff x="5268391" y="3776923"/>
            <a:chExt cx="806199" cy="841432"/>
          </a:xfrm>
        </p:grpSpPr>
        <p:sp>
          <p:nvSpPr>
            <p:cNvPr id="53" name="Rounded Rectangle 52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391042" y="3776923"/>
              <a:ext cx="478280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black"/>
                  </a:solidFill>
                  <a:latin typeface="+mj-lt"/>
                </a:rPr>
                <a:t>?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002133" y="5604646"/>
            <a:ext cx="738201" cy="789233"/>
            <a:chOff x="5268391" y="3776923"/>
            <a:chExt cx="806199" cy="841432"/>
          </a:xfrm>
        </p:grpSpPr>
        <p:sp>
          <p:nvSpPr>
            <p:cNvPr id="56" name="Rounded Rectangle 55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351508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white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225" y="4620538"/>
            <a:ext cx="1914050" cy="1914050"/>
          </a:xfrm>
          <a:prstGeom prst="rect">
            <a:avLst/>
          </a:prstGeom>
        </p:spPr>
      </p:pic>
      <p:grpSp>
        <p:nvGrpSpPr>
          <p:cNvPr id="35" name="Group 13"/>
          <p:cNvGrpSpPr/>
          <p:nvPr/>
        </p:nvGrpSpPr>
        <p:grpSpPr>
          <a:xfrm>
            <a:off x="0" y="1730357"/>
            <a:ext cx="3745522" cy="2397527"/>
            <a:chOff x="429754" y="1406285"/>
            <a:chExt cx="3082642" cy="1140119"/>
          </a:xfrm>
        </p:grpSpPr>
        <p:sp>
          <p:nvSpPr>
            <p:cNvPr id="36" name="Cloud Callout 35"/>
            <p:cNvSpPr/>
            <p:nvPr/>
          </p:nvSpPr>
          <p:spPr>
            <a:xfrm>
              <a:off x="429754" y="1406285"/>
              <a:ext cx="3082642" cy="1140119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360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89418" y="1598861"/>
              <a:ext cx="2329668" cy="922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402"/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Có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tất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cả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7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bóng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đèn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sáng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,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tắt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3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bóng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đèn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.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Hỏi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còn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bao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nhiêu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bóng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đèn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còn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sáng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1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6FC1E2-E192-4684-8AC0-52155A0925FB}"/>
              </a:ext>
            </a:extLst>
          </p:cNvPr>
          <p:cNvSpPr txBox="1"/>
          <p:nvPr/>
        </p:nvSpPr>
        <p:spPr>
          <a:xfrm>
            <a:off x="1910657" y="2272755"/>
            <a:ext cx="83706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Giải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lao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cs typeface="+mn-cs"/>
            </a:endParaRPr>
          </a:p>
        </p:txBody>
      </p:sp>
      <p:pic>
        <p:nvPicPr>
          <p:cNvPr id="3" name="Picture 2" descr="F:\AAA-LÀM ẢNH SLIDE\ROBO LT.png">
            <a:extLst>
              <a:ext uri="{FF2B5EF4-FFF2-40B4-BE49-F238E27FC236}">
                <a16:creationId xmlns:a16="http://schemas.microsoft.com/office/drawing/2014/main" id="{5CACE80E-2535-4358-A650-9A474AFB7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206" y="4160242"/>
            <a:ext cx="2646866" cy="262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74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ài hát buổi sáng VTV7">
            <a:hlinkClick r:id="" action="ppaction://media"/>
            <a:extLst>
              <a:ext uri="{FF2B5EF4-FFF2-40B4-BE49-F238E27FC236}">
                <a16:creationId xmlns:a16="http://schemas.microsoft.com/office/drawing/2014/main" id="{BF7DDDDC-EEFE-4E2B-99E1-68349EFBDB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/>
          <p:nvPr/>
        </p:nvGrpSpPr>
        <p:grpSpPr>
          <a:xfrm>
            <a:off x="5044421" y="5518351"/>
            <a:ext cx="738201" cy="789233"/>
            <a:chOff x="5268391" y="3776923"/>
            <a:chExt cx="806199" cy="841432"/>
          </a:xfrm>
        </p:grpSpPr>
        <p:sp>
          <p:nvSpPr>
            <p:cNvPr id="25" name="Rounded Rectangle 24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91042" y="3776923"/>
              <a:ext cx="478280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black"/>
                  </a:solidFill>
                  <a:latin typeface="+mj-lt"/>
                </a:rPr>
                <a:t>?</a:t>
              </a: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5044421" y="5518351"/>
            <a:ext cx="738201" cy="789233"/>
            <a:chOff x="5268391" y="3776923"/>
            <a:chExt cx="806199" cy="841432"/>
          </a:xfrm>
        </p:grpSpPr>
        <p:sp>
          <p:nvSpPr>
            <p:cNvPr id="28" name="Rounded Rectangle 27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51508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white"/>
                  </a:solidFill>
                  <a:latin typeface="+mj-lt"/>
                </a:rPr>
                <a:t>4</a:t>
              </a:r>
            </a:p>
          </p:txBody>
        </p:sp>
      </p:grpSp>
      <p:grpSp>
        <p:nvGrpSpPr>
          <p:cNvPr id="6" name="Group 42"/>
          <p:cNvGrpSpPr/>
          <p:nvPr/>
        </p:nvGrpSpPr>
        <p:grpSpPr>
          <a:xfrm>
            <a:off x="5780206" y="5500298"/>
            <a:ext cx="738201" cy="816317"/>
            <a:chOff x="5268391" y="3748048"/>
            <a:chExt cx="806199" cy="870307"/>
          </a:xfrm>
        </p:grpSpPr>
        <p:sp>
          <p:nvSpPr>
            <p:cNvPr id="44" name="Rounded Rectangle 43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61465" y="3748048"/>
              <a:ext cx="499288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srgbClr val="3B6BDD"/>
                  </a:solidFill>
                  <a:latin typeface="+mj-lt"/>
                </a:rPr>
                <a:t>+</a:t>
              </a:r>
            </a:p>
          </p:txBody>
        </p:sp>
      </p:grpSp>
      <p:grpSp>
        <p:nvGrpSpPr>
          <p:cNvPr id="7" name="Group 48"/>
          <p:cNvGrpSpPr/>
          <p:nvPr/>
        </p:nvGrpSpPr>
        <p:grpSpPr>
          <a:xfrm>
            <a:off x="7265310" y="5527378"/>
            <a:ext cx="738201" cy="789233"/>
            <a:chOff x="5268391" y="3776923"/>
            <a:chExt cx="806199" cy="841432"/>
          </a:xfrm>
        </p:grpSpPr>
        <p:sp>
          <p:nvSpPr>
            <p:cNvPr id="50" name="Rounded Rectangle 49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61465" y="3776923"/>
              <a:ext cx="499288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srgbClr val="3B6BDD"/>
                  </a:solidFill>
                  <a:latin typeface="+mj-lt"/>
                </a:rPr>
                <a:t>=</a:t>
              </a:r>
            </a:p>
          </p:txBody>
        </p:sp>
      </p:grpSp>
      <p:grpSp>
        <p:nvGrpSpPr>
          <p:cNvPr id="8" name="Group 51"/>
          <p:cNvGrpSpPr/>
          <p:nvPr/>
        </p:nvGrpSpPr>
        <p:grpSpPr>
          <a:xfrm>
            <a:off x="8010113" y="5518351"/>
            <a:ext cx="738201" cy="789233"/>
            <a:chOff x="5268391" y="3776923"/>
            <a:chExt cx="806199" cy="841432"/>
          </a:xfrm>
        </p:grpSpPr>
        <p:sp>
          <p:nvSpPr>
            <p:cNvPr id="53" name="Rounded Rectangle 52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391042" y="3776923"/>
              <a:ext cx="478280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black"/>
                  </a:solidFill>
                  <a:latin typeface="+mj-lt"/>
                </a:rPr>
                <a:t>?</a:t>
              </a:r>
            </a:p>
          </p:txBody>
        </p:sp>
      </p:grpSp>
      <p:grpSp>
        <p:nvGrpSpPr>
          <p:cNvPr id="9" name="Group 54"/>
          <p:cNvGrpSpPr/>
          <p:nvPr/>
        </p:nvGrpSpPr>
        <p:grpSpPr>
          <a:xfrm>
            <a:off x="8010112" y="5518351"/>
            <a:ext cx="738201" cy="789233"/>
            <a:chOff x="5268391" y="3776923"/>
            <a:chExt cx="806199" cy="841432"/>
          </a:xfrm>
        </p:grpSpPr>
        <p:sp>
          <p:nvSpPr>
            <p:cNvPr id="56" name="Rounded Rectangle 55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351508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white"/>
                  </a:solidFill>
                  <a:latin typeface="+mj-lt"/>
                </a:rPr>
                <a:t>6</a:t>
              </a:r>
            </a:p>
          </p:txBody>
        </p:sp>
      </p:grpSp>
      <p:pic>
        <p:nvPicPr>
          <p:cNvPr id="3075" name="Picture 3" descr="F:\AAA-LÀM ẢNH SLIDE\Bai18-LT2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599" y="786841"/>
            <a:ext cx="8761268" cy="4475197"/>
          </a:xfrm>
          <a:prstGeom prst="rect">
            <a:avLst/>
          </a:prstGeom>
          <a:noFill/>
        </p:spPr>
      </p:pic>
      <p:grpSp>
        <p:nvGrpSpPr>
          <p:cNvPr id="33" name="Group 23"/>
          <p:cNvGrpSpPr/>
          <p:nvPr/>
        </p:nvGrpSpPr>
        <p:grpSpPr>
          <a:xfrm>
            <a:off x="6520496" y="5522864"/>
            <a:ext cx="738201" cy="789233"/>
            <a:chOff x="5268391" y="3776923"/>
            <a:chExt cx="806199" cy="841432"/>
          </a:xfrm>
        </p:grpSpPr>
        <p:sp>
          <p:nvSpPr>
            <p:cNvPr id="35" name="Rounded Rectangle 34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391042" y="3776923"/>
              <a:ext cx="478280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black"/>
                  </a:solidFill>
                  <a:latin typeface="+mj-lt"/>
                </a:rPr>
                <a:t>?</a:t>
              </a:r>
            </a:p>
          </p:txBody>
        </p:sp>
      </p:grpSp>
      <p:grpSp>
        <p:nvGrpSpPr>
          <p:cNvPr id="37" name="Group 26"/>
          <p:cNvGrpSpPr/>
          <p:nvPr/>
        </p:nvGrpSpPr>
        <p:grpSpPr>
          <a:xfrm>
            <a:off x="6520495" y="5522864"/>
            <a:ext cx="738201" cy="789233"/>
            <a:chOff x="5268391" y="3776923"/>
            <a:chExt cx="806199" cy="841432"/>
          </a:xfrm>
        </p:grpSpPr>
        <p:sp>
          <p:nvSpPr>
            <p:cNvPr id="38" name="Rounded Rectangle 37"/>
            <p:cNvSpPr/>
            <p:nvPr/>
          </p:nvSpPr>
          <p:spPr>
            <a:xfrm>
              <a:off x="5268391" y="3812156"/>
              <a:ext cx="806199" cy="806199"/>
            </a:xfrm>
            <a:prstGeom prst="roundRect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351508" y="3776923"/>
              <a:ext cx="504541" cy="798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265" b="1" dirty="0">
                  <a:solidFill>
                    <a:prstClr val="white"/>
                  </a:solidFill>
                  <a:latin typeface="+mj-lt"/>
                </a:rPr>
                <a:t>2</a:t>
              </a: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225" y="4620538"/>
            <a:ext cx="1914050" cy="1914050"/>
          </a:xfrm>
          <a:prstGeom prst="rect">
            <a:avLst/>
          </a:prstGeom>
        </p:spPr>
      </p:pic>
      <p:grpSp>
        <p:nvGrpSpPr>
          <p:cNvPr id="40" name="Group 13"/>
          <p:cNvGrpSpPr/>
          <p:nvPr/>
        </p:nvGrpSpPr>
        <p:grpSpPr>
          <a:xfrm>
            <a:off x="65608" y="1559280"/>
            <a:ext cx="3320979" cy="2533997"/>
            <a:chOff x="380280" y="1414569"/>
            <a:chExt cx="3082642" cy="1140119"/>
          </a:xfrm>
        </p:grpSpPr>
        <p:sp>
          <p:nvSpPr>
            <p:cNvPr id="41" name="Cloud Callout 40"/>
            <p:cNvSpPr/>
            <p:nvPr/>
          </p:nvSpPr>
          <p:spPr>
            <a:xfrm>
              <a:off x="380280" y="1414569"/>
              <a:ext cx="3082642" cy="1140119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360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9128" y="1601704"/>
              <a:ext cx="2605023" cy="87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402"/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Có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4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bạn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đang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chơi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nhảy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dây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,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có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thêm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2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bạn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chạy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đến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.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Hỏi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có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tất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cả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bao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nhiêu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 </a:t>
              </a:r>
              <a:r>
                <a:rPr lang="en-US" sz="2400" dirty="0" err="1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bạn</a:t>
              </a:r>
              <a:r>
                <a:rPr lang="en-US" sz="2400" dirty="0">
                  <a:solidFill>
                    <a:srgbClr val="4472C4">
                      <a:lumMod val="75000"/>
                    </a:srgbClr>
                  </a:solidFill>
                  <a:latin typeface="+mj-lt"/>
                </a:rPr>
                <a:t>?</a:t>
              </a:r>
            </a:p>
          </p:txBody>
        </p:sp>
      </p:grpSp>
      <p:pic>
        <p:nvPicPr>
          <p:cNvPr id="43" name="Picture 2" descr="C:\Users\TUAN\Downloads\Luyện tập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0425" y="-105269"/>
            <a:ext cx="2948323" cy="1310531"/>
          </a:xfrm>
          <a:prstGeom prst="rect">
            <a:avLst/>
          </a:prstGeom>
          <a:noFill/>
        </p:spPr>
      </p:pic>
      <p:sp>
        <p:nvSpPr>
          <p:cNvPr id="46" name="Rectangle 45"/>
          <p:cNvSpPr/>
          <p:nvPr/>
        </p:nvSpPr>
        <p:spPr>
          <a:xfrm>
            <a:off x="5782622" y="782956"/>
            <a:ext cx="139572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402"/>
            <a:r>
              <a:rPr lang="en-GB" sz="3200" b="1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3. </a:t>
            </a:r>
            <a:r>
              <a:rPr lang="en-GB" sz="3200" b="1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Số</a:t>
            </a:r>
            <a:r>
              <a:rPr lang="en-GB" sz="3200" b="1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5852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42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728F7483-F24B-6F4A-A22A-5B1ADFDC4C5F}"/>
              </a:ext>
            </a:extLst>
          </p:cNvPr>
          <p:cNvSpPr txBox="1">
            <a:spLocks/>
          </p:cNvSpPr>
          <p:nvPr/>
        </p:nvSpPr>
        <p:spPr>
          <a:xfrm>
            <a:off x="2100075" y="285729"/>
            <a:ext cx="2330411" cy="575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8804">
              <a:spcBef>
                <a:spcPts val="1333"/>
              </a:spcBef>
            </a:pPr>
            <a:r>
              <a:rPr lang="en-GB" sz="3732" b="1" dirty="0" err="1">
                <a:solidFill>
                  <a:srgbClr val="FF0000"/>
                </a:solidFill>
                <a:latin typeface="+mj-lt"/>
                <a:cs typeface="Lato" panose="020F0502020204030203" pitchFamily="34" charset="0"/>
              </a:rPr>
              <a:t>Bắt</a:t>
            </a:r>
            <a:r>
              <a:rPr lang="en-GB" sz="3732" b="1" dirty="0">
                <a:solidFill>
                  <a:srgbClr val="FF0000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732" b="1" dirty="0" err="1">
                <a:solidFill>
                  <a:srgbClr val="FF0000"/>
                </a:solidFill>
                <a:latin typeface="+mj-lt"/>
                <a:cs typeface="Lato" panose="020F0502020204030203" pitchFamily="34" charset="0"/>
              </a:rPr>
              <a:t>gà</a:t>
            </a:r>
            <a:endParaRPr lang="en-GB" sz="3732" b="1" dirty="0">
              <a:solidFill>
                <a:srgbClr val="FF0000"/>
              </a:solidFill>
              <a:latin typeface="+mj-lt"/>
              <a:cs typeface="Lato" panose="020F0502020204030203" pitchFamily="34" charset="0"/>
            </a:endParaRP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728F7483-F24B-6F4A-A22A-5B1ADFDC4C5F}"/>
              </a:ext>
            </a:extLst>
          </p:cNvPr>
          <p:cNvSpPr txBox="1">
            <a:spLocks/>
          </p:cNvSpPr>
          <p:nvPr/>
        </p:nvSpPr>
        <p:spPr>
          <a:xfrm>
            <a:off x="757889" y="975898"/>
            <a:ext cx="4296314" cy="5468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804">
              <a:lnSpc>
                <a:spcPct val="100000"/>
              </a:lnSpc>
              <a:spcBef>
                <a:spcPts val="1333"/>
              </a:spcBef>
            </a:pPr>
            <a:r>
              <a:rPr lang="en-GB" u="sng" dirty="0" err="1">
                <a:latin typeface="+mj-lt"/>
                <a:cs typeface="Lato" panose="020F0502020204030203" pitchFamily="34" charset="0"/>
              </a:rPr>
              <a:t>Cách</a:t>
            </a:r>
            <a:r>
              <a:rPr lang="en-GB" u="sng" dirty="0">
                <a:latin typeface="+mj-lt"/>
                <a:cs typeface="Lato" panose="020F0502020204030203" pitchFamily="34" charset="0"/>
              </a:rPr>
              <a:t> </a:t>
            </a:r>
            <a:r>
              <a:rPr lang="en-GB" u="sng" dirty="0" err="1">
                <a:latin typeface="+mj-lt"/>
                <a:cs typeface="Lato" panose="020F0502020204030203" pitchFamily="34" charset="0"/>
              </a:rPr>
              <a:t>chơi</a:t>
            </a:r>
            <a:r>
              <a:rPr lang="en-GB" u="sng" dirty="0">
                <a:latin typeface="+mj-lt"/>
                <a:cs typeface="Lato" panose="020F0502020204030203" pitchFamily="34" charset="0"/>
              </a:rPr>
              <a:t>:</a:t>
            </a:r>
          </a:p>
          <a:p>
            <a:pPr algn="just" defTabSz="1218804">
              <a:lnSpc>
                <a:spcPct val="100000"/>
              </a:lnSpc>
              <a:spcBef>
                <a:spcPts val="1333"/>
              </a:spcBef>
              <a:buFontTx/>
              <a:buChar char="-"/>
            </a:pP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Chơi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theo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nhóm</a:t>
            </a:r>
            <a:r>
              <a:rPr lang="en-GB" dirty="0">
                <a:latin typeface="+mj-lt"/>
                <a:cs typeface="Lato" panose="020F0502020204030203" pitchFamily="34" charset="0"/>
              </a:rPr>
              <a:t>.</a:t>
            </a:r>
          </a:p>
          <a:p>
            <a:pPr algn="just" defTabSz="1218804">
              <a:lnSpc>
                <a:spcPct val="100000"/>
              </a:lnSpc>
              <a:spcBef>
                <a:spcPts val="1333"/>
              </a:spcBef>
              <a:buFontTx/>
              <a:buChar char="-"/>
            </a:pP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Người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chơi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bắt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đầu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từ</a:t>
            </a:r>
            <a:r>
              <a:rPr lang="en-GB" dirty="0">
                <a:latin typeface="+mj-lt"/>
                <a:cs typeface="Lato" panose="020F0502020204030203" pitchFamily="34" charset="0"/>
              </a:rPr>
              <a:t> ô </a:t>
            </a:r>
            <a:r>
              <a:rPr lang="en-GB" b="1" dirty="0" err="1">
                <a:latin typeface="+mj-lt"/>
                <a:cs typeface="Lato" panose="020F0502020204030203" pitchFamily="34" charset="0"/>
              </a:rPr>
              <a:t>xuất</a:t>
            </a:r>
            <a:r>
              <a:rPr lang="en-GB" b="1" dirty="0">
                <a:latin typeface="+mj-lt"/>
                <a:cs typeface="Lato" panose="020F0502020204030203" pitchFamily="34" charset="0"/>
              </a:rPr>
              <a:t> </a:t>
            </a:r>
            <a:r>
              <a:rPr lang="en-GB" b="1" dirty="0" err="1">
                <a:latin typeface="+mj-lt"/>
                <a:cs typeface="Lato" panose="020F0502020204030203" pitchFamily="34" charset="0"/>
              </a:rPr>
              <a:t>phát</a:t>
            </a:r>
            <a:r>
              <a:rPr lang="en-GB" dirty="0">
                <a:latin typeface="+mj-lt"/>
                <a:cs typeface="Lato" panose="020F0502020204030203" pitchFamily="34" charset="0"/>
              </a:rPr>
              <a:t>.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Khi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đến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lượt</a:t>
            </a:r>
            <a:r>
              <a:rPr lang="en-GB" dirty="0">
                <a:latin typeface="+mj-lt"/>
                <a:cs typeface="Lato" panose="020F0502020204030203" pitchFamily="34" charset="0"/>
              </a:rPr>
              <a:t>,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người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chơi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gieo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xúc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xắc</a:t>
            </a:r>
            <a:r>
              <a:rPr lang="en-GB" dirty="0">
                <a:latin typeface="+mj-lt"/>
                <a:cs typeface="Lato" panose="020F0502020204030203" pitchFamily="34" charset="0"/>
              </a:rPr>
              <a:t>.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Đếm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số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chấm</a:t>
            </a:r>
            <a:r>
              <a:rPr lang="en-GB" dirty="0">
                <a:latin typeface="+mj-lt"/>
                <a:cs typeface="Lato" panose="020F0502020204030203" pitchFamily="34" charset="0"/>
              </a:rPr>
              <a:t> ở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mặt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trên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xúc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xắc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rồi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di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chuyển</a:t>
            </a:r>
            <a:r>
              <a:rPr lang="en-GB" dirty="0">
                <a:latin typeface="+mj-lt"/>
                <a:cs typeface="Lato" panose="020F0502020204030203" pitchFamily="34" charset="0"/>
              </a:rPr>
              <a:t> qua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các</a:t>
            </a:r>
            <a:r>
              <a:rPr lang="en-GB" dirty="0">
                <a:latin typeface="+mj-lt"/>
                <a:cs typeface="Lato" panose="020F0502020204030203" pitchFamily="34" charset="0"/>
              </a:rPr>
              <a:t> ô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bằng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với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số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chấm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đó</a:t>
            </a:r>
            <a:r>
              <a:rPr lang="en-GB" dirty="0">
                <a:latin typeface="+mj-lt"/>
                <a:cs typeface="Lato" panose="020F0502020204030203" pitchFamily="34" charset="0"/>
              </a:rPr>
              <a:t>.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Tính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kết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quả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tại</a:t>
            </a:r>
            <a:r>
              <a:rPr lang="en-GB" dirty="0">
                <a:latin typeface="+mj-lt"/>
                <a:cs typeface="Lato" panose="020F0502020204030203" pitchFamily="34" charset="0"/>
              </a:rPr>
              <a:t> ô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đó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rồi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bắt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một</a:t>
            </a:r>
            <a:r>
              <a:rPr lang="en-GB" dirty="0">
                <a:latin typeface="+mj-lt"/>
                <a:cs typeface="Lato" panose="020F0502020204030203" pitchFamily="34" charset="0"/>
              </a:rPr>
              <a:t> con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gà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ghi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số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bằng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với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kết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quả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phép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tính</a:t>
            </a:r>
            <a:r>
              <a:rPr lang="en-GB" dirty="0">
                <a:latin typeface="+mj-lt"/>
                <a:cs typeface="Lato" panose="020F0502020204030203" pitchFamily="34" charset="0"/>
              </a:rPr>
              <a:t>.</a:t>
            </a:r>
          </a:p>
          <a:p>
            <a:pPr algn="just" defTabSz="1218804">
              <a:lnSpc>
                <a:spcPct val="100000"/>
              </a:lnSpc>
              <a:spcBef>
                <a:spcPts val="1333"/>
              </a:spcBef>
              <a:buFontTx/>
              <a:buChar char="-"/>
            </a:pP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Trò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chơi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kết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thúc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khi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bắt</a:t>
            </a:r>
            <a:r>
              <a:rPr lang="en-GB" dirty="0">
                <a:latin typeface="+mj-lt"/>
                <a:cs typeface="Lato" panose="020F0502020204030203" pitchFamily="34" charset="0"/>
              </a:rPr>
              <a:t>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được</a:t>
            </a:r>
            <a:r>
              <a:rPr lang="en-GB" dirty="0">
                <a:latin typeface="+mj-lt"/>
                <a:cs typeface="Lato" panose="020F0502020204030203" pitchFamily="34" charset="0"/>
              </a:rPr>
              <a:t> 5 con </a:t>
            </a:r>
            <a:r>
              <a:rPr lang="en-GB" dirty="0" err="1">
                <a:latin typeface="+mj-lt"/>
                <a:cs typeface="Lato" panose="020F0502020204030203" pitchFamily="34" charset="0"/>
              </a:rPr>
              <a:t>gà</a:t>
            </a:r>
            <a:r>
              <a:rPr lang="en-GB" dirty="0">
                <a:latin typeface="+mj-lt"/>
                <a:cs typeface="Lato" panose="020F0502020204030203" pitchFamily="34" charset="0"/>
              </a:rPr>
              <a:t>.</a:t>
            </a:r>
            <a:endParaRPr lang="en-GB" b="1" dirty="0">
              <a:latin typeface="+mj-lt"/>
              <a:cs typeface="Lato" panose="020F0502020204030203" pitchFamily="34" charset="0"/>
            </a:endParaRPr>
          </a:p>
        </p:txBody>
      </p:sp>
      <p:pic>
        <p:nvPicPr>
          <p:cNvPr id="47" name="Picture 2" descr="F:\AAA-PDF-SGK\PNG\Bai18-TC.png"/>
          <p:cNvPicPr>
            <a:picLocks noChangeAspect="1" noChangeArrowheads="1"/>
          </p:cNvPicPr>
          <p:nvPr/>
        </p:nvPicPr>
        <p:blipFill>
          <a:blip r:embed="rId2" cstate="print"/>
          <a:srcRect l="17175" t="33635" r="9324" b="8727"/>
          <a:stretch>
            <a:fillRect/>
          </a:stretch>
        </p:blipFill>
        <p:spPr bwMode="auto">
          <a:xfrm>
            <a:off x="5253308" y="316950"/>
            <a:ext cx="5873807" cy="621576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1326220" y="115705"/>
            <a:ext cx="745976" cy="68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US" sz="2399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646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62ED437-335D-6165-374E-9FFD2F48E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7937" y="2002755"/>
            <a:ext cx="6236129" cy="46529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CCAC69-D5BC-7672-B084-AEB66F0187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28" y="695622"/>
            <a:ext cx="11400508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983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" y="-228374"/>
            <a:ext cx="12192000" cy="6858000"/>
          </a:xfrm>
          <a:prstGeom prst="rect">
            <a:avLst/>
          </a:prstGeom>
        </p:spPr>
      </p:pic>
      <p:sp>
        <p:nvSpPr>
          <p:cNvPr id="25" name="Cloud Callout 24"/>
          <p:cNvSpPr/>
          <p:nvPr/>
        </p:nvSpPr>
        <p:spPr>
          <a:xfrm>
            <a:off x="4176290" y="-55559"/>
            <a:ext cx="5769276" cy="3384913"/>
          </a:xfrm>
          <a:prstGeom prst="cloudCallout">
            <a:avLst>
              <a:gd name="adj1" fmla="val -62540"/>
              <a:gd name="adj2" fmla="val 143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6" rIns="121871" bIns="609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AI NHANH HƠN</a:t>
            </a:r>
          </a:p>
        </p:txBody>
      </p:sp>
      <p:sp>
        <p:nvSpPr>
          <p:cNvPr id="12" name="Sun 11"/>
          <p:cNvSpPr/>
          <p:nvPr/>
        </p:nvSpPr>
        <p:spPr>
          <a:xfrm>
            <a:off x="9769720" y="24859"/>
            <a:ext cx="2438400" cy="167640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19288" y="393215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9288" y="286567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677283" y="285563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11961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719288" y="331058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707565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435494" y="663004"/>
            <a:ext cx="1974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HẾT GiỜ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Smiley Face 19"/>
          <p:cNvSpPr/>
          <p:nvPr/>
        </p:nvSpPr>
        <p:spPr>
          <a:xfrm>
            <a:off x="2207039" y="5481188"/>
            <a:ext cx="673100" cy="630238"/>
          </a:xfrm>
          <a:prstGeom prst="smileyFac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7541" y="1143308"/>
            <a:ext cx="2396852" cy="264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2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430" y="285564"/>
            <a:ext cx="7747731" cy="4393370"/>
          </a:xfrm>
          <a:prstGeom prst="rect">
            <a:avLst/>
          </a:prstGeom>
        </p:spPr>
      </p:pic>
      <p:sp>
        <p:nvSpPr>
          <p:cNvPr id="25" name="Cloud Callout 24"/>
          <p:cNvSpPr/>
          <p:nvPr/>
        </p:nvSpPr>
        <p:spPr>
          <a:xfrm>
            <a:off x="29832" y="863058"/>
            <a:ext cx="4237368" cy="2619893"/>
          </a:xfrm>
          <a:prstGeom prst="cloudCallout">
            <a:avLst>
              <a:gd name="adj1" fmla="val 4725"/>
              <a:gd name="adj2" fmla="val 1009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6" rIns="121871" bIns="609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Có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bao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nhiêu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con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gà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trong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tranh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51179" y="4662567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a. 3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435494" y="4678934"/>
            <a:ext cx="16966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c.  4 </a:t>
            </a:r>
          </a:p>
        </p:txBody>
      </p:sp>
      <p:sp>
        <p:nvSpPr>
          <p:cNvPr id="12" name="Sun 11"/>
          <p:cNvSpPr/>
          <p:nvPr/>
        </p:nvSpPr>
        <p:spPr>
          <a:xfrm>
            <a:off x="9769720" y="24859"/>
            <a:ext cx="2438400" cy="167640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19288" y="393215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9288" y="286567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677283" y="285563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11961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719288" y="331058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707565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435494" y="663004"/>
            <a:ext cx="1974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HẾT GiỜ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Smiley Face 19"/>
          <p:cNvSpPr/>
          <p:nvPr/>
        </p:nvSpPr>
        <p:spPr>
          <a:xfrm>
            <a:off x="4919561" y="4785966"/>
            <a:ext cx="673100" cy="630238"/>
          </a:xfrm>
          <a:prstGeom prst="smileyFac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71" y="4171339"/>
            <a:ext cx="2396852" cy="2649905"/>
          </a:xfrm>
          <a:prstGeom prst="rect">
            <a:avLst/>
          </a:prstGeom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910144" y="4685300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b. 2 </a:t>
            </a:r>
          </a:p>
        </p:txBody>
      </p:sp>
    </p:spTree>
    <p:extLst>
      <p:ext uri="{BB962C8B-B14F-4D97-AF65-F5344CB8AC3E}">
        <p14:creationId xmlns:p14="http://schemas.microsoft.com/office/powerpoint/2010/main" val="18004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loud Callout 24"/>
          <p:cNvSpPr/>
          <p:nvPr/>
        </p:nvSpPr>
        <p:spPr>
          <a:xfrm>
            <a:off x="29832" y="863058"/>
            <a:ext cx="4237368" cy="2619893"/>
          </a:xfrm>
          <a:prstGeom prst="cloudCallout">
            <a:avLst>
              <a:gd name="adj1" fmla="val 4725"/>
              <a:gd name="adj2" fmla="val 1009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6" rIns="121871" bIns="609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Có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bao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nhiêu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con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ong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trong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tranh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215" y="563972"/>
            <a:ext cx="7284473" cy="445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51179" y="4662567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a. 3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435494" y="4678934"/>
            <a:ext cx="16966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c.  4 </a:t>
            </a:r>
          </a:p>
        </p:txBody>
      </p:sp>
      <p:sp>
        <p:nvSpPr>
          <p:cNvPr id="12" name="Sun 11"/>
          <p:cNvSpPr/>
          <p:nvPr/>
        </p:nvSpPr>
        <p:spPr>
          <a:xfrm>
            <a:off x="9769720" y="24859"/>
            <a:ext cx="2438400" cy="167640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19288" y="393215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9288" y="286567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677283" y="285563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11961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719288" y="331058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707565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435494" y="663004"/>
            <a:ext cx="1974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HẾT GiỜ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Smiley Face 19"/>
          <p:cNvSpPr/>
          <p:nvPr/>
        </p:nvSpPr>
        <p:spPr>
          <a:xfrm>
            <a:off x="7850331" y="4762948"/>
            <a:ext cx="673100" cy="630238"/>
          </a:xfrm>
          <a:prstGeom prst="smileyFac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71" y="4171339"/>
            <a:ext cx="2396852" cy="2649905"/>
          </a:xfrm>
          <a:prstGeom prst="rect">
            <a:avLst/>
          </a:prstGeom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910144" y="4685300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b. 5 </a:t>
            </a:r>
          </a:p>
        </p:txBody>
      </p:sp>
    </p:spTree>
    <p:extLst>
      <p:ext uri="{BB962C8B-B14F-4D97-AF65-F5344CB8AC3E}">
        <p14:creationId xmlns:p14="http://schemas.microsoft.com/office/powerpoint/2010/main" val="125489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loud Callout 24"/>
          <p:cNvSpPr/>
          <p:nvPr/>
        </p:nvSpPr>
        <p:spPr>
          <a:xfrm>
            <a:off x="29832" y="393216"/>
            <a:ext cx="4237368" cy="3089736"/>
          </a:xfrm>
          <a:prstGeom prst="cloudCallout">
            <a:avLst>
              <a:gd name="adj1" fmla="val 4725"/>
              <a:gd name="adj2" fmla="val 1009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6" rIns="121871" bIns="609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Có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bao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nhiêu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con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cá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trong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bể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85639" y="4662567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a. 5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825898" y="4678934"/>
            <a:ext cx="16966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c.  7 </a:t>
            </a:r>
          </a:p>
        </p:txBody>
      </p:sp>
      <p:sp>
        <p:nvSpPr>
          <p:cNvPr id="12" name="Sun 11"/>
          <p:cNvSpPr/>
          <p:nvPr/>
        </p:nvSpPr>
        <p:spPr>
          <a:xfrm>
            <a:off x="9769720" y="24859"/>
            <a:ext cx="2438400" cy="1676400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19288" y="393215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9288" y="286567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677283" y="285563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11961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719288" y="331058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707565" y="297286"/>
            <a:ext cx="91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435494" y="663004"/>
            <a:ext cx="1974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HẾT GiỜ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Smiley Face 19"/>
          <p:cNvSpPr/>
          <p:nvPr/>
        </p:nvSpPr>
        <p:spPr>
          <a:xfrm>
            <a:off x="9760928" y="4762948"/>
            <a:ext cx="673100" cy="630238"/>
          </a:xfrm>
          <a:prstGeom prst="smileyFac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71" y="4171339"/>
            <a:ext cx="2396852" cy="2649905"/>
          </a:xfrm>
          <a:prstGeom prst="rect">
            <a:avLst/>
          </a:prstGeom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687407" y="4685300"/>
            <a:ext cx="2069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Times New Roman" pitchFamily="18" charset="0"/>
              </a:rPr>
              <a:t>b. 6 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667" b="44000" l="54313" r="64750"/>
                    </a14:imgEffect>
                  </a14:imgLayer>
                </a14:imgProps>
              </a:ext>
            </a:extLst>
          </a:blip>
          <a:srcRect l="53827" t="26928" r="34956" b="55681"/>
          <a:stretch/>
        </p:blipFill>
        <p:spPr>
          <a:xfrm>
            <a:off x="4267200" y="492369"/>
            <a:ext cx="6721720" cy="417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791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2023C8-03CC-4ED0-830D-BF606451F86B}"/>
              </a:ext>
            </a:extLst>
          </p:cNvPr>
          <p:cNvSpPr txBox="1"/>
          <p:nvPr/>
        </p:nvSpPr>
        <p:spPr>
          <a:xfrm>
            <a:off x="1387230" y="3078375"/>
            <a:ext cx="9063990" cy="16426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914347">
              <a:lnSpc>
                <a:spcPct val="120000"/>
              </a:lnSpc>
              <a:defRPr/>
            </a:pPr>
            <a:r>
              <a:rPr kumimoji="0" lang="vi-VN" sz="4400" b="1" i="0" u="none" strike="noStrike" kern="1200" cap="none" spc="0" normalizeH="0" baseline="0" noProof="0" dirty="0">
                <a:ln w="22225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BÀI</a:t>
            </a:r>
            <a:r>
              <a:rPr kumimoji="0" lang="en-US" sz="4400" b="1" i="0" u="none" strike="noStrike" kern="1200" cap="none" spc="0" normalizeH="0" baseline="0" noProof="0" dirty="0">
                <a:ln w="22225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lang="en-US" sz="4400" b="1" dirty="0">
                <a:ln w="22225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Arial"/>
              </a:rPr>
              <a:t>18: ÔN TẬP PHÉP CỘNG, PHÉP TRỪ TRONG PHẠM VI 10</a:t>
            </a:r>
            <a:endParaRPr kumimoji="0" lang="vi-VN" sz="4400" b="1" i="0" u="none" strike="noStrike" kern="1200" cap="none" spc="0" normalizeH="0" baseline="0" noProof="0" dirty="0">
              <a:ln w="22225">
                <a:solidFill>
                  <a:srgbClr val="70AD47">
                    <a:lumMod val="50000"/>
                  </a:srgbClr>
                </a:solidFill>
                <a:prstDash val="solid"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BC260D-FA70-43A2-A5AC-8FAC030EFAE9}"/>
              </a:ext>
            </a:extLst>
          </p:cNvPr>
          <p:cNvGrpSpPr/>
          <p:nvPr/>
        </p:nvGrpSpPr>
        <p:grpSpPr>
          <a:xfrm>
            <a:off x="1315077" y="894186"/>
            <a:ext cx="2163877" cy="1242746"/>
            <a:chOff x="1523997" y="0"/>
            <a:chExt cx="2190752" cy="101535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0A336D1-6EAB-4D88-B050-1A664761CDAA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6" name="Rectangle: Top Corners Rounded 5">
                <a:extLst>
                  <a:ext uri="{FF2B5EF4-FFF2-40B4-BE49-F238E27FC236}">
                    <a16:creationId xmlns:a16="http://schemas.microsoft.com/office/drawing/2014/main" id="{2CCECC4C-EFA0-4170-AF5B-8E735A0187EF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59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47C0B4B5-27EA-44D3-9621-0CB828F23E5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79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D8ACC7-221E-48DD-83A2-16D3E6FF1490}"/>
                </a:ext>
              </a:extLst>
            </p:cNvPr>
            <p:cNvSpPr txBox="1"/>
            <p:nvPr/>
          </p:nvSpPr>
          <p:spPr>
            <a:xfrm>
              <a:off x="1523997" y="135240"/>
              <a:ext cx="1972089" cy="880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Arial"/>
                  <a:cs typeface="+mn-cs"/>
                </a:rPr>
                <a:t>CHỦ ĐỀ 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9308AFA-8573-43EC-992F-FC51DD70C7E8}"/>
              </a:ext>
            </a:extLst>
          </p:cNvPr>
          <p:cNvSpPr txBox="1"/>
          <p:nvPr/>
        </p:nvSpPr>
        <p:spPr>
          <a:xfrm>
            <a:off x="3551107" y="1059713"/>
            <a:ext cx="655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47">
              <a:defRPr/>
            </a:pPr>
            <a:r>
              <a:rPr lang="en-US" sz="3600" b="1" noProof="0" dirty="0" err="1">
                <a:solidFill>
                  <a:prstClr val="white"/>
                </a:solidFill>
                <a:latin typeface="Arial"/>
              </a:rPr>
              <a:t>Ôn</a:t>
            </a:r>
            <a:r>
              <a:rPr lang="en-US" sz="3600" b="1" noProof="0" dirty="0">
                <a:solidFill>
                  <a:prstClr val="white"/>
                </a:solidFill>
                <a:latin typeface="Arial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Arial"/>
              </a:rPr>
              <a:t>tập</a:t>
            </a:r>
            <a:r>
              <a:rPr lang="en-US" sz="3600" b="1" noProof="0" dirty="0">
                <a:solidFill>
                  <a:prstClr val="white"/>
                </a:solidFill>
                <a:latin typeface="Arial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Arial"/>
              </a:rPr>
              <a:t>học</a:t>
            </a:r>
            <a:r>
              <a:rPr lang="en-US" sz="3600" b="1" noProof="0" dirty="0">
                <a:solidFill>
                  <a:prstClr val="white"/>
                </a:solidFill>
                <a:latin typeface="Arial"/>
              </a:rPr>
              <a:t> </a:t>
            </a:r>
            <a:r>
              <a:rPr lang="en-US" sz="3600" b="1" noProof="0" dirty="0" err="1">
                <a:solidFill>
                  <a:prstClr val="white"/>
                </a:solidFill>
                <a:latin typeface="Arial"/>
              </a:rPr>
              <a:t>kỳ</a:t>
            </a:r>
            <a:r>
              <a:rPr lang="en-US" sz="3600" b="1" noProof="0" dirty="0">
                <a:solidFill>
                  <a:prstClr val="white"/>
                </a:solidFill>
                <a:latin typeface="Arial"/>
              </a:rPr>
              <a:t> 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24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6FC1E2-E192-4684-8AC0-52155A0925FB}"/>
              </a:ext>
            </a:extLst>
          </p:cNvPr>
          <p:cNvSpPr txBox="1"/>
          <p:nvPr/>
        </p:nvSpPr>
        <p:spPr>
          <a:xfrm>
            <a:off x="1910657" y="2272755"/>
            <a:ext cx="83706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TIẾT 2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</a:endParaRPr>
          </a:p>
        </p:txBody>
      </p:sp>
      <p:pic>
        <p:nvPicPr>
          <p:cNvPr id="3" name="Picture 2" descr="F:\AAA-LÀM ẢNH SLIDE\ROBO LT.png">
            <a:extLst>
              <a:ext uri="{FF2B5EF4-FFF2-40B4-BE49-F238E27FC236}">
                <a16:creationId xmlns:a16="http://schemas.microsoft.com/office/drawing/2014/main" id="{5CACE80E-2535-4358-A650-9A474AFB7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206" y="4160242"/>
            <a:ext cx="2646866" cy="262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25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5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AAA-LÀM ẢNH SLIDE\Bai18-LT2-1(Opt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805" y="2386927"/>
            <a:ext cx="11693716" cy="2090986"/>
          </a:xfrm>
          <a:prstGeom prst="rect">
            <a:avLst/>
          </a:prstGeom>
          <a:noFill/>
        </p:spPr>
      </p:pic>
      <p:pic>
        <p:nvPicPr>
          <p:cNvPr id="34" name="Picture 2" descr="C:\Users\TUAN\Downloads\Luyện tập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8905" y="71957"/>
            <a:ext cx="2971668" cy="1320908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180057" y="1431044"/>
            <a:ext cx="746480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defTabSz="609402"/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1.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Tìm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kết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quả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phép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tính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ghi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ở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mỗi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toa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 </a:t>
            </a:r>
            <a:r>
              <a:rPr lang="en-GB" sz="3200" dirty="0" err="1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tàu</a:t>
            </a:r>
            <a:r>
              <a:rPr lang="en-GB" sz="3200" dirty="0">
                <a:solidFill>
                  <a:prstClr val="black"/>
                </a:solidFill>
                <a:latin typeface="+mj-lt"/>
                <a:cs typeface="Lato" panose="020F0502020204030203" pitchFamily="34" charset="0"/>
              </a:rPr>
              <a:t>: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2119956" y="3023225"/>
            <a:ext cx="1140835" cy="801857"/>
            <a:chOff x="1482818" y="2260640"/>
            <a:chExt cx="881790" cy="648730"/>
          </a:xfrm>
        </p:grpSpPr>
        <p:sp>
          <p:nvSpPr>
            <p:cNvPr id="60" name="Rounded Rectangle 59"/>
            <p:cNvSpPr/>
            <p:nvPr/>
          </p:nvSpPr>
          <p:spPr>
            <a:xfrm>
              <a:off x="1499635" y="2260640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482818" y="2341610"/>
              <a:ext cx="842110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2 + 3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492699" y="3024557"/>
            <a:ext cx="1201549" cy="801857"/>
            <a:chOff x="2537263" y="2265405"/>
            <a:chExt cx="939104" cy="648730"/>
          </a:xfrm>
        </p:grpSpPr>
        <p:sp>
          <p:nvSpPr>
            <p:cNvPr id="61" name="Rounded Rectangle 60"/>
            <p:cNvSpPr/>
            <p:nvPr/>
          </p:nvSpPr>
          <p:spPr>
            <a:xfrm>
              <a:off x="2611394" y="2265405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537263" y="2356999"/>
              <a:ext cx="901040" cy="469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466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10 - 8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989299" y="3046471"/>
            <a:ext cx="1106701" cy="801857"/>
            <a:chOff x="3692611" y="2265405"/>
            <a:chExt cx="864973" cy="648730"/>
          </a:xfrm>
        </p:grpSpPr>
        <p:sp>
          <p:nvSpPr>
            <p:cNvPr id="62" name="Rounded Rectangle 61"/>
            <p:cNvSpPr/>
            <p:nvPr/>
          </p:nvSpPr>
          <p:spPr>
            <a:xfrm>
              <a:off x="3692611" y="2265405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692614" y="2341610"/>
              <a:ext cx="772355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6 - 1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58330" y="3046470"/>
            <a:ext cx="1159390" cy="801857"/>
            <a:chOff x="4742942" y="2269524"/>
            <a:chExt cx="906154" cy="648730"/>
          </a:xfrm>
        </p:grpSpPr>
        <p:sp>
          <p:nvSpPr>
            <p:cNvPr id="63" name="Rounded Rectangle 62"/>
            <p:cNvSpPr/>
            <p:nvPr/>
          </p:nvSpPr>
          <p:spPr>
            <a:xfrm>
              <a:off x="4784123" y="2269524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42942" y="2341610"/>
              <a:ext cx="842110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4 + 2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282538" y="3049186"/>
            <a:ext cx="1122506" cy="801857"/>
            <a:chOff x="6977450" y="2269524"/>
            <a:chExt cx="877326" cy="648730"/>
          </a:xfrm>
        </p:grpSpPr>
        <p:sp>
          <p:nvSpPr>
            <p:cNvPr id="65" name="Rounded Rectangle 64"/>
            <p:cNvSpPr/>
            <p:nvPr/>
          </p:nvSpPr>
          <p:spPr>
            <a:xfrm>
              <a:off x="6989803" y="2269524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977450" y="2341610"/>
              <a:ext cx="772355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9 - 3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808582" y="3023224"/>
            <a:ext cx="1167289" cy="801857"/>
            <a:chOff x="5830342" y="2269524"/>
            <a:chExt cx="912327" cy="648730"/>
          </a:xfrm>
        </p:grpSpPr>
        <p:sp>
          <p:nvSpPr>
            <p:cNvPr id="64" name="Rounded Rectangle 63"/>
            <p:cNvSpPr/>
            <p:nvPr/>
          </p:nvSpPr>
          <p:spPr>
            <a:xfrm>
              <a:off x="5877696" y="2269524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830342" y="2341610"/>
              <a:ext cx="842110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5 + 0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0688553" y="3035539"/>
            <a:ext cx="1167290" cy="801857"/>
            <a:chOff x="8027782" y="2273643"/>
            <a:chExt cx="912328" cy="648730"/>
          </a:xfrm>
        </p:grpSpPr>
        <p:sp>
          <p:nvSpPr>
            <p:cNvPr id="66" name="Rounded Rectangle 65"/>
            <p:cNvSpPr/>
            <p:nvPr/>
          </p:nvSpPr>
          <p:spPr>
            <a:xfrm>
              <a:off x="8075137" y="2273643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027782" y="2341610"/>
              <a:ext cx="842110" cy="500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3732" dirty="0">
                  <a:solidFill>
                    <a:srgbClr val="3B6BDD"/>
                  </a:solidFill>
                  <a:latin typeface="+mj-lt"/>
                  <a:cs typeface="Lato Black" pitchFamily="34" charset="0"/>
                </a:rPr>
                <a:t>3 – 0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149625" y="3046470"/>
            <a:ext cx="1048023" cy="801857"/>
            <a:chOff x="1532238" y="2230398"/>
            <a:chExt cx="864973" cy="684897"/>
          </a:xfrm>
        </p:grpSpPr>
        <p:sp>
          <p:nvSpPr>
            <p:cNvPr id="75" name="Rounded Rectangle 74"/>
            <p:cNvSpPr/>
            <p:nvPr/>
          </p:nvSpPr>
          <p:spPr>
            <a:xfrm>
              <a:off x="1532238" y="2261286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11419" y="2230398"/>
              <a:ext cx="398325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5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556088" y="3023224"/>
            <a:ext cx="1106701" cy="846561"/>
            <a:chOff x="2611394" y="2233439"/>
            <a:chExt cx="864973" cy="684897"/>
          </a:xfrm>
        </p:grpSpPr>
        <p:sp>
          <p:nvSpPr>
            <p:cNvPr id="78" name="Rounded Rectangle 77"/>
            <p:cNvSpPr/>
            <p:nvPr/>
          </p:nvSpPr>
          <p:spPr>
            <a:xfrm>
              <a:off x="2611394" y="2265405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809114" y="2233439"/>
              <a:ext cx="398325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2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960567" y="3039109"/>
            <a:ext cx="1106701" cy="846561"/>
            <a:chOff x="3692611" y="2230406"/>
            <a:chExt cx="864973" cy="684897"/>
          </a:xfrm>
        </p:grpSpPr>
        <p:sp>
          <p:nvSpPr>
            <p:cNvPr id="81" name="Rounded Rectangle 80"/>
            <p:cNvSpPr/>
            <p:nvPr/>
          </p:nvSpPr>
          <p:spPr>
            <a:xfrm>
              <a:off x="3692611" y="2265405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884132" y="2230406"/>
              <a:ext cx="398325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5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02667" y="3002781"/>
            <a:ext cx="1106701" cy="850210"/>
            <a:chOff x="4784123" y="2230406"/>
            <a:chExt cx="864973" cy="687848"/>
          </a:xfrm>
        </p:grpSpPr>
        <p:sp>
          <p:nvSpPr>
            <p:cNvPr id="84" name="Rounded Rectangle 83"/>
            <p:cNvSpPr/>
            <p:nvPr/>
          </p:nvSpPr>
          <p:spPr>
            <a:xfrm>
              <a:off x="4784123" y="2269524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971528" y="2230406"/>
              <a:ext cx="398325" cy="684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6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298343" y="2976119"/>
            <a:ext cx="1106701" cy="890637"/>
            <a:chOff x="7004293" y="2230406"/>
            <a:chExt cx="864973" cy="720555"/>
          </a:xfrm>
        </p:grpSpPr>
        <p:sp>
          <p:nvSpPr>
            <p:cNvPr id="87" name="Rounded Rectangle 86"/>
            <p:cNvSpPr/>
            <p:nvPr/>
          </p:nvSpPr>
          <p:spPr>
            <a:xfrm>
              <a:off x="7004293" y="2302231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181324" y="2230406"/>
              <a:ext cx="398325" cy="684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6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869170" y="2967225"/>
            <a:ext cx="1106701" cy="857856"/>
            <a:chOff x="5877696" y="2224220"/>
            <a:chExt cx="864973" cy="694034"/>
          </a:xfrm>
        </p:grpSpPr>
        <p:sp>
          <p:nvSpPr>
            <p:cNvPr id="90" name="Rounded Rectangle 89"/>
            <p:cNvSpPr/>
            <p:nvPr/>
          </p:nvSpPr>
          <p:spPr>
            <a:xfrm>
              <a:off x="5877696" y="2269524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71295" y="2224220"/>
              <a:ext cx="398325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5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0711711" y="2993026"/>
            <a:ext cx="1106701" cy="855301"/>
            <a:chOff x="8075137" y="2230406"/>
            <a:chExt cx="864973" cy="691967"/>
          </a:xfrm>
        </p:grpSpPr>
        <p:sp>
          <p:nvSpPr>
            <p:cNvPr id="93" name="Rounded Rectangle 92"/>
            <p:cNvSpPr/>
            <p:nvPr/>
          </p:nvSpPr>
          <p:spPr>
            <a:xfrm>
              <a:off x="8075137" y="2273643"/>
              <a:ext cx="864973" cy="64873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268724" y="2230406"/>
              <a:ext cx="398325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dirty="0">
                  <a:solidFill>
                    <a:srgbClr val="ED7D31"/>
                  </a:solidFill>
                  <a:latin typeface="+mj-lt"/>
                  <a:cs typeface="Lato Black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599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385</Words>
  <Application>Microsoft Office PowerPoint</Application>
  <PresentationFormat>Widescreen</PresentationFormat>
  <Paragraphs>98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30" baseType="lpstr">
      <vt:lpstr>等线</vt:lpstr>
      <vt:lpstr>VNI-Avo</vt:lpstr>
      <vt:lpstr>VNI-Times</vt:lpstr>
      <vt:lpstr>Arial</vt:lpstr>
      <vt:lpstr>Arial Rounded MT Bold</vt:lpstr>
      <vt:lpstr>Arial-Rounded</vt:lpstr>
      <vt:lpstr>Calibri</vt:lpstr>
      <vt:lpstr>Calibri Light</vt:lpstr>
      <vt:lpstr>Georgia</vt:lpstr>
      <vt:lpstr>Trebuchet MS</vt:lpstr>
      <vt:lpstr>自定义设计方案</vt:lpstr>
      <vt:lpstr>1_Office Theme</vt:lpstr>
      <vt:lpstr>Custom Design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38</cp:revision>
  <dcterms:created xsi:type="dcterms:W3CDTF">2021-07-24T01:07:49Z</dcterms:created>
  <dcterms:modified xsi:type="dcterms:W3CDTF">2023-06-09T13:37:25Z</dcterms:modified>
</cp:coreProperties>
</file>